
<file path=[Content_Types].xml><?xml version="1.0" encoding="utf-8"?>
<Types xmlns="http://schemas.openxmlformats.org/package/2006/content-types">
  <Override PartName="/ppt/diagrams/colors11.xml" ContentType="application/vnd.openxmlformats-officedocument.drawingml.diagramColors+xml"/>
  <Override PartName="/ppt/diagrams/data24.xml" ContentType="application/vnd.openxmlformats-officedocument.drawingml.diagramData+xml"/>
  <Override PartName="/ppt/diagrams/data71.xml" ContentType="application/vnd.openxmlformats-officedocument.drawingml.diagramData+xml"/>
  <Override PartName="/ppt/slides/slide25.xml" ContentType="application/vnd.openxmlformats-officedocument.presentationml.slide+xml"/>
  <Override PartName="/ppt/slideLayouts/slideLayout2.xml" ContentType="application/vnd.openxmlformats-officedocument.presentationml.slideLayout+xml"/>
  <Override PartName="/ppt/diagrams/layout9.xml" ContentType="application/vnd.openxmlformats-officedocument.drawingml.diagramLayout+xml"/>
  <Override PartName="/ppt/diagrams/quickStyle28.xml" ContentType="application/vnd.openxmlformats-officedocument.drawingml.diagramStyle+xml"/>
  <Override PartName="/ppt/diagrams/drawing29.xml" ContentType="application/vnd.ms-office.drawingml.diagramDrawing+xml"/>
  <Default Extension="xml" ContentType="application/xml"/>
  <Override PartName="/ppt/diagrams/layout39.xml" ContentType="application/vnd.openxmlformats-officedocument.drawingml.diagramLayout+xml"/>
  <Override PartName="/ppt/diagrams/layout17.xml" ContentType="application/vnd.openxmlformats-officedocument.drawingml.diagramLayout+xml"/>
  <Override PartName="/ppt/diagrams/colors49.xml" ContentType="application/vnd.openxmlformats-officedocument.drawingml.diagramColors+xml"/>
  <Override PartName="/ppt/diagrams/quickStyle53.xml" ContentType="application/vnd.openxmlformats-officedocument.drawingml.diagramStyle+xml"/>
  <Override PartName="/ppt/diagrams/drawing54.xml" ContentType="application/vnd.ms-office.drawingml.diagramDrawing+xml"/>
  <Override PartName="/ppt/diagrams/layout64.xml" ContentType="application/vnd.openxmlformats-officedocument.drawingml.diagramLayout+xml"/>
  <Override PartName="/ppt/diagrams/quickStyle31.xml" ContentType="application/vnd.openxmlformats-officedocument.drawingml.diagramStyle+xml"/>
  <Override PartName="/ppt/diagrams/drawing32.xml" ContentType="application/vnd.ms-office.drawingml.diagramDrawing+xml"/>
  <Override PartName="/ppt/diagrams/layout1.xml" ContentType="application/vnd.openxmlformats-officedocument.drawingml.diagramLayout+xml"/>
  <Override PartName="/ppt/diagrams/data2.xml" ContentType="application/vnd.openxmlformats-officedocument.drawingml.diagramData+xml"/>
  <Override PartName="/ppt/diagrams/quickStyle20.xml" ContentType="application/vnd.openxmlformats-officedocument.drawingml.diagramStyle+xml"/>
  <Override PartName="/ppt/diagrams/drawing21.xml" ContentType="application/vnd.ms-office.drawingml.diagramDrawing+xml"/>
  <Override PartName="/ppt/diagrams/colors27.xml" ContentType="application/vnd.openxmlformats-officedocument.drawingml.diagramColors+xml"/>
  <Override PartName="/ppt/diagrams/data29.xml" ContentType="application/vnd.openxmlformats-officedocument.drawingml.diagramData+xml"/>
  <Override PartName="/ppt/diagrams/layout42.xml" ContentType="application/vnd.openxmlformats-officedocument.drawingml.diagramLayout+xml"/>
  <Override PartName="/ppt/diagrams/colors4.xml" ContentType="application/vnd.openxmlformats-officedocument.drawingml.diagramColors+xml"/>
  <Override PartName="/ppt/diagrams/drawing10.xml" ContentType="application/vnd.ms-office.drawingml.diagramDrawing+xml"/>
  <Override PartName="/ppt/diagrams/colors16.xml" ContentType="application/vnd.openxmlformats-officedocument.drawingml.diagramColors+xml"/>
  <Override PartName="/ppt/diagrams/data18.xml" ContentType="application/vnd.openxmlformats-officedocument.drawingml.diagramData+xml"/>
  <Override PartName="/ppt/diagrams/layout31.xml" ContentType="application/vnd.openxmlformats-officedocument.drawingml.diagramLayout+xml"/>
  <Override PartName="/ppt/diagrams/colors52.xml" ContentType="application/vnd.openxmlformats-officedocument.drawingml.diagramColors+xml"/>
  <Override PartName="/ppt/diagrams/colors63.xml" ContentType="application/vnd.openxmlformats-officedocument.drawingml.diagramColors+xml"/>
  <Override PartName="/ppt/diagrams/data65.xml" ContentType="application/vnd.openxmlformats-officedocument.drawingml.diagramData+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Override PartName="/ppt/diagrams/drawing3.xml" ContentType="application/vnd.ms-office.drawingml.diagramDrawing+xml"/>
  <Default Extension="png" ContentType="image/png"/>
  <Override PartName="/ppt/diagrams/layout20.xml" ContentType="application/vnd.openxmlformats-officedocument.drawingml.diagramLayout+xml"/>
  <Override PartName="/ppt/diagrams/colors41.xml" ContentType="application/vnd.openxmlformats-officedocument.drawingml.diagramColors+xml"/>
  <Override PartName="/ppt/diagrams/data54.xml" ContentType="application/vnd.openxmlformats-officedocument.drawingml.diagramData+xml"/>
  <Override PartName="/ppt/diagrams/quickStyle3.xml" ContentType="application/vnd.openxmlformats-officedocument.drawingml.diagramStyle+xml"/>
  <Override PartName="/ppt/diagrams/colors30.xml" ContentType="application/vnd.openxmlformats-officedocument.drawingml.diagramColors+xml"/>
  <Override PartName="/ppt/diagrams/data32.xml" ContentType="application/vnd.openxmlformats-officedocument.drawingml.diagramData+xml"/>
  <Override PartName="/ppt/diagrams/data43.xml" ContentType="application/vnd.openxmlformats-officedocument.drawingml.diagramData+xml"/>
  <Override PartName="/ppt/diagrams/quickStyle58.xml" ContentType="application/vnd.openxmlformats-officedocument.drawingml.diagramStyle+xml"/>
  <Override PartName="/ppt/diagrams/drawing59.xml" ContentType="application/vnd.ms-office.drawingml.diagramDrawing+xml"/>
  <Override PartName="/ppt/diagrams/quickStyle69.xml" ContentType="application/vnd.openxmlformats-officedocument.drawingml.diagramStyle+xml"/>
  <Override PartName="/ppt/slides/slide33.xml" ContentType="application/vnd.openxmlformats-officedocument.presentationml.slide+xml"/>
  <Override PartName="/ppt/diagrams/data21.xml" ContentType="application/vnd.openxmlformats-officedocument.drawingml.diagramData+xml"/>
  <Override PartName="/ppt/diagrams/quickStyle47.xml" ContentType="application/vnd.openxmlformats-officedocument.drawingml.diagramStyle+xml"/>
  <Override PartName="/ppt/diagrams/drawing48.xml" ContentType="application/vnd.ms-office.drawingml.diagramDrawing+xml"/>
  <Override PartName="/ppt/diagrams/layout69.xml" ContentType="application/vnd.openxmlformats-officedocument.drawingml.diagramLayout+xml"/>
  <Override PartName="/ppt/presentation.xml" ContentType="application/vnd.openxmlformats-officedocument.presentationml.presentation.main+xml"/>
  <Override PartName="/ppt/slides/slide22.xml" ContentType="application/vnd.openxmlformats-officedocument.presentationml.slide+xml"/>
  <Override PartName="/ppt/diagrams/layout6.xml" ContentType="application/vnd.openxmlformats-officedocument.drawingml.diagramLayout+xml"/>
  <Override PartName="/ppt/diagrams/data10.xml" ContentType="application/vnd.openxmlformats-officedocument.drawingml.diagramData+xml"/>
  <Override PartName="/ppt/diagrams/quickStyle36.xml" ContentType="application/vnd.openxmlformats-officedocument.drawingml.diagramStyle+xml"/>
  <Override PartName="/ppt/diagrams/drawing37.xml" ContentType="application/vnd.ms-office.drawingml.diagramDrawing+xml"/>
  <Override PartName="/ppt/diagrams/layout58.xml" ContentType="application/vnd.openxmlformats-officedocument.drawingml.diagramLayout+xml"/>
  <Override PartName="/docProps/app.xml" ContentType="application/vnd.openxmlformats-officedocument.extended-properties+xml"/>
  <Override PartName="/ppt/slides/slide11.xml" ContentType="application/vnd.openxmlformats-officedocument.presentationml.slide+xml"/>
  <Override PartName="/ppt/diagrams/data7.xml" ContentType="application/vnd.openxmlformats-officedocument.drawingml.diagramData+xml"/>
  <Override PartName="/ppt/diagrams/colors9.xml" ContentType="application/vnd.openxmlformats-officedocument.drawingml.diagramColors+xml"/>
  <Override PartName="/ppt/diagrams/quickStyle14.xml" ContentType="application/vnd.openxmlformats-officedocument.drawingml.diagramStyle+xml"/>
  <Override PartName="/ppt/diagrams/drawing15.xml" ContentType="application/vnd.ms-office.drawingml.diagramDrawing+xml"/>
  <Override PartName="/ppt/diagrams/quickStyle25.xml" ContentType="application/vnd.openxmlformats-officedocument.drawingml.diagramStyle+xml"/>
  <Override PartName="/ppt/diagrams/drawing26.xml" ContentType="application/vnd.ms-office.drawingml.diagramDrawing+xml"/>
  <Override PartName="/ppt/diagrams/layout36.xml" ContentType="application/vnd.openxmlformats-officedocument.drawingml.diagramLayout+xml"/>
  <Override PartName="/ppt/diagrams/layout47.xml" ContentType="application/vnd.openxmlformats-officedocument.drawingml.diagramLayout+xml"/>
  <Override PartName="/ppt/diagrams/quickStyle61.xml" ContentType="application/vnd.openxmlformats-officedocument.drawingml.diagramStyle+xml"/>
  <Override PartName="/ppt/diagrams/drawing62.xml" ContentType="application/vnd.ms-office.drawingml.diagramDrawing+xml"/>
  <Override PartName="/ppt/diagrams/colors68.xml" ContentType="application/vnd.openxmlformats-officedocument.drawingml.diagramColors+xml"/>
  <Override PartName="/ppt/slideLayouts/slideLayout10.xml" ContentType="application/vnd.openxmlformats-officedocument.presentationml.slideLayout+xml"/>
  <Override PartName="/ppt/diagrams/drawing8.xml" ContentType="application/vnd.ms-office.drawingml.diagramDrawing+xml"/>
  <Override PartName="/ppt/diagrams/layout25.xml" ContentType="application/vnd.openxmlformats-officedocument.drawingml.diagramLayout+xml"/>
  <Override PartName="/ppt/diagrams/quickStyle50.xml" ContentType="application/vnd.openxmlformats-officedocument.drawingml.diagramStyle+xml"/>
  <Override PartName="/ppt/diagrams/drawing51.xml" ContentType="application/vnd.ms-office.drawingml.diagramDrawing+xml"/>
  <Override PartName="/ppt/diagrams/colors57.xml" ContentType="application/vnd.openxmlformats-officedocument.drawingml.diagramColors+xml"/>
  <Override PartName="/ppt/diagrams/quickStyle8.xml" ContentType="application/vnd.openxmlformats-officedocument.drawingml.diagramStyle+xml"/>
  <Override PartName="/ppt/diagrams/layout14.xml" ContentType="application/vnd.openxmlformats-officedocument.drawingml.diagramLayout+xml"/>
  <Override PartName="/ppt/diagrams/colors35.xml" ContentType="application/vnd.openxmlformats-officedocument.drawingml.diagramColors+xml"/>
  <Override PartName="/ppt/diagrams/drawing40.xml" ContentType="application/vnd.ms-office.drawingml.diagramDrawing+xml"/>
  <Override PartName="/ppt/diagrams/colors46.xml" ContentType="application/vnd.openxmlformats-officedocument.drawingml.diagramColors+xml"/>
  <Override PartName="/ppt/diagrams/data48.xml" ContentType="application/vnd.openxmlformats-officedocument.drawingml.diagramData+xml"/>
  <Override PartName="/ppt/diagrams/data59.xml" ContentType="application/vnd.openxmlformats-officedocument.drawingml.diagramData+xml"/>
  <Override PartName="/ppt/diagrams/layout61.xml" ContentType="application/vnd.openxmlformats-officedocument.drawingml.diagramLayout+xml"/>
  <Override PartName="/ppt/diagrams/colors24.xml" ContentType="application/vnd.openxmlformats-officedocument.drawingml.diagramColors+xml"/>
  <Override PartName="/ppt/diagrams/data37.xml" ContentType="application/vnd.openxmlformats-officedocument.drawingml.diagramData+xml"/>
  <Override PartName="/ppt/diagrams/layout50.xml" ContentType="application/vnd.openxmlformats-officedocument.drawingml.diagramLayout+xml"/>
  <Override PartName="/ppt/diagrams/colors71.xml" ContentType="application/vnd.openxmlformats-officedocument.drawingml.diagramColors+xml"/>
  <Override PartName="/ppt/diagrams/colors1.xml" ContentType="application/vnd.openxmlformats-officedocument.drawingml.diagramColors+xml"/>
  <Override PartName="/ppt/diagrams/colors13.xml" ContentType="application/vnd.openxmlformats-officedocument.drawingml.diagramColors+xml"/>
  <Override PartName="/ppt/diagrams/data26.xml" ContentType="application/vnd.openxmlformats-officedocument.drawingml.diagramData+xml"/>
  <Override PartName="/ppt/diagrams/colors60.xml" ContentType="application/vnd.openxmlformats-officedocument.drawingml.diagramColors+xml"/>
  <Override PartName="/ppt/slides/slide27.xml" ContentType="application/vnd.openxmlformats-officedocument.presentationml.slide+xml"/>
  <Override PartName="/ppt/slideLayouts/slideLayout4.xml" ContentType="application/vnd.openxmlformats-officedocument.presentationml.slideLayout+xml"/>
  <Override PartName="/ppt/diagrams/data15.xml" ContentType="application/vnd.openxmlformats-officedocument.drawingml.diagramData+xml"/>
  <Override PartName="/ppt/diagrams/data51.xml" ContentType="application/vnd.openxmlformats-officedocument.drawingml.diagramData+xml"/>
  <Override PartName="/ppt/diagrams/data62.xml" ContentType="application/vnd.openxmlformats-officedocument.drawingml.diagramData+xml"/>
  <Override PartName="/ppt/slides/slide2.xml" ContentType="application/vnd.openxmlformats-officedocument.presentationml.slide+xml"/>
  <Override PartName="/ppt/slides/slide16.xml" ContentType="application/vnd.openxmlformats-officedocument.presentationml.slide+xml"/>
  <Override PartName="/ppt/diagrams/quickStyle19.xml" ContentType="application/vnd.openxmlformats-officedocument.drawingml.diagramStyle+xml"/>
  <Override PartName="/ppt/diagrams/data40.xml" ContentType="application/vnd.openxmlformats-officedocument.drawingml.diagramData+xml"/>
  <Override PartName="/ppt/diagrams/quickStyle66.xml" ContentType="application/vnd.openxmlformats-officedocument.drawingml.diagramStyle+xml"/>
  <Override PartName="/ppt/diagrams/drawing67.xml" ContentType="application/vnd.ms-office.drawingml.diagramDrawing+xml"/>
  <Override PartName="/ppt/diagrams/quickStyle55.xml" ContentType="application/vnd.openxmlformats-officedocument.drawingml.diagramStyle+xml"/>
  <Override PartName="/ppt/diagrams/drawing56.xml" ContentType="application/vnd.ms-office.drawingml.diagramDrawing+xml"/>
  <Override PartName="/ppt/slides/slide30.xml" ContentType="application/vnd.openxmlformats-officedocument.presentationml.slide+xml"/>
  <Override PartName="/ppt/diagrams/layout19.xml" ContentType="application/vnd.openxmlformats-officedocument.drawingml.diagramLayout+xml"/>
  <Override PartName="/ppt/diagrams/quickStyle33.xml" ContentType="application/vnd.openxmlformats-officedocument.drawingml.diagramStyle+xml"/>
  <Override PartName="/ppt/diagrams/drawing34.xml" ContentType="application/vnd.ms-office.drawingml.diagramDrawing+xml"/>
  <Override PartName="/ppt/diagrams/quickStyle44.xml" ContentType="application/vnd.openxmlformats-officedocument.drawingml.diagramStyle+xml"/>
  <Override PartName="/ppt/diagrams/drawing45.xml" ContentType="application/vnd.ms-office.drawingml.diagramDrawing+xml"/>
  <Override PartName="/ppt/diagrams/layout55.xml" ContentType="application/vnd.openxmlformats-officedocument.drawingml.diagramLayout+xml"/>
  <Override PartName="/ppt/diagrams/layout66.xml" ContentType="application/vnd.openxmlformats-officedocument.drawingml.diagramLayout+xml"/>
  <Override PartName="/ppt/diagrams/layout3.xml" ContentType="application/vnd.openxmlformats-officedocument.drawingml.diagramLayout+xml"/>
  <Override PartName="/ppt/diagrams/data4.xml" ContentType="application/vnd.openxmlformats-officedocument.drawingml.diagramData+xml"/>
  <Override PartName="/ppt/diagrams/quickStyle22.xml" ContentType="application/vnd.openxmlformats-officedocument.drawingml.diagramStyle+xml"/>
  <Override PartName="/ppt/diagrams/drawing23.xml" ContentType="application/vnd.ms-office.drawingml.diagramDrawing+xml"/>
  <Override PartName="/ppt/diagrams/colors29.xml" ContentType="application/vnd.openxmlformats-officedocument.drawingml.diagramColors+xml"/>
  <Override PartName="/ppt/diagrams/layout44.xml" ContentType="application/vnd.openxmlformats-officedocument.drawingml.diagramLayout+xml"/>
  <Override PartName="/ppt/diagrams/drawing70.xml" ContentType="application/vnd.ms-office.drawingml.diagramDrawing+xml"/>
  <Override PartName="/ppt/diagrams/colors6.xml" ContentType="application/vnd.openxmlformats-officedocument.drawingml.diagramColors+xml"/>
  <Override PartName="/ppt/diagrams/quickStyle11.xml" ContentType="application/vnd.openxmlformats-officedocument.drawingml.diagramStyle+xml"/>
  <Override PartName="/ppt/diagrams/drawing12.xml" ContentType="application/vnd.ms-office.drawingml.diagramDrawing+xml"/>
  <Override PartName="/ppt/diagrams/colors18.xml" ContentType="application/vnd.openxmlformats-officedocument.drawingml.diagramColors+xml"/>
  <Override PartName="/ppt/diagrams/layout33.xml" ContentType="application/vnd.openxmlformats-officedocument.drawingml.diagramLayout+xml"/>
  <Override PartName="/ppt/diagrams/colors54.xml" ContentType="application/vnd.openxmlformats-officedocument.drawingml.diagramColors+xml"/>
  <Override PartName="/ppt/diagrams/colors65.xml" ContentType="application/vnd.openxmlformats-officedocument.drawingml.diagramColors+xml"/>
  <Override PartName="/ppt/diagrams/data67.xml" ContentType="application/vnd.openxmlformats-officedocument.drawingml.diagramData+xml"/>
  <Override PartName="/ppt/slides/slide7.xml" ContentType="application/vnd.openxmlformats-officedocument.presentationml.slide+xml"/>
  <Override PartName="/ppt/slideLayouts/slideLayout9.xml" ContentType="application/vnd.openxmlformats-officedocument.presentationml.slideLayout+xml"/>
  <Override PartName="/ppt/diagrams/drawing5.xml" ContentType="application/vnd.ms-office.drawingml.diagramDrawing+xml"/>
  <Override PartName="/ppt/diagrams/layout11.xml" ContentType="application/vnd.openxmlformats-officedocument.drawingml.diagramLayout+xml"/>
  <Override PartName="/ppt/diagrams/layout22.xml" ContentType="application/vnd.openxmlformats-officedocument.drawingml.diagramLayout+xml"/>
  <Override PartName="/ppt/diagrams/colors43.xml" ContentType="application/vnd.openxmlformats-officedocument.drawingml.diagramColors+xml"/>
  <Override PartName="/ppt/diagrams/data56.xml" ContentType="application/vnd.openxmlformats-officedocument.drawingml.diagramData+xml"/>
  <Override PartName="/ppt/diagrams/quickStyle5.xml" ContentType="application/vnd.openxmlformats-officedocument.drawingml.diagramStyle+xml"/>
  <Override PartName="/ppt/diagrams/colors32.xml" ContentType="application/vnd.openxmlformats-officedocument.drawingml.diagramColors+xml"/>
  <Override PartName="/ppt/diagrams/data34.xml" ContentType="application/vnd.openxmlformats-officedocument.drawingml.diagramData+xml"/>
  <Override PartName="/ppt/diagrams/data45.xml" ContentType="application/vnd.openxmlformats-officedocument.drawingml.diagramData+xml"/>
  <Override PartName="/ppt/diagrams/colors10.xml" ContentType="application/vnd.openxmlformats-officedocument.drawingml.diagramColors+xml"/>
  <Override PartName="/ppt/diagrams/colors21.xml" ContentType="application/vnd.openxmlformats-officedocument.drawingml.diagramColors+xml"/>
  <Override PartName="/ppt/diagrams/data23.xml" ContentType="application/vnd.openxmlformats-officedocument.drawingml.diagramData+xml"/>
  <Override PartName="/ppt/diagrams/quickStyle49.xml" ContentType="application/vnd.openxmlformats-officedocument.drawingml.diagramStyle+xml"/>
  <Override PartName="/ppt/diagrams/data70.xml" ContentType="application/vnd.openxmlformats-officedocument.drawingml.diagramData+xml"/>
  <Override PartName="/ppt/slides/slide24.xml" ContentType="application/vnd.openxmlformats-officedocument.presentationml.slide+xml"/>
  <Override PartName="/ppt/slides/slide35.xml" ContentType="application/vnd.openxmlformats-officedocument.presentationml.slide+xml"/>
  <Override PartName="/ppt/diagrams/layout8.xml" ContentType="application/vnd.openxmlformats-officedocument.drawingml.diagramLayout+xml"/>
  <Override PartName="/ppt/diagrams/data12.xml" ContentType="application/vnd.openxmlformats-officedocument.drawingml.diagramData+xml"/>
  <Override PartName="/ppt/diagrams/quickStyle38.xml" ContentType="application/vnd.openxmlformats-officedocument.drawingml.diagramStyle+xml"/>
  <Override PartName="/ppt/diagrams/drawing39.xml" ContentType="application/vnd.ms-office.drawingml.diagramDrawing+xml"/>
  <Override PartName="/ppt/slides/slide13.xml" ContentType="application/vnd.openxmlformats-officedocument.presentationml.slide+xml"/>
  <Override PartName="/ppt/slideLayouts/slideLayout1.xml" ContentType="application/vnd.openxmlformats-officedocument.presentationml.slideLayout+xml"/>
  <Override PartName="/ppt/diagrams/data9.xml" ContentType="application/vnd.openxmlformats-officedocument.drawingml.diagramData+xml"/>
  <Override PartName="/ppt/diagrams/quickStyle16.xml" ContentType="application/vnd.openxmlformats-officedocument.drawingml.diagramStyle+xml"/>
  <Override PartName="/ppt/diagrams/drawing17.xml" ContentType="application/vnd.ms-office.drawingml.diagramDrawing+xml"/>
  <Override PartName="/ppt/diagrams/quickStyle27.xml" ContentType="application/vnd.openxmlformats-officedocument.drawingml.diagramStyle+xml"/>
  <Override PartName="/ppt/diagrams/drawing28.xml" ContentType="application/vnd.ms-office.drawingml.diagramDrawing+xml"/>
  <Override PartName="/ppt/diagrams/layout38.xml" ContentType="application/vnd.openxmlformats-officedocument.drawingml.diagramLayout+xml"/>
  <Override PartName="/ppt/diagrams/layout49.xml" ContentType="application/vnd.openxmlformats-officedocument.drawingml.diagramLayout+xml"/>
  <Override PartName="/ppt/diagrams/drawing64.xml" ContentType="application/vnd.ms-office.drawingml.diagramDrawing+xml"/>
  <Override PartName="/ppt/diagrams/layout27.xml" ContentType="application/vnd.openxmlformats-officedocument.drawingml.diagramLayout+xml"/>
  <Override PartName="/ppt/diagrams/quickStyle52.xml" ContentType="application/vnd.openxmlformats-officedocument.drawingml.diagramStyle+xml"/>
  <Override PartName="/ppt/diagrams/drawing53.xml" ContentType="application/vnd.ms-office.drawingml.diagramDrawing+xml"/>
  <Override PartName="/ppt/diagrams/colors59.xml" ContentType="application/vnd.openxmlformats-officedocument.drawingml.diagramColors+xml"/>
  <Override PartName="/ppt/diagrams/quickStyle63.xml" ContentType="application/vnd.openxmlformats-officedocument.drawingml.diagramStyle+xml"/>
  <Override PartName="/ppt/diagrams/layout16.xml" ContentType="application/vnd.openxmlformats-officedocument.drawingml.diagramLayout+xml"/>
  <Override PartName="/ppt/diagrams/colors37.xml" ContentType="application/vnd.openxmlformats-officedocument.drawingml.diagramColors+xml"/>
  <Override PartName="/ppt/diagrams/quickStyle41.xml" ContentType="application/vnd.openxmlformats-officedocument.drawingml.diagramStyle+xml"/>
  <Override PartName="/ppt/diagrams/drawing42.xml" ContentType="application/vnd.ms-office.drawingml.diagramDrawing+xml"/>
  <Override PartName="/ppt/diagrams/colors48.xml" ContentType="application/vnd.openxmlformats-officedocument.drawingml.diagramColors+xml"/>
  <Override PartName="/ppt/diagrams/layout63.xml" ContentType="application/vnd.openxmlformats-officedocument.drawingml.diagramLayout+xml"/>
  <Override PartName="/ppt/diagrams/drawing20.xml" ContentType="application/vnd.ms-office.drawingml.diagramDrawing+xml"/>
  <Override PartName="/ppt/diagrams/colors26.xml" ContentType="application/vnd.openxmlformats-officedocument.drawingml.diagramColors+xml"/>
  <Override PartName="/ppt/diagrams/quickStyle30.xml" ContentType="application/vnd.openxmlformats-officedocument.drawingml.diagramStyle+xml"/>
  <Override PartName="/ppt/diagrams/drawing31.xml" ContentType="application/vnd.ms-office.drawingml.diagramDrawing+xml"/>
  <Override PartName="/ppt/diagrams/data39.xml" ContentType="application/vnd.openxmlformats-officedocument.drawingml.diagramData+xml"/>
  <Override PartName="/ppt/diagrams/layout41.xml" ContentType="application/vnd.openxmlformats-officedocument.drawingml.diagramLayout+xml"/>
  <Override PartName="/ppt/diagrams/layout52.xml" ContentType="application/vnd.openxmlformats-officedocument.drawingml.diagramLayout+xml"/>
  <Override PartName="/ppt/diagrams/data1.xml" ContentType="application/vnd.openxmlformats-officedocument.drawingml.diagramData+xml"/>
  <Override PartName="/ppt/diagrams/colors3.xml" ContentType="application/vnd.openxmlformats-officedocument.drawingml.diagramColors+xml"/>
  <Override PartName="/ppt/diagrams/colors15.xml" ContentType="application/vnd.openxmlformats-officedocument.drawingml.diagramColors+xml"/>
  <Override PartName="/ppt/diagrams/data28.xml" ContentType="application/vnd.openxmlformats-officedocument.drawingml.diagramData+xml"/>
  <Override PartName="/ppt/diagrams/layout30.xml" ContentType="application/vnd.openxmlformats-officedocument.drawingml.diagramLayout+xml"/>
  <Override PartName="/ppt/diagrams/colors62.xml" ContentType="application/vnd.openxmlformats-officedocument.drawingml.diagramColors+xml"/>
  <Override PartName="/ppt/slides/slide29.xml" ContentType="application/vnd.openxmlformats-officedocument.presentationml.slide+xml"/>
  <Override PartName="/ppt/diagrams/drawing2.xml" ContentType="application/vnd.ms-office.drawingml.diagramDrawing+xml"/>
  <Override PartName="/ppt/diagrams/data17.xml" ContentType="application/vnd.openxmlformats-officedocument.drawingml.diagramData+xml"/>
  <Override PartName="/ppt/diagrams/colors51.xml" ContentType="application/vnd.openxmlformats-officedocument.drawingml.diagramColors+xml"/>
  <Override PartName="/ppt/diagrams/data53.xml" ContentType="application/vnd.openxmlformats-officedocument.drawingml.diagramData+xml"/>
  <Override PartName="/ppt/diagrams/data64.xml" ContentType="application/vnd.openxmlformats-officedocument.drawingml.diagramData+xml"/>
  <Override PartName="/ppt/slides/slide4.xml" ContentType="application/vnd.openxmlformats-officedocument.presentationml.slide+xml"/>
  <Override PartName="/ppt/slides/slide18.xml" ContentType="application/vnd.openxmlformats-officedocument.presentationml.slide+xml"/>
  <Override PartName="/ppt/slideLayouts/slideLayout6.xml" ContentType="application/vnd.openxmlformats-officedocument.presentationml.slideLayout+xml"/>
  <Override PartName="/ppt/diagrams/quickStyle2.xml" ContentType="application/vnd.openxmlformats-officedocument.drawingml.diagramStyle+xml"/>
  <Override PartName="/ppt/diagrams/colors40.xml" ContentType="application/vnd.openxmlformats-officedocument.drawingml.diagramColors+xml"/>
  <Override PartName="/ppt/diagrams/data42.xml" ContentType="application/vnd.openxmlformats-officedocument.drawingml.diagramData+xml"/>
  <Override PartName="/ppt/diagrams/quickStyle68.xml" ContentType="application/vnd.openxmlformats-officedocument.drawingml.diagramStyle+xml"/>
  <Override PartName="/ppt/diagrams/drawing69.xml" ContentType="application/vnd.ms-office.drawingml.diagramDrawing+xml"/>
  <Override PartName="/ppt/theme/theme1.xml" ContentType="application/vnd.openxmlformats-officedocument.theme+xml"/>
  <Override PartName="/ppt/diagrams/data31.xml" ContentType="application/vnd.openxmlformats-officedocument.drawingml.diagramData+xml"/>
  <Override PartName="/ppt/diagrams/quickStyle57.xml" ContentType="application/vnd.openxmlformats-officedocument.drawingml.diagramStyle+xml"/>
  <Override PartName="/ppt/diagrams/drawing58.xml" ContentType="application/vnd.ms-office.drawingml.diagramDrawing+xml"/>
  <Override PartName="/ppt/slides/slide32.xml" ContentType="application/vnd.openxmlformats-officedocument.presentationml.slide+xml"/>
  <Override PartName="/ppt/diagrams/data20.xml" ContentType="application/vnd.openxmlformats-officedocument.drawingml.diagramData+xml"/>
  <Override PartName="/ppt/diagrams/quickStyle35.xml" ContentType="application/vnd.openxmlformats-officedocument.drawingml.diagramStyle+xml"/>
  <Override PartName="/ppt/diagrams/drawing36.xml" ContentType="application/vnd.ms-office.drawingml.diagramDrawing+xml"/>
  <Override PartName="/ppt/diagrams/quickStyle46.xml" ContentType="application/vnd.openxmlformats-officedocument.drawingml.diagramStyle+xml"/>
  <Override PartName="/ppt/diagrams/drawing47.xml" ContentType="application/vnd.ms-office.drawingml.diagramDrawing+xml"/>
  <Override PartName="/ppt/diagrams/layout57.xml" ContentType="application/vnd.openxmlformats-officedocument.drawingml.diagramLayout+xml"/>
  <Override PartName="/ppt/diagrams/layout68.xml" ContentType="application/vnd.openxmlformats-officedocument.drawingml.diagramLayout+xml"/>
  <Override PartName="/ppt/slides/slide10.xml" ContentType="application/vnd.openxmlformats-officedocument.presentationml.slide+xml"/>
  <Override PartName="/ppt/slides/slide21.xml" ContentType="application/vnd.openxmlformats-officedocument.presentationml.slide+xml"/>
  <Override PartName="/ppt/diagrams/layout5.xml" ContentType="application/vnd.openxmlformats-officedocument.drawingml.diagramLayout+xml"/>
  <Override PartName="/ppt/diagrams/data6.xml" ContentType="application/vnd.openxmlformats-officedocument.drawingml.diagramData+xml"/>
  <Override PartName="/ppt/diagrams/quickStyle24.xml" ContentType="application/vnd.openxmlformats-officedocument.drawingml.diagramStyle+xml"/>
  <Override PartName="/ppt/diagrams/drawing25.xml" ContentType="application/vnd.ms-office.drawingml.diagramDrawing+xml"/>
  <Override PartName="/ppt/diagrams/layout46.xml" ContentType="application/vnd.openxmlformats-officedocument.drawingml.diagramLayout+xml"/>
  <Override PartName="/ppt/diagrams/quickStyle71.xml" ContentType="application/vnd.openxmlformats-officedocument.drawingml.diagramStyle+xml"/>
  <Override PartName="/ppt/diagrams/colors8.xml" ContentType="application/vnd.openxmlformats-officedocument.drawingml.diagramColors+xml"/>
  <Override PartName="/ppt/diagrams/quickStyle13.xml" ContentType="application/vnd.openxmlformats-officedocument.drawingml.diagramStyle+xml"/>
  <Override PartName="/ppt/diagrams/drawing14.xml" ContentType="application/vnd.ms-office.drawingml.diagramDrawing+xml"/>
  <Override PartName="/ppt/diagrams/layout35.xml" ContentType="application/vnd.openxmlformats-officedocument.drawingml.diagramLayout+xml"/>
  <Override PartName="/ppt/diagrams/colors56.xml" ContentType="application/vnd.openxmlformats-officedocument.drawingml.diagramColors+xml"/>
  <Override PartName="/ppt/diagrams/quickStyle60.xml" ContentType="application/vnd.openxmlformats-officedocument.drawingml.diagramStyle+xml"/>
  <Override PartName="/ppt/diagrams/drawing61.xml" ContentType="application/vnd.ms-office.drawingml.diagramDrawing+xml"/>
  <Override PartName="/ppt/diagrams/colors67.xml" ContentType="application/vnd.openxmlformats-officedocument.drawingml.diagramColors+xml"/>
  <Override PartName="/ppt/diagrams/data69.xml" ContentType="application/vnd.openxmlformats-officedocument.drawingml.diagramData+xml"/>
  <Override PartName="/ppt/diagrams/drawing7.xml" ContentType="application/vnd.ms-office.drawingml.diagramDrawing+xml"/>
  <Override PartName="/ppt/diagrams/layout13.xml" ContentType="application/vnd.openxmlformats-officedocument.drawingml.diagramLayout+xml"/>
  <Override PartName="/ppt/diagrams/layout24.xml" ContentType="application/vnd.openxmlformats-officedocument.drawingml.diagramLayout+xml"/>
  <Override PartName="/ppt/diagrams/colors45.xml" ContentType="application/vnd.openxmlformats-officedocument.drawingml.diagramColors+xml"/>
  <Override PartName="/ppt/diagrams/drawing50.xml" ContentType="application/vnd.ms-office.drawingml.diagramDrawing+xml"/>
  <Override PartName="/ppt/diagrams/data58.xml" ContentType="application/vnd.openxmlformats-officedocument.drawingml.diagramData+xml"/>
  <Override PartName="/ppt/diagrams/layout60.xml" ContentType="application/vnd.openxmlformats-officedocument.drawingml.diagramLayout+xml"/>
  <Override PartName="/ppt/diagrams/layout71.xml" ContentType="application/vnd.openxmlformats-officedocument.drawingml.diagramLayout+xml"/>
  <Override PartName="/ppt/slides/slide9.xml" ContentType="application/vnd.openxmlformats-officedocument.presentationml.slide+xml"/>
  <Override PartName="/ppt/viewProps.xml" ContentType="application/vnd.openxmlformats-officedocument.presentationml.viewProps+xml"/>
  <Override PartName="/ppt/diagrams/quickStyle7.xml" ContentType="application/vnd.openxmlformats-officedocument.drawingml.diagramStyle+xml"/>
  <Override PartName="/ppt/diagrams/colors34.xml" ContentType="application/vnd.openxmlformats-officedocument.drawingml.diagramColors+xml"/>
  <Override PartName="/ppt/diagrams/data47.xml" ContentType="application/vnd.openxmlformats-officedocument.drawingml.diagramData+xml"/>
  <Override PartName="/ppt/diagrams/colors12.xml" ContentType="application/vnd.openxmlformats-officedocument.drawingml.diagramColors+xml"/>
  <Override PartName="/ppt/diagrams/colors23.xml" ContentType="application/vnd.openxmlformats-officedocument.drawingml.diagramColors+xml"/>
  <Override PartName="/ppt/diagrams/data25.xml" ContentType="application/vnd.openxmlformats-officedocument.drawingml.diagramData+xml"/>
  <Override PartName="/ppt/diagrams/data36.xml" ContentType="application/vnd.openxmlformats-officedocument.drawingml.diagramData+xml"/>
  <Override PartName="/ppt/diagrams/colors70.xml" ContentType="application/vnd.openxmlformats-officedocument.drawingml.diagramColors+xml"/>
  <Override PartName="/ppt/slides/slide2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diagrams/data14.xml" ContentType="application/vnd.openxmlformats-officedocument.drawingml.diagramData+xml"/>
  <Override PartName="/ppt/diagrams/data61.xml" ContentType="application/vnd.openxmlformats-officedocument.drawingml.diagramData+xml"/>
  <Override PartName="/ppt/slides/slide1.xml" ContentType="application/vnd.openxmlformats-officedocument.presentationml.slide+xml"/>
  <Override PartName="/ppt/slides/slide15.xml" ContentType="application/vnd.openxmlformats-officedocument.presentationml.slide+xml"/>
  <Override PartName="/ppt/slideLayouts/slideLayout3.xml" ContentType="application/vnd.openxmlformats-officedocument.presentationml.slideLayout+xml"/>
  <Override PartName="/ppt/diagrams/drawing19.xml" ContentType="application/vnd.ms-office.drawingml.diagramDrawing+xml"/>
  <Override PartName="/ppt/diagrams/quickStyle29.xml" ContentType="application/vnd.openxmlformats-officedocument.drawingml.diagramStyle+xml"/>
  <Override PartName="/ppt/diagrams/data50.xml" ContentType="application/vnd.openxmlformats-officedocument.drawingml.diagramData+xml"/>
  <Override PartName="/ppt/diagrams/drawing66.xml" ContentType="application/vnd.ms-office.drawingml.diagramDrawing+xml"/>
  <Override PartName="/ppt/diagrams/quickStyle18.xml" ContentType="application/vnd.openxmlformats-officedocument.drawingml.diagramStyle+xml"/>
  <Override PartName="/ppt/diagrams/layout29.xml" ContentType="application/vnd.openxmlformats-officedocument.drawingml.diagramLayout+xml"/>
  <Override PartName="/ppt/diagrams/quickStyle54.xml" ContentType="application/vnd.openxmlformats-officedocument.drawingml.diagramStyle+xml"/>
  <Override PartName="/ppt/diagrams/drawing55.xml" ContentType="application/vnd.ms-office.drawingml.diagramDrawing+xml"/>
  <Override PartName="/ppt/diagrams/quickStyle65.xml" ContentType="application/vnd.openxmlformats-officedocument.drawingml.diagramStyle+xml"/>
  <Override PartName="/ppt/diagrams/layout18.xml" ContentType="application/vnd.openxmlformats-officedocument.drawingml.diagramLayout+xml"/>
  <Override PartName="/ppt/diagrams/quickStyle43.xml" ContentType="application/vnd.openxmlformats-officedocument.drawingml.diagramStyle+xml"/>
  <Override PartName="/ppt/diagrams/drawing44.xml" ContentType="application/vnd.ms-office.drawingml.diagramDrawing+xml"/>
  <Override PartName="/ppt/diagrams/layout65.xml" ContentType="application/vnd.openxmlformats-officedocument.drawingml.diagramLayout+xml"/>
  <Override PartName="/ppt/diagrams/layout2.xml" ContentType="application/vnd.openxmlformats-officedocument.drawingml.diagramLayout+xml"/>
  <Default Extension="gif" ContentType="image/gif"/>
  <Override PartName="/ppt/diagrams/colors28.xml" ContentType="application/vnd.openxmlformats-officedocument.drawingml.diagramColors+xml"/>
  <Override PartName="/ppt/diagrams/quickStyle32.xml" ContentType="application/vnd.openxmlformats-officedocument.drawingml.diagramStyle+xml"/>
  <Override PartName="/ppt/diagrams/drawing33.xml" ContentType="application/vnd.ms-office.drawingml.diagramDrawing+xml"/>
  <Override PartName="/ppt/diagrams/colors39.xml" ContentType="application/vnd.openxmlformats-officedocument.drawingml.diagramColors+xml"/>
  <Override PartName="/ppt/diagrams/layout54.xml" ContentType="application/vnd.openxmlformats-officedocument.drawingml.diagramLayout+xml"/>
  <Override PartName="/ppt/diagrams/data3.xml" ContentType="application/vnd.openxmlformats-officedocument.drawingml.diagramData+xml"/>
  <Override PartName="/ppt/diagrams/colors5.xml" ContentType="application/vnd.openxmlformats-officedocument.drawingml.diagramColors+xml"/>
  <Override PartName="/ppt/diagrams/quickStyle10.xml" ContentType="application/vnd.openxmlformats-officedocument.drawingml.diagramStyle+xml"/>
  <Override PartName="/ppt/diagrams/drawing11.xml" ContentType="application/vnd.ms-office.drawingml.diagramDrawing+xml"/>
  <Override PartName="/ppt/diagrams/colors17.xml" ContentType="application/vnd.openxmlformats-officedocument.drawingml.diagramColors+xml"/>
  <Override PartName="/ppt/diagrams/quickStyle21.xml" ContentType="application/vnd.openxmlformats-officedocument.drawingml.diagramStyle+xml"/>
  <Override PartName="/ppt/diagrams/drawing22.xml" ContentType="application/vnd.ms-office.drawingml.diagramDrawing+xml"/>
  <Override PartName="/ppt/diagrams/layout32.xml" ContentType="application/vnd.openxmlformats-officedocument.drawingml.diagramLayout+xml"/>
  <Override PartName="/ppt/diagrams/layout43.xml" ContentType="application/vnd.openxmlformats-officedocument.drawingml.diagramLayout+xml"/>
  <Override PartName="/ppt/diagrams/colors64.xml" ContentType="application/vnd.openxmlformats-officedocument.drawingml.diagramColors+xml"/>
  <Override PartName="/ppt/diagrams/drawing4.xml" ContentType="application/vnd.ms-office.drawingml.diagramDrawing+xml"/>
  <Override PartName="/ppt/diagrams/data19.xml" ContentType="application/vnd.openxmlformats-officedocument.drawingml.diagramData+xml"/>
  <Override PartName="/ppt/diagrams/layout21.xml" ContentType="application/vnd.openxmlformats-officedocument.drawingml.diagramLayout+xml"/>
  <Override PartName="/ppt/diagrams/colors53.xml" ContentType="application/vnd.openxmlformats-officedocument.drawingml.diagramColors+xml"/>
  <Override PartName="/ppt/diagrams/data55.xml" ContentType="application/vnd.openxmlformats-officedocument.drawingml.diagramData+xml"/>
  <Override PartName="/ppt/diagrams/data66.xml" ContentType="application/vnd.openxmlformats-officedocument.drawingml.diagramData+xml"/>
  <Override PartName="/docProps/core.xml" ContentType="application/vnd.openxmlformats-package.core-properties+xml"/>
  <Override PartName="/ppt/slides/slide6.xml" ContentType="application/vnd.openxmlformats-officedocument.presentationml.slide+xml"/>
  <Override PartName="/ppt/slideLayouts/slideLayout8.xml" ContentType="application/vnd.openxmlformats-officedocument.presentationml.slideLayout+xml"/>
  <Override PartName="/ppt/diagrams/quickStyle4.xml" ContentType="application/vnd.openxmlformats-officedocument.drawingml.diagramStyle+xml"/>
  <Override PartName="/ppt/diagrams/layout10.xml" ContentType="application/vnd.openxmlformats-officedocument.drawingml.diagramLayout+xml"/>
  <Override PartName="/ppt/diagrams/colors31.xml" ContentType="application/vnd.openxmlformats-officedocument.drawingml.diagramColors+xml"/>
  <Override PartName="/ppt/diagrams/colors42.xml" ContentType="application/vnd.openxmlformats-officedocument.drawingml.diagramColors+xml"/>
  <Override PartName="/ppt/diagrams/data44.xml" ContentType="application/vnd.openxmlformats-officedocument.drawingml.diagramData+xml"/>
  <Override PartName="/ppt/slideMasters/slideMaster1.xml" ContentType="application/vnd.openxmlformats-officedocument.presentationml.slideMaster+xml"/>
  <Override PartName="/ppt/diagrams/colors20.xml" ContentType="application/vnd.openxmlformats-officedocument.drawingml.diagramColors+xml"/>
  <Override PartName="/ppt/diagrams/data33.xml" ContentType="application/vnd.openxmlformats-officedocument.drawingml.diagramData+xml"/>
  <Override PartName="/ppt/diagrams/quickStyle59.xml" ContentType="application/vnd.openxmlformats-officedocument.drawingml.diagramStyle+xml"/>
  <Override PartName="/ppt/slides/slide34.xml" ContentType="application/vnd.openxmlformats-officedocument.presentationml.slide+xml"/>
  <Override PartName="/ppt/diagrams/data11.xml" ContentType="application/vnd.openxmlformats-officedocument.drawingml.diagramData+xml"/>
  <Override PartName="/ppt/diagrams/data22.xml" ContentType="application/vnd.openxmlformats-officedocument.drawingml.diagramData+xml"/>
  <Override PartName="/ppt/diagrams/quickStyle37.xml" ContentType="application/vnd.openxmlformats-officedocument.drawingml.diagramStyle+xml"/>
  <Override PartName="/ppt/diagrams/drawing38.xml" ContentType="application/vnd.ms-office.drawingml.diagramDrawing+xml"/>
  <Override PartName="/ppt/diagrams/quickStyle48.xml" ContentType="application/vnd.openxmlformats-officedocument.drawingml.diagramStyle+xml"/>
  <Override PartName="/ppt/diagrams/drawing49.xml" ContentType="application/vnd.ms-office.drawingml.diagramDrawing+xml"/>
  <Override PartName="/ppt/diagrams/layout59.xml" ContentType="application/vnd.openxmlformats-officedocument.drawingml.diagramLayout+xml"/>
  <Default Extension="rels" ContentType="application/vnd.openxmlformats-package.relationships+xml"/>
  <Override PartName="/ppt/slides/slide23.xml" ContentType="application/vnd.openxmlformats-officedocument.presentationml.slide+xml"/>
  <Override PartName="/ppt/diagrams/layout7.xml" ContentType="application/vnd.openxmlformats-officedocument.drawingml.diagramLayout+xml"/>
  <Override PartName="/ppt/diagrams/data8.xml" ContentType="application/vnd.openxmlformats-officedocument.drawingml.diagramData+xml"/>
  <Override PartName="/ppt/diagrams/quickStyle26.xml" ContentType="application/vnd.openxmlformats-officedocument.drawingml.diagramStyle+xml"/>
  <Override PartName="/ppt/diagrams/drawing27.xml" ContentType="application/vnd.ms-office.drawingml.diagramDrawing+xml"/>
  <Override PartName="/ppt/diagrams/layout48.xml" ContentType="application/vnd.openxmlformats-officedocument.drawingml.diagramLayout+xml"/>
  <Override PartName="/ppt/slides/slide12.xml" ContentType="application/vnd.openxmlformats-officedocument.presentationml.slide+xml"/>
  <Override PartName="/ppt/slideLayouts/slideLayout11.xml" ContentType="application/vnd.openxmlformats-officedocument.presentationml.slideLayout+xml"/>
  <Override PartName="/ppt/diagrams/quickStyle15.xml" ContentType="application/vnd.openxmlformats-officedocument.drawingml.diagramStyle+xml"/>
  <Override PartName="/ppt/diagrams/drawing16.xml" ContentType="application/vnd.ms-office.drawingml.diagramDrawing+xml"/>
  <Override PartName="/ppt/diagrams/layout37.xml" ContentType="application/vnd.openxmlformats-officedocument.drawingml.diagramLayout+xml"/>
  <Override PartName="/ppt/diagrams/colors58.xml" ContentType="application/vnd.openxmlformats-officedocument.drawingml.diagramColors+xml"/>
  <Override PartName="/ppt/diagrams/quickStyle62.xml" ContentType="application/vnd.openxmlformats-officedocument.drawingml.diagramStyle+xml"/>
  <Override PartName="/ppt/diagrams/drawing63.xml" ContentType="application/vnd.ms-office.drawingml.diagramDrawing+xml"/>
  <Override PartName="/ppt/diagrams/colors69.xml" ContentType="application/vnd.openxmlformats-officedocument.drawingml.diagramColors+xml"/>
  <Override PartName="/ppt/diagrams/drawing9.xml" ContentType="application/vnd.ms-office.drawingml.diagramDrawing+xml"/>
  <Override PartName="/ppt/diagrams/layout15.xml" ContentType="application/vnd.openxmlformats-officedocument.drawingml.diagramLayout+xml"/>
  <Override PartName="/ppt/diagrams/layout26.xml" ContentType="application/vnd.openxmlformats-officedocument.drawingml.diagramLayout+xml"/>
  <Override PartName="/ppt/diagrams/drawing41.xml" ContentType="application/vnd.ms-office.drawingml.diagramDrawing+xml"/>
  <Override PartName="/ppt/diagrams/colors47.xml" ContentType="application/vnd.openxmlformats-officedocument.drawingml.diagramColors+xml"/>
  <Override PartName="/ppt/diagrams/quickStyle51.xml" ContentType="application/vnd.openxmlformats-officedocument.drawingml.diagramStyle+xml"/>
  <Override PartName="/ppt/diagrams/drawing52.xml" ContentType="application/vnd.ms-office.drawingml.diagramDrawing+xml"/>
  <Override PartName="/ppt/diagrams/layout62.xml" ContentType="application/vnd.openxmlformats-officedocument.drawingml.diagramLayout+xml"/>
  <Override PartName="/ppt/diagrams/quickStyle9.xml" ContentType="application/vnd.openxmlformats-officedocument.drawingml.diagramStyle+xml"/>
  <Override PartName="/ppt/diagrams/drawing30.xml" ContentType="application/vnd.ms-office.drawingml.diagramDrawing+xml"/>
  <Override PartName="/ppt/diagrams/colors36.xml" ContentType="application/vnd.openxmlformats-officedocument.drawingml.diagramColors+xml"/>
  <Override PartName="/ppt/diagrams/quickStyle40.xml" ContentType="application/vnd.openxmlformats-officedocument.drawingml.diagramStyle+xml"/>
  <Override PartName="/ppt/diagrams/data49.xml" ContentType="application/vnd.openxmlformats-officedocument.drawingml.diagramData+xml"/>
  <Override PartName="/ppt/diagrams/layout51.xml" ContentType="application/vnd.openxmlformats-officedocument.drawingml.diagramLayout+xml"/>
  <Override PartName="/ppt/diagrams/colors14.xml" ContentType="application/vnd.openxmlformats-officedocument.drawingml.diagramColors+xml"/>
  <Override PartName="/ppt/diagrams/colors25.xml" ContentType="application/vnd.openxmlformats-officedocument.drawingml.diagramColors+xml"/>
  <Override PartName="/ppt/diagrams/data27.xml" ContentType="application/vnd.openxmlformats-officedocument.drawingml.diagramData+xml"/>
  <Override PartName="/ppt/diagrams/data38.xml" ContentType="application/vnd.openxmlformats-officedocument.drawingml.diagramData+xml"/>
  <Override PartName="/ppt/diagrams/layout40.xml" ContentType="application/vnd.openxmlformats-officedocument.drawingml.diagramLayout+xml"/>
  <Override PartName="/ppt/diagrams/colors61.xml" ContentType="application/vnd.openxmlformats-officedocument.drawingml.diagramColors+xml"/>
  <Override PartName="/ppt/slides/slide28.xml" ContentType="application/vnd.openxmlformats-officedocument.presentationml.slide+xml"/>
  <Override PartName="/ppt/diagrams/colors2.xml" ContentType="application/vnd.openxmlformats-officedocument.drawingml.diagramColors+xml"/>
  <Override PartName="/ppt/diagrams/data16.xml" ContentType="application/vnd.openxmlformats-officedocument.drawingml.diagramData+xml"/>
  <Override PartName="/ppt/diagrams/colors50.xml" ContentType="application/vnd.openxmlformats-officedocument.drawingml.diagramColors+xml"/>
  <Override PartName="/ppt/diagrams/data63.xml" ContentType="application/vnd.openxmlformats-officedocument.drawingml.diagramData+xml"/>
  <Override PartName="/ppt/slides/slide3.xml" ContentType="application/vnd.openxmlformats-officedocument.presentationml.slide+xml"/>
  <Override PartName="/ppt/slides/slide17.xml" ContentType="application/vnd.openxmlformats-officedocument.presentationml.slide+xml"/>
  <Override PartName="/ppt/slideLayouts/slideLayout5.xml" ContentType="application/vnd.openxmlformats-officedocument.presentationml.slideLayout+xml"/>
  <Override PartName="/ppt/diagrams/drawing1.xml" ContentType="application/vnd.ms-office.drawingml.diagramDrawing+xml"/>
  <Override PartName="/ppt/diagrams/data52.xml" ContentType="application/vnd.openxmlformats-officedocument.drawingml.diagramData+xml"/>
  <Override PartName="/ppt/diagrams/quickStyle1.xml" ContentType="application/vnd.openxmlformats-officedocument.drawingml.diagramStyle+xml"/>
  <Default Extension="jpeg" ContentType="image/jpeg"/>
  <Override PartName="/ppt/diagrams/data30.xml" ContentType="application/vnd.openxmlformats-officedocument.drawingml.diagramData+xml"/>
  <Override PartName="/ppt/diagrams/data41.xml" ContentType="application/vnd.openxmlformats-officedocument.drawingml.diagramData+xml"/>
  <Override PartName="/ppt/diagrams/quickStyle56.xml" ContentType="application/vnd.openxmlformats-officedocument.drawingml.diagramStyle+xml"/>
  <Override PartName="/ppt/diagrams/drawing57.xml" ContentType="application/vnd.ms-office.drawingml.diagramDrawing+xml"/>
  <Override PartName="/ppt/diagrams/quickStyle67.xml" ContentType="application/vnd.openxmlformats-officedocument.drawingml.diagramStyle+xml"/>
  <Override PartName="/ppt/diagrams/drawing68.xml" ContentType="application/vnd.ms-office.drawingml.diagramDrawing+xml"/>
  <Override PartName="/ppt/slides/slide31.xml" ContentType="application/vnd.openxmlformats-officedocument.presentationml.slide+xml"/>
  <Override PartName="/ppt/diagrams/quickStyle45.xml" ContentType="application/vnd.openxmlformats-officedocument.drawingml.diagramStyle+xml"/>
  <Override PartName="/ppt/diagrams/drawing46.xml" ContentType="application/vnd.ms-office.drawingml.diagramDrawing+xml"/>
  <Override PartName="/ppt/diagrams/layout67.xml" ContentType="application/vnd.openxmlformats-officedocument.drawingml.diagramLayout+xml"/>
  <Override PartName="/ppt/slides/slide20.xml" ContentType="application/vnd.openxmlformats-officedocument.presentationml.slide+xml"/>
  <Override PartName="/ppt/diagrams/layout4.xml" ContentType="application/vnd.openxmlformats-officedocument.drawingml.diagramLayout+xml"/>
  <Override PartName="/ppt/diagrams/quickStyle34.xml" ContentType="application/vnd.openxmlformats-officedocument.drawingml.diagramStyle+xml"/>
  <Override PartName="/ppt/diagrams/drawing35.xml" ContentType="application/vnd.ms-office.drawingml.diagramDrawing+xml"/>
  <Override PartName="/ppt/diagrams/layout56.xml" ContentType="application/vnd.openxmlformats-officedocument.drawingml.diagramLayout+xml"/>
  <Override PartName="/ppt/diagrams/data5.xml" ContentType="application/vnd.openxmlformats-officedocument.drawingml.diagramData+xml"/>
  <Override PartName="/ppt/diagrams/colors7.xml" ContentType="application/vnd.openxmlformats-officedocument.drawingml.diagramColors+xml"/>
  <Override PartName="/ppt/diagrams/quickStyle12.xml" ContentType="application/vnd.openxmlformats-officedocument.drawingml.diagramStyle+xml"/>
  <Override PartName="/ppt/diagrams/drawing13.xml" ContentType="application/vnd.ms-office.drawingml.diagramDrawing+xml"/>
  <Override PartName="/ppt/diagrams/colors19.xml" ContentType="application/vnd.openxmlformats-officedocument.drawingml.diagramColors+xml"/>
  <Override PartName="/ppt/diagrams/quickStyle23.xml" ContentType="application/vnd.openxmlformats-officedocument.drawingml.diagramStyle+xml"/>
  <Override PartName="/ppt/diagrams/drawing24.xml" ContentType="application/vnd.ms-office.drawingml.diagramDrawing+xml"/>
  <Override PartName="/ppt/diagrams/layout34.xml" ContentType="application/vnd.openxmlformats-officedocument.drawingml.diagramLayout+xml"/>
  <Override PartName="/ppt/diagrams/layout45.xml" ContentType="application/vnd.openxmlformats-officedocument.drawingml.diagramLayout+xml"/>
  <Override PartName="/ppt/diagrams/drawing60.xml" ContentType="application/vnd.ms-office.drawingml.diagramDrawing+xml"/>
  <Override PartName="/ppt/diagrams/colors66.xml" ContentType="application/vnd.openxmlformats-officedocument.drawingml.diagramColors+xml"/>
  <Override PartName="/ppt/diagrams/quickStyle70.xml" ContentType="application/vnd.openxmlformats-officedocument.drawingml.diagramStyle+xml"/>
  <Override PartName="/ppt/diagrams/drawing71.xml" ContentType="application/vnd.ms-office.drawingml.diagramDrawing+xml"/>
  <Override PartName="/ppt/diagrams/drawing6.xml" ContentType="application/vnd.ms-office.drawingml.diagramDrawing+xml"/>
  <Override PartName="/ppt/diagrams/layout23.xml" ContentType="application/vnd.openxmlformats-officedocument.drawingml.diagramLayout+xml"/>
  <Override PartName="/ppt/diagrams/colors55.xml" ContentType="application/vnd.openxmlformats-officedocument.drawingml.diagramColors+xml"/>
  <Override PartName="/ppt/diagrams/data57.xml" ContentType="application/vnd.openxmlformats-officedocument.drawingml.diagramData+xml"/>
  <Override PartName="/ppt/diagrams/data68.xml" ContentType="application/vnd.openxmlformats-officedocument.drawingml.diagramData+xml"/>
  <Override PartName="/ppt/diagrams/layout70.xml" ContentType="application/vnd.openxmlformats-officedocument.drawingml.diagramLayout+xml"/>
  <Override PartName="/ppt/slides/slide8.xml" ContentType="application/vnd.openxmlformats-officedocument.presentationml.slide+xml"/>
  <Override PartName="/ppt/diagrams/quickStyle6.xml" ContentType="application/vnd.openxmlformats-officedocument.drawingml.diagramStyle+xml"/>
  <Override PartName="/ppt/diagrams/layout12.xml" ContentType="application/vnd.openxmlformats-officedocument.drawingml.diagramLayout+xml"/>
  <Override PartName="/ppt/diagrams/colors33.xml" ContentType="application/vnd.openxmlformats-officedocument.drawingml.diagramColors+xml"/>
  <Override PartName="/ppt/diagrams/colors44.xml" ContentType="application/vnd.openxmlformats-officedocument.drawingml.diagramColors+xml"/>
  <Override PartName="/ppt/diagrams/data46.xml" ContentType="application/vnd.openxmlformats-officedocument.drawingml.diagramData+xml"/>
  <Override PartName="/ppt/diagrams/colors22.xml" ContentType="application/vnd.openxmlformats-officedocument.drawingml.diagramColors+xml"/>
  <Override PartName="/ppt/diagrams/data35.xml" ContentType="application/vnd.openxmlformats-officedocument.drawingml.diagramData+xml"/>
  <Override PartName="/ppt/slides/slide36.xml" ContentType="application/vnd.openxmlformats-officedocument.presentationml.slide+xml"/>
  <Override PartName="/ppt/diagrams/quickStyle39.xml" ContentType="application/vnd.openxmlformats-officedocument.drawingml.diagramStyle+xml"/>
  <Override PartName="/ppt/diagrams/data13.xml" ContentType="application/vnd.openxmlformats-officedocument.drawingml.diagramData+xml"/>
  <Override PartName="/ppt/diagrams/data60.xml" ContentType="application/vnd.openxmlformats-officedocument.drawingml.diagramData+xml"/>
  <Override PartName="/ppt/slides/slide14.xml" ContentType="application/vnd.openxmlformats-officedocument.presentationml.slide+xml"/>
  <Override PartName="/ppt/diagrams/quickStyle17.xml" ContentType="application/vnd.openxmlformats-officedocument.drawingml.diagramStyle+xml"/>
  <Override PartName="/ppt/diagrams/drawing18.xml" ContentType="application/vnd.ms-office.drawingml.diagramDrawing+xml"/>
  <Override PartName="/ppt/diagrams/quickStyle64.xml" ContentType="application/vnd.openxmlformats-officedocument.drawingml.diagramStyle+xml"/>
  <Override PartName="/ppt/diagrams/drawing65.xml" ContentType="application/vnd.ms-office.drawingml.diagramDrawing+xml"/>
  <Override PartName="/ppt/tableStyles.xml" ContentType="application/vnd.openxmlformats-officedocument.presentationml.tableStyles+xml"/>
  <Override PartName="/ppt/diagrams/layout28.xml" ContentType="application/vnd.openxmlformats-officedocument.drawingml.diagramLayout+xml"/>
  <Override PartName="/ppt/diagrams/drawing43.xml" ContentType="application/vnd.ms-office.drawingml.diagramDrawing+xml"/>
  <Override PartName="/ppt/diagrams/colors38.xml" ContentType="application/vnd.openxmlformats-officedocument.drawingml.diagramColors+xml"/>
  <Override PartName="/ppt/diagrams/quickStyle42.xml" ContentType="application/vnd.openxmlformats-officedocument.drawingml.diagramStyle+xml"/>
  <Override PartName="/ppt/diagrams/layout53.xml" ContentType="application/vnd.openxmlformats-officedocument.drawingml.diagram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8" r:id="rId3"/>
    <p:sldId id="262" r:id="rId4"/>
    <p:sldId id="276" r:id="rId5"/>
    <p:sldId id="277" r:id="rId6"/>
    <p:sldId id="278" r:id="rId7"/>
    <p:sldId id="279" r:id="rId8"/>
    <p:sldId id="275" r:id="rId9"/>
    <p:sldId id="259" r:id="rId10"/>
    <p:sldId id="263" r:id="rId11"/>
    <p:sldId id="264" r:id="rId12"/>
    <p:sldId id="265" r:id="rId13"/>
    <p:sldId id="266" r:id="rId14"/>
    <p:sldId id="267" r:id="rId15"/>
    <p:sldId id="268" r:id="rId16"/>
    <p:sldId id="269" r:id="rId17"/>
    <p:sldId id="274" r:id="rId18"/>
    <p:sldId id="272" r:id="rId19"/>
    <p:sldId id="297" r:id="rId20"/>
    <p:sldId id="295" r:id="rId21"/>
    <p:sldId id="296" r:id="rId22"/>
    <p:sldId id="273" r:id="rId23"/>
    <p:sldId id="298" r:id="rId24"/>
    <p:sldId id="299" r:id="rId25"/>
    <p:sldId id="300" r:id="rId26"/>
    <p:sldId id="271" r:id="rId27"/>
    <p:sldId id="304" r:id="rId28"/>
    <p:sldId id="302" r:id="rId29"/>
    <p:sldId id="303" r:id="rId30"/>
    <p:sldId id="285" r:id="rId31"/>
    <p:sldId id="289" r:id="rId32"/>
    <p:sldId id="261" r:id="rId33"/>
    <p:sldId id="290" r:id="rId34"/>
    <p:sldId id="291" r:id="rId35"/>
    <p:sldId id="292" r:id="rId36"/>
    <p:sldId id="293" r:id="rId37"/>
    <p:sldId id="294" r:id="rId38"/>
  </p:sldIdLst>
  <p:sldSz cx="6858000" cy="9144000" type="screen4x3"/>
  <p:notesSz cx="6807200" cy="9939338"/>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aximized">
    <p:restoredLeft sz="15620"/>
    <p:restoredTop sz="94660"/>
  </p:normalViewPr>
  <p:slideViewPr>
    <p:cSldViewPr>
      <p:cViewPr>
        <p:scale>
          <a:sx n="75" d="100"/>
          <a:sy n="75" d="100"/>
        </p:scale>
        <p:origin x="-1464" y="-180"/>
      </p:cViewPr>
      <p:guideLst>
        <p:guide orient="horz" pos="2880"/>
        <p:guide pos="216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3.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5.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7.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9.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3.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6.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8.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3.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5.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7.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9.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3.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5.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7.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9.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16B225A-6D9C-45A5-A08D-C6272DC2B9BE}"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kumimoji="1" lang="ja-JP" altLang="en-US"/>
        </a:p>
      </dgm:t>
    </dgm:pt>
    <dgm:pt modelId="{40401B07-2BC1-43D1-990D-EA08A2E96199}">
      <dgm:prSet phldrT="[テキスト]"/>
      <dgm:spPr/>
      <dgm:t>
        <a:bodyPr/>
        <a:lstStyle/>
        <a:p>
          <a:r>
            <a:rPr kumimoji="1" lang="en-US" altLang="ja-JP" dirty="0" smtClean="0"/>
            <a:t>HOME</a:t>
          </a:r>
          <a:endParaRPr kumimoji="1" lang="ja-JP" altLang="en-US" dirty="0"/>
        </a:p>
      </dgm:t>
    </dgm:pt>
    <dgm:pt modelId="{7810A5FF-DD0E-4847-BB51-CCA58505CB3C}" type="parTrans" cxnId="{6A1762DF-7C29-4A0A-8748-CEA318AD2CB0}">
      <dgm:prSet/>
      <dgm:spPr/>
      <dgm:t>
        <a:bodyPr/>
        <a:lstStyle/>
        <a:p>
          <a:endParaRPr kumimoji="1" lang="ja-JP" altLang="en-US"/>
        </a:p>
      </dgm:t>
    </dgm:pt>
    <dgm:pt modelId="{87D7B1F8-6123-41EB-9EE4-4365B501F819}" type="sibTrans" cxnId="{6A1762DF-7C29-4A0A-8748-CEA318AD2CB0}">
      <dgm:prSet/>
      <dgm:spPr/>
      <dgm:t>
        <a:bodyPr/>
        <a:lstStyle/>
        <a:p>
          <a:endParaRPr kumimoji="1" lang="ja-JP" altLang="en-US"/>
        </a:p>
      </dgm:t>
    </dgm:pt>
    <dgm:pt modelId="{032D3BBA-FECA-4A09-86B8-D22A26B2D692}">
      <dgm:prSet phldrT="[テキスト]"/>
      <dgm:spPr/>
      <dgm:t>
        <a:bodyPr/>
        <a:lstStyle/>
        <a:p>
          <a:r>
            <a:rPr kumimoji="1" lang="en-US" altLang="ja-JP" dirty="0" smtClean="0"/>
            <a:t>NEWS</a:t>
          </a:r>
          <a:endParaRPr kumimoji="1" lang="ja-JP" altLang="en-US" dirty="0"/>
        </a:p>
      </dgm:t>
    </dgm:pt>
    <dgm:pt modelId="{4119427E-7B15-41EB-8B5A-B95D0DFD73F7}" type="parTrans" cxnId="{3C106BD5-B745-482F-ACFC-16D6C59D484C}">
      <dgm:prSet/>
      <dgm:spPr/>
      <dgm:t>
        <a:bodyPr/>
        <a:lstStyle/>
        <a:p>
          <a:endParaRPr kumimoji="1" lang="ja-JP" altLang="en-US"/>
        </a:p>
      </dgm:t>
    </dgm:pt>
    <dgm:pt modelId="{FBC42729-2ECE-47F8-80EF-0A2691BE4F4B}" type="sibTrans" cxnId="{3C106BD5-B745-482F-ACFC-16D6C59D484C}">
      <dgm:prSet/>
      <dgm:spPr/>
      <dgm:t>
        <a:bodyPr/>
        <a:lstStyle/>
        <a:p>
          <a:endParaRPr kumimoji="1" lang="ja-JP" altLang="en-US"/>
        </a:p>
      </dgm:t>
    </dgm:pt>
    <dgm:pt modelId="{7B17B44F-FC52-4305-B7B4-359C8BB0CC78}">
      <dgm:prSet phldrT="[テキスト]"/>
      <dgm:spPr/>
      <dgm:t>
        <a:bodyPr/>
        <a:lstStyle/>
        <a:p>
          <a:r>
            <a:rPr kumimoji="1" lang="ja-JP" altLang="en-US" dirty="0" smtClean="0"/>
            <a:t>サービス</a:t>
          </a:r>
          <a:endParaRPr kumimoji="1" lang="ja-JP" altLang="en-US" dirty="0"/>
        </a:p>
      </dgm:t>
    </dgm:pt>
    <dgm:pt modelId="{33AB0CC5-D5AB-43B3-85EC-314056ECEFE3}" type="parTrans" cxnId="{C99A6A04-00F2-464C-A463-810353EE4324}">
      <dgm:prSet/>
      <dgm:spPr/>
      <dgm:t>
        <a:bodyPr/>
        <a:lstStyle/>
        <a:p>
          <a:endParaRPr kumimoji="1" lang="ja-JP" altLang="en-US"/>
        </a:p>
      </dgm:t>
    </dgm:pt>
    <dgm:pt modelId="{92690300-D18D-45E1-9C05-A5A7F486431A}" type="sibTrans" cxnId="{C99A6A04-00F2-464C-A463-810353EE4324}">
      <dgm:prSet/>
      <dgm:spPr/>
      <dgm:t>
        <a:bodyPr/>
        <a:lstStyle/>
        <a:p>
          <a:endParaRPr kumimoji="1" lang="ja-JP" altLang="en-US"/>
        </a:p>
      </dgm:t>
    </dgm:pt>
    <dgm:pt modelId="{A8173AC5-747C-4629-AFDD-A87911240C17}">
      <dgm:prSet phldrT="[テキスト]"/>
      <dgm:spPr/>
      <dgm:t>
        <a:bodyPr/>
        <a:lstStyle/>
        <a:p>
          <a:r>
            <a:rPr kumimoji="1" lang="ja-JP" altLang="en-US" dirty="0" smtClean="0"/>
            <a:t>決済端末</a:t>
          </a:r>
          <a:endParaRPr kumimoji="1" lang="ja-JP" altLang="en-US" dirty="0"/>
        </a:p>
      </dgm:t>
    </dgm:pt>
    <dgm:pt modelId="{E974970D-70A4-448F-ADA5-582372723288}" type="parTrans" cxnId="{A95E0B9F-59F7-44CA-BC30-FF56A08C9DCF}">
      <dgm:prSet/>
      <dgm:spPr/>
      <dgm:t>
        <a:bodyPr/>
        <a:lstStyle/>
        <a:p>
          <a:endParaRPr kumimoji="1" lang="ja-JP" altLang="en-US"/>
        </a:p>
      </dgm:t>
    </dgm:pt>
    <dgm:pt modelId="{53B3EEC5-F0C3-4637-83DF-ECC7F7989530}" type="sibTrans" cxnId="{A95E0B9F-59F7-44CA-BC30-FF56A08C9DCF}">
      <dgm:prSet/>
      <dgm:spPr/>
      <dgm:t>
        <a:bodyPr/>
        <a:lstStyle/>
        <a:p>
          <a:endParaRPr kumimoji="1" lang="ja-JP" altLang="en-US"/>
        </a:p>
      </dgm:t>
    </dgm:pt>
    <dgm:pt modelId="{719CC07F-E7E8-4D5D-812D-B4FE5927E5EE}">
      <dgm:prSet phldrT="[テキスト]"/>
      <dgm:spPr/>
      <dgm:t>
        <a:bodyPr/>
        <a:lstStyle/>
        <a:p>
          <a:r>
            <a:rPr kumimoji="1" lang="ja-JP" altLang="en-US" dirty="0" smtClean="0"/>
            <a:t>会社概要</a:t>
          </a:r>
          <a:endParaRPr kumimoji="1" lang="ja-JP" altLang="en-US" dirty="0"/>
        </a:p>
      </dgm:t>
    </dgm:pt>
    <dgm:pt modelId="{2DF4381A-E109-454A-9E32-D93C72FC7A55}" type="parTrans" cxnId="{F03DD442-96A4-477A-9D30-F76921D72844}">
      <dgm:prSet/>
      <dgm:spPr/>
      <dgm:t>
        <a:bodyPr/>
        <a:lstStyle/>
        <a:p>
          <a:endParaRPr kumimoji="1" lang="ja-JP" altLang="en-US"/>
        </a:p>
      </dgm:t>
    </dgm:pt>
    <dgm:pt modelId="{371C3CB0-B366-474D-B5B7-5314870145B2}" type="sibTrans" cxnId="{F03DD442-96A4-477A-9D30-F76921D72844}">
      <dgm:prSet/>
      <dgm:spPr/>
      <dgm:t>
        <a:bodyPr/>
        <a:lstStyle/>
        <a:p>
          <a:endParaRPr kumimoji="1" lang="ja-JP" altLang="en-US"/>
        </a:p>
      </dgm:t>
    </dgm:pt>
    <dgm:pt modelId="{62B35D10-1538-4D55-950A-2A2BA79ABB01}">
      <dgm:prSet phldrT="[テキスト]"/>
      <dgm:spPr/>
      <dgm:t>
        <a:bodyPr/>
        <a:lstStyle/>
        <a:p>
          <a:r>
            <a:rPr kumimoji="1" lang="ja-JP" altLang="en-US" dirty="0" smtClean="0"/>
            <a:t>お問い合わせ</a:t>
          </a:r>
          <a:endParaRPr kumimoji="1" lang="ja-JP" altLang="en-US" dirty="0"/>
        </a:p>
      </dgm:t>
    </dgm:pt>
    <dgm:pt modelId="{3B7949E4-2C6C-4147-8E77-B67B75755B1D}" type="parTrans" cxnId="{050851E5-7985-4624-BFA0-E63890E07C3D}">
      <dgm:prSet/>
      <dgm:spPr/>
      <dgm:t>
        <a:bodyPr/>
        <a:lstStyle/>
        <a:p>
          <a:endParaRPr kumimoji="1" lang="ja-JP" altLang="en-US"/>
        </a:p>
      </dgm:t>
    </dgm:pt>
    <dgm:pt modelId="{14D47D6F-6546-446B-AE47-30FEAA7CBE24}" type="sibTrans" cxnId="{050851E5-7985-4624-BFA0-E63890E07C3D}">
      <dgm:prSet/>
      <dgm:spPr/>
      <dgm:t>
        <a:bodyPr/>
        <a:lstStyle/>
        <a:p>
          <a:endParaRPr kumimoji="1" lang="ja-JP" altLang="en-US"/>
        </a:p>
      </dgm:t>
    </dgm:pt>
    <dgm:pt modelId="{FB970023-0AD8-4257-9D69-0D38BBE98C0B}" type="pres">
      <dgm:prSet presAssocID="{816B225A-6D9C-45A5-A08D-C6272DC2B9BE}" presName="diagram" presStyleCnt="0">
        <dgm:presLayoutVars>
          <dgm:dir/>
          <dgm:resizeHandles val="exact"/>
        </dgm:presLayoutVars>
      </dgm:prSet>
      <dgm:spPr/>
      <dgm:t>
        <a:bodyPr/>
        <a:lstStyle/>
        <a:p>
          <a:endParaRPr kumimoji="1" lang="ja-JP" altLang="en-US"/>
        </a:p>
      </dgm:t>
    </dgm:pt>
    <dgm:pt modelId="{FFE1DB0B-A649-43C1-B7D2-CEF3FA2CA620}" type="pres">
      <dgm:prSet presAssocID="{40401B07-2BC1-43D1-990D-EA08A2E96199}" presName="node" presStyleLbl="node1" presStyleIdx="0" presStyleCnt="6" custScaleX="175638">
        <dgm:presLayoutVars>
          <dgm:bulletEnabled val="1"/>
        </dgm:presLayoutVars>
      </dgm:prSet>
      <dgm:spPr/>
      <dgm:t>
        <a:bodyPr/>
        <a:lstStyle/>
        <a:p>
          <a:endParaRPr kumimoji="1" lang="ja-JP" altLang="en-US"/>
        </a:p>
      </dgm:t>
    </dgm:pt>
    <dgm:pt modelId="{2801E637-8C93-40BB-8D47-B379444342CD}" type="pres">
      <dgm:prSet presAssocID="{87D7B1F8-6123-41EB-9EE4-4365B501F819}" presName="sibTrans" presStyleCnt="0"/>
      <dgm:spPr/>
    </dgm:pt>
    <dgm:pt modelId="{DE94FCB2-DC8D-4E9C-99AC-1B4A02F51ED1}" type="pres">
      <dgm:prSet presAssocID="{032D3BBA-FECA-4A09-86B8-D22A26B2D692}" presName="node" presStyleLbl="node1" presStyleIdx="1" presStyleCnt="6" custScaleX="171041">
        <dgm:presLayoutVars>
          <dgm:bulletEnabled val="1"/>
        </dgm:presLayoutVars>
      </dgm:prSet>
      <dgm:spPr/>
      <dgm:t>
        <a:bodyPr/>
        <a:lstStyle/>
        <a:p>
          <a:endParaRPr kumimoji="1" lang="ja-JP" altLang="en-US"/>
        </a:p>
      </dgm:t>
    </dgm:pt>
    <dgm:pt modelId="{B79BEC52-4A3C-4665-948E-5AB634E4DDD1}" type="pres">
      <dgm:prSet presAssocID="{FBC42729-2ECE-47F8-80EF-0A2691BE4F4B}" presName="sibTrans" presStyleCnt="0"/>
      <dgm:spPr/>
    </dgm:pt>
    <dgm:pt modelId="{9E71994E-CAF8-46B6-9D24-24B986C042F2}" type="pres">
      <dgm:prSet presAssocID="{7B17B44F-FC52-4305-B7B4-359C8BB0CC78}" presName="node" presStyleLbl="node1" presStyleIdx="2" presStyleCnt="6" custScaleX="161847">
        <dgm:presLayoutVars>
          <dgm:bulletEnabled val="1"/>
        </dgm:presLayoutVars>
      </dgm:prSet>
      <dgm:spPr/>
      <dgm:t>
        <a:bodyPr/>
        <a:lstStyle/>
        <a:p>
          <a:endParaRPr kumimoji="1" lang="ja-JP" altLang="en-US"/>
        </a:p>
      </dgm:t>
    </dgm:pt>
    <dgm:pt modelId="{738F86CF-128D-470E-936B-6A3F88B3548B}" type="pres">
      <dgm:prSet presAssocID="{92690300-D18D-45E1-9C05-A5A7F486431A}" presName="sibTrans" presStyleCnt="0"/>
      <dgm:spPr/>
    </dgm:pt>
    <dgm:pt modelId="{AB46F437-0746-4546-925E-0EB7C7D5DEEE}" type="pres">
      <dgm:prSet presAssocID="{A8173AC5-747C-4629-AFDD-A87911240C17}" presName="node" presStyleLbl="node1" presStyleIdx="3" presStyleCnt="6" custScaleX="183491">
        <dgm:presLayoutVars>
          <dgm:bulletEnabled val="1"/>
        </dgm:presLayoutVars>
      </dgm:prSet>
      <dgm:spPr/>
      <dgm:t>
        <a:bodyPr/>
        <a:lstStyle/>
        <a:p>
          <a:endParaRPr kumimoji="1" lang="ja-JP" altLang="en-US"/>
        </a:p>
      </dgm:t>
    </dgm:pt>
    <dgm:pt modelId="{DFB5A0A0-5AAF-4E7A-96E3-6AAED3E2A4DE}" type="pres">
      <dgm:prSet presAssocID="{53B3EEC5-F0C3-4637-83DF-ECC7F7989530}" presName="sibTrans" presStyleCnt="0"/>
      <dgm:spPr/>
    </dgm:pt>
    <dgm:pt modelId="{EF93FE5D-CECB-421C-A5E7-C8A146A6D18C}" type="pres">
      <dgm:prSet presAssocID="{719CC07F-E7E8-4D5D-812D-B4FE5927E5EE}" presName="node" presStyleLbl="node1" presStyleIdx="4" presStyleCnt="6" custScaleX="166731">
        <dgm:presLayoutVars>
          <dgm:bulletEnabled val="1"/>
        </dgm:presLayoutVars>
      </dgm:prSet>
      <dgm:spPr/>
      <dgm:t>
        <a:bodyPr/>
        <a:lstStyle/>
        <a:p>
          <a:endParaRPr kumimoji="1" lang="ja-JP" altLang="en-US"/>
        </a:p>
      </dgm:t>
    </dgm:pt>
    <dgm:pt modelId="{69C1F5B3-E374-4A16-AD71-1F7CD42FE451}" type="pres">
      <dgm:prSet presAssocID="{371C3CB0-B366-474D-B5B7-5314870145B2}" presName="sibTrans" presStyleCnt="0"/>
      <dgm:spPr/>
    </dgm:pt>
    <dgm:pt modelId="{4872DE25-18B2-4051-AC2E-50E8F9E547B9}" type="pres">
      <dgm:prSet presAssocID="{62B35D10-1538-4D55-950A-2A2BA79ABB01}" presName="node" presStyleLbl="node1" presStyleIdx="5" presStyleCnt="6" custScaleX="182009">
        <dgm:presLayoutVars>
          <dgm:bulletEnabled val="1"/>
        </dgm:presLayoutVars>
      </dgm:prSet>
      <dgm:spPr/>
      <dgm:t>
        <a:bodyPr/>
        <a:lstStyle/>
        <a:p>
          <a:endParaRPr kumimoji="1" lang="ja-JP" altLang="en-US"/>
        </a:p>
      </dgm:t>
    </dgm:pt>
  </dgm:ptLst>
  <dgm:cxnLst>
    <dgm:cxn modelId="{CAFDF31B-1B99-4F5C-835D-6A523E34B565}" type="presOf" srcId="{032D3BBA-FECA-4A09-86B8-D22A26B2D692}" destId="{DE94FCB2-DC8D-4E9C-99AC-1B4A02F51ED1}" srcOrd="0" destOrd="0" presId="urn:microsoft.com/office/officeart/2005/8/layout/default"/>
    <dgm:cxn modelId="{86CA10C7-AB6E-49E1-B3D2-715EC2F49495}" type="presOf" srcId="{816B225A-6D9C-45A5-A08D-C6272DC2B9BE}" destId="{FB970023-0AD8-4257-9D69-0D38BBE98C0B}" srcOrd="0" destOrd="0" presId="urn:microsoft.com/office/officeart/2005/8/layout/default"/>
    <dgm:cxn modelId="{B38AE810-85BD-4F60-B45D-900350FF3474}" type="presOf" srcId="{A8173AC5-747C-4629-AFDD-A87911240C17}" destId="{AB46F437-0746-4546-925E-0EB7C7D5DEEE}" srcOrd="0" destOrd="0" presId="urn:microsoft.com/office/officeart/2005/8/layout/default"/>
    <dgm:cxn modelId="{F03DD442-96A4-477A-9D30-F76921D72844}" srcId="{816B225A-6D9C-45A5-A08D-C6272DC2B9BE}" destId="{719CC07F-E7E8-4D5D-812D-B4FE5927E5EE}" srcOrd="4" destOrd="0" parTransId="{2DF4381A-E109-454A-9E32-D93C72FC7A55}" sibTransId="{371C3CB0-B366-474D-B5B7-5314870145B2}"/>
    <dgm:cxn modelId="{C99A6A04-00F2-464C-A463-810353EE4324}" srcId="{816B225A-6D9C-45A5-A08D-C6272DC2B9BE}" destId="{7B17B44F-FC52-4305-B7B4-359C8BB0CC78}" srcOrd="2" destOrd="0" parTransId="{33AB0CC5-D5AB-43B3-85EC-314056ECEFE3}" sibTransId="{92690300-D18D-45E1-9C05-A5A7F486431A}"/>
    <dgm:cxn modelId="{FECAFC4B-0D2E-4F5E-A7A4-3733547CF168}" type="presOf" srcId="{7B17B44F-FC52-4305-B7B4-359C8BB0CC78}" destId="{9E71994E-CAF8-46B6-9D24-24B986C042F2}" srcOrd="0" destOrd="0" presId="urn:microsoft.com/office/officeart/2005/8/layout/default"/>
    <dgm:cxn modelId="{A95E0B9F-59F7-44CA-BC30-FF56A08C9DCF}" srcId="{816B225A-6D9C-45A5-A08D-C6272DC2B9BE}" destId="{A8173AC5-747C-4629-AFDD-A87911240C17}" srcOrd="3" destOrd="0" parTransId="{E974970D-70A4-448F-ADA5-582372723288}" sibTransId="{53B3EEC5-F0C3-4637-83DF-ECC7F7989530}"/>
    <dgm:cxn modelId="{3B7D39B6-BD4B-4FEF-82F2-EB1856548E45}" type="presOf" srcId="{40401B07-2BC1-43D1-990D-EA08A2E96199}" destId="{FFE1DB0B-A649-43C1-B7D2-CEF3FA2CA620}" srcOrd="0" destOrd="0" presId="urn:microsoft.com/office/officeart/2005/8/layout/default"/>
    <dgm:cxn modelId="{050851E5-7985-4624-BFA0-E63890E07C3D}" srcId="{816B225A-6D9C-45A5-A08D-C6272DC2B9BE}" destId="{62B35D10-1538-4D55-950A-2A2BA79ABB01}" srcOrd="5" destOrd="0" parTransId="{3B7949E4-2C6C-4147-8E77-B67B75755B1D}" sibTransId="{14D47D6F-6546-446B-AE47-30FEAA7CBE24}"/>
    <dgm:cxn modelId="{0B7CB9BB-0675-4957-B878-BDC7197142EC}" type="presOf" srcId="{719CC07F-E7E8-4D5D-812D-B4FE5927E5EE}" destId="{EF93FE5D-CECB-421C-A5E7-C8A146A6D18C}" srcOrd="0" destOrd="0" presId="urn:microsoft.com/office/officeart/2005/8/layout/default"/>
    <dgm:cxn modelId="{9BBA334D-9208-44F3-99FE-75C286D7352A}" type="presOf" srcId="{62B35D10-1538-4D55-950A-2A2BA79ABB01}" destId="{4872DE25-18B2-4051-AC2E-50E8F9E547B9}" srcOrd="0" destOrd="0" presId="urn:microsoft.com/office/officeart/2005/8/layout/default"/>
    <dgm:cxn modelId="{6A1762DF-7C29-4A0A-8748-CEA318AD2CB0}" srcId="{816B225A-6D9C-45A5-A08D-C6272DC2B9BE}" destId="{40401B07-2BC1-43D1-990D-EA08A2E96199}" srcOrd="0" destOrd="0" parTransId="{7810A5FF-DD0E-4847-BB51-CCA58505CB3C}" sibTransId="{87D7B1F8-6123-41EB-9EE4-4365B501F819}"/>
    <dgm:cxn modelId="{3C106BD5-B745-482F-ACFC-16D6C59D484C}" srcId="{816B225A-6D9C-45A5-A08D-C6272DC2B9BE}" destId="{032D3BBA-FECA-4A09-86B8-D22A26B2D692}" srcOrd="1" destOrd="0" parTransId="{4119427E-7B15-41EB-8B5A-B95D0DFD73F7}" sibTransId="{FBC42729-2ECE-47F8-80EF-0A2691BE4F4B}"/>
    <dgm:cxn modelId="{76CF25B7-8DD0-457E-8EF4-D3A76E8961EB}" type="presParOf" srcId="{FB970023-0AD8-4257-9D69-0D38BBE98C0B}" destId="{FFE1DB0B-A649-43C1-B7D2-CEF3FA2CA620}" srcOrd="0" destOrd="0" presId="urn:microsoft.com/office/officeart/2005/8/layout/default"/>
    <dgm:cxn modelId="{1830DB59-DDC9-4B2B-A6A4-B59E0639E597}" type="presParOf" srcId="{FB970023-0AD8-4257-9D69-0D38BBE98C0B}" destId="{2801E637-8C93-40BB-8D47-B379444342CD}" srcOrd="1" destOrd="0" presId="urn:microsoft.com/office/officeart/2005/8/layout/default"/>
    <dgm:cxn modelId="{D94F84BB-4D83-4377-A0CF-90C8B0479BFA}" type="presParOf" srcId="{FB970023-0AD8-4257-9D69-0D38BBE98C0B}" destId="{DE94FCB2-DC8D-4E9C-99AC-1B4A02F51ED1}" srcOrd="2" destOrd="0" presId="urn:microsoft.com/office/officeart/2005/8/layout/default"/>
    <dgm:cxn modelId="{2AE7FBD5-F94B-4031-B760-01AF3E58DF50}" type="presParOf" srcId="{FB970023-0AD8-4257-9D69-0D38BBE98C0B}" destId="{B79BEC52-4A3C-4665-948E-5AB634E4DDD1}" srcOrd="3" destOrd="0" presId="urn:microsoft.com/office/officeart/2005/8/layout/default"/>
    <dgm:cxn modelId="{BED7F07A-E15C-4C11-8AF9-4EB4D62FE129}" type="presParOf" srcId="{FB970023-0AD8-4257-9D69-0D38BBE98C0B}" destId="{9E71994E-CAF8-46B6-9D24-24B986C042F2}" srcOrd="4" destOrd="0" presId="urn:microsoft.com/office/officeart/2005/8/layout/default"/>
    <dgm:cxn modelId="{B06779A0-2332-4CFD-A841-34D9F4A74CE9}" type="presParOf" srcId="{FB970023-0AD8-4257-9D69-0D38BBE98C0B}" destId="{738F86CF-128D-470E-936B-6A3F88B3548B}" srcOrd="5" destOrd="0" presId="urn:microsoft.com/office/officeart/2005/8/layout/default"/>
    <dgm:cxn modelId="{380AF484-0123-435F-8A20-F72A125CDEC7}" type="presParOf" srcId="{FB970023-0AD8-4257-9D69-0D38BBE98C0B}" destId="{AB46F437-0746-4546-925E-0EB7C7D5DEEE}" srcOrd="6" destOrd="0" presId="urn:microsoft.com/office/officeart/2005/8/layout/default"/>
    <dgm:cxn modelId="{F413C40C-AAFA-4DE9-8267-114E4CF44EE5}" type="presParOf" srcId="{FB970023-0AD8-4257-9D69-0D38BBE98C0B}" destId="{DFB5A0A0-5AAF-4E7A-96E3-6AAED3E2A4DE}" srcOrd="7" destOrd="0" presId="urn:microsoft.com/office/officeart/2005/8/layout/default"/>
    <dgm:cxn modelId="{DB422FBA-4F92-483E-A313-34C1862A582D}" type="presParOf" srcId="{FB970023-0AD8-4257-9D69-0D38BBE98C0B}" destId="{EF93FE5D-CECB-421C-A5E7-C8A146A6D18C}" srcOrd="8" destOrd="0" presId="urn:microsoft.com/office/officeart/2005/8/layout/default"/>
    <dgm:cxn modelId="{57D24050-ED31-4B9C-9612-3B4CA415FD54}" type="presParOf" srcId="{FB970023-0AD8-4257-9D69-0D38BBE98C0B}" destId="{69C1F5B3-E374-4A16-AD71-1F7CD42FE451}" srcOrd="9" destOrd="0" presId="urn:microsoft.com/office/officeart/2005/8/layout/default"/>
    <dgm:cxn modelId="{177FC690-878B-47F5-8DD7-F178FFAFE8DD}" type="presParOf" srcId="{FB970023-0AD8-4257-9D69-0D38BBE98C0B}" destId="{4872DE25-18B2-4051-AC2E-50E8F9E547B9}" srcOrd="10" destOrd="0" presId="urn:microsoft.com/office/officeart/2005/8/layout/default"/>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816B225A-6D9C-45A5-A08D-C6272DC2B9BE}" type="doc">
      <dgm:prSet loTypeId="urn:microsoft.com/office/officeart/2005/8/layout/default" loCatId="list" qsTypeId="urn:microsoft.com/office/officeart/2005/8/quickstyle/3d4" qsCatId="3D" csTypeId="urn:microsoft.com/office/officeart/2005/8/colors/accent0_1" csCatId="mainScheme" phldr="1"/>
      <dgm:spPr/>
      <dgm:t>
        <a:bodyPr/>
        <a:lstStyle/>
        <a:p>
          <a:endParaRPr kumimoji="1" lang="ja-JP" altLang="en-US"/>
        </a:p>
      </dgm:t>
    </dgm:pt>
    <dgm:pt modelId="{40401B07-2BC1-43D1-990D-EA08A2E96199}">
      <dgm:prSet phldrT="[テキスト]"/>
      <dgm:spPr/>
      <dgm:t>
        <a:bodyPr/>
        <a:lstStyle/>
        <a:p>
          <a:r>
            <a:rPr kumimoji="1" lang="ja-JP" altLang="en-US" dirty="0" smtClean="0"/>
            <a:t>サイトマップ</a:t>
          </a:r>
          <a:endParaRPr kumimoji="1" lang="ja-JP" altLang="en-US" dirty="0"/>
        </a:p>
      </dgm:t>
    </dgm:pt>
    <dgm:pt modelId="{7810A5FF-DD0E-4847-BB51-CCA58505CB3C}" type="parTrans" cxnId="{6A1762DF-7C29-4A0A-8748-CEA318AD2CB0}">
      <dgm:prSet/>
      <dgm:spPr/>
      <dgm:t>
        <a:bodyPr/>
        <a:lstStyle/>
        <a:p>
          <a:endParaRPr kumimoji="1" lang="ja-JP" altLang="en-US"/>
        </a:p>
      </dgm:t>
    </dgm:pt>
    <dgm:pt modelId="{87D7B1F8-6123-41EB-9EE4-4365B501F819}" type="sibTrans" cxnId="{6A1762DF-7C29-4A0A-8748-CEA318AD2CB0}">
      <dgm:prSet/>
      <dgm:spPr/>
      <dgm:t>
        <a:bodyPr/>
        <a:lstStyle/>
        <a:p>
          <a:endParaRPr kumimoji="1" lang="ja-JP" altLang="en-US"/>
        </a:p>
      </dgm:t>
    </dgm:pt>
    <dgm:pt modelId="{032D3BBA-FECA-4A09-86B8-D22A26B2D692}">
      <dgm:prSet phldrT="[テキスト]"/>
      <dgm:spPr/>
      <dgm:t>
        <a:bodyPr/>
        <a:lstStyle/>
        <a:p>
          <a:r>
            <a:rPr kumimoji="1" lang="ja-JP" altLang="en-US" dirty="0" smtClean="0"/>
            <a:t>個人情報保護方針</a:t>
          </a:r>
          <a:endParaRPr kumimoji="1" lang="ja-JP" altLang="en-US" dirty="0"/>
        </a:p>
      </dgm:t>
    </dgm:pt>
    <dgm:pt modelId="{4119427E-7B15-41EB-8B5A-B95D0DFD73F7}" type="parTrans" cxnId="{3C106BD5-B745-482F-ACFC-16D6C59D484C}">
      <dgm:prSet/>
      <dgm:spPr/>
      <dgm:t>
        <a:bodyPr/>
        <a:lstStyle/>
        <a:p>
          <a:endParaRPr kumimoji="1" lang="ja-JP" altLang="en-US"/>
        </a:p>
      </dgm:t>
    </dgm:pt>
    <dgm:pt modelId="{FBC42729-2ECE-47F8-80EF-0A2691BE4F4B}" type="sibTrans" cxnId="{3C106BD5-B745-482F-ACFC-16D6C59D484C}">
      <dgm:prSet/>
      <dgm:spPr/>
      <dgm:t>
        <a:bodyPr/>
        <a:lstStyle/>
        <a:p>
          <a:endParaRPr kumimoji="1" lang="ja-JP" altLang="en-US"/>
        </a:p>
      </dgm:t>
    </dgm:pt>
    <dgm:pt modelId="{7B17B44F-FC52-4305-B7B4-359C8BB0CC78}">
      <dgm:prSet phldrT="[テキスト]"/>
      <dgm:spPr/>
      <dgm:t>
        <a:bodyPr/>
        <a:lstStyle/>
        <a:p>
          <a:r>
            <a:rPr kumimoji="1" lang="ja-JP" altLang="en-US" dirty="0" smtClean="0"/>
            <a:t>免責事項</a:t>
          </a:r>
          <a:endParaRPr kumimoji="1" lang="ja-JP" altLang="en-US" dirty="0"/>
        </a:p>
      </dgm:t>
    </dgm:pt>
    <dgm:pt modelId="{33AB0CC5-D5AB-43B3-85EC-314056ECEFE3}" type="parTrans" cxnId="{C99A6A04-00F2-464C-A463-810353EE4324}">
      <dgm:prSet/>
      <dgm:spPr/>
      <dgm:t>
        <a:bodyPr/>
        <a:lstStyle/>
        <a:p>
          <a:endParaRPr kumimoji="1" lang="ja-JP" altLang="en-US"/>
        </a:p>
      </dgm:t>
    </dgm:pt>
    <dgm:pt modelId="{92690300-D18D-45E1-9C05-A5A7F486431A}" type="sibTrans" cxnId="{C99A6A04-00F2-464C-A463-810353EE4324}">
      <dgm:prSet/>
      <dgm:spPr/>
      <dgm:t>
        <a:bodyPr/>
        <a:lstStyle/>
        <a:p>
          <a:endParaRPr kumimoji="1" lang="ja-JP" altLang="en-US"/>
        </a:p>
      </dgm:t>
    </dgm:pt>
    <dgm:pt modelId="{A8173AC5-747C-4629-AFDD-A87911240C17}">
      <dgm:prSet phldrT="[テキスト]"/>
      <dgm:spPr/>
      <dgm:t>
        <a:bodyPr/>
        <a:lstStyle/>
        <a:p>
          <a:r>
            <a:rPr kumimoji="1" lang="ja-JP" altLang="en-US" dirty="0" smtClean="0"/>
            <a:t>会社概要</a:t>
          </a:r>
          <a:endParaRPr kumimoji="1" lang="ja-JP" altLang="en-US" dirty="0"/>
        </a:p>
      </dgm:t>
    </dgm:pt>
    <dgm:pt modelId="{E974970D-70A4-448F-ADA5-582372723288}" type="parTrans" cxnId="{A95E0B9F-59F7-44CA-BC30-FF56A08C9DCF}">
      <dgm:prSet/>
      <dgm:spPr/>
      <dgm:t>
        <a:bodyPr/>
        <a:lstStyle/>
        <a:p>
          <a:endParaRPr kumimoji="1" lang="ja-JP" altLang="en-US"/>
        </a:p>
      </dgm:t>
    </dgm:pt>
    <dgm:pt modelId="{53B3EEC5-F0C3-4637-83DF-ECC7F7989530}" type="sibTrans" cxnId="{A95E0B9F-59F7-44CA-BC30-FF56A08C9DCF}">
      <dgm:prSet/>
      <dgm:spPr/>
      <dgm:t>
        <a:bodyPr/>
        <a:lstStyle/>
        <a:p>
          <a:endParaRPr kumimoji="1" lang="ja-JP" altLang="en-US"/>
        </a:p>
      </dgm:t>
    </dgm:pt>
    <dgm:pt modelId="{719CC07F-E7E8-4D5D-812D-B4FE5927E5EE}">
      <dgm:prSet phldrT="[テキスト]"/>
      <dgm:spPr/>
      <dgm:t>
        <a:bodyPr/>
        <a:lstStyle/>
        <a:p>
          <a:r>
            <a:rPr kumimoji="1" lang="ja-JP" altLang="en-US" dirty="0" smtClean="0"/>
            <a:t>お問い合わせ</a:t>
          </a:r>
          <a:endParaRPr kumimoji="1" lang="ja-JP" altLang="en-US" dirty="0"/>
        </a:p>
      </dgm:t>
    </dgm:pt>
    <dgm:pt modelId="{2DF4381A-E109-454A-9E32-D93C72FC7A55}" type="parTrans" cxnId="{F03DD442-96A4-477A-9D30-F76921D72844}">
      <dgm:prSet/>
      <dgm:spPr/>
      <dgm:t>
        <a:bodyPr/>
        <a:lstStyle/>
        <a:p>
          <a:endParaRPr kumimoji="1" lang="ja-JP" altLang="en-US"/>
        </a:p>
      </dgm:t>
    </dgm:pt>
    <dgm:pt modelId="{371C3CB0-B366-474D-B5B7-5314870145B2}" type="sibTrans" cxnId="{F03DD442-96A4-477A-9D30-F76921D72844}">
      <dgm:prSet/>
      <dgm:spPr/>
      <dgm:t>
        <a:bodyPr/>
        <a:lstStyle/>
        <a:p>
          <a:endParaRPr kumimoji="1" lang="ja-JP" altLang="en-US"/>
        </a:p>
      </dgm:t>
    </dgm:pt>
    <dgm:pt modelId="{62B35D10-1538-4D55-950A-2A2BA79ABB01}">
      <dgm:prSet phldrT="[テキスト]"/>
      <dgm:spPr/>
      <dgm:t>
        <a:bodyPr/>
        <a:lstStyle/>
        <a:p>
          <a:r>
            <a:rPr kumimoji="1" lang="ja-JP" altLang="en-US" dirty="0" smtClean="0"/>
            <a:t>お問い合わせ</a:t>
          </a:r>
          <a:endParaRPr kumimoji="1" lang="ja-JP" altLang="en-US" dirty="0"/>
        </a:p>
      </dgm:t>
    </dgm:pt>
    <dgm:pt modelId="{3B7949E4-2C6C-4147-8E77-B67B75755B1D}" type="parTrans" cxnId="{050851E5-7985-4624-BFA0-E63890E07C3D}">
      <dgm:prSet/>
      <dgm:spPr/>
      <dgm:t>
        <a:bodyPr/>
        <a:lstStyle/>
        <a:p>
          <a:endParaRPr kumimoji="1" lang="ja-JP" altLang="en-US"/>
        </a:p>
      </dgm:t>
    </dgm:pt>
    <dgm:pt modelId="{14D47D6F-6546-446B-AE47-30FEAA7CBE24}" type="sibTrans" cxnId="{050851E5-7985-4624-BFA0-E63890E07C3D}">
      <dgm:prSet/>
      <dgm:spPr/>
      <dgm:t>
        <a:bodyPr/>
        <a:lstStyle/>
        <a:p>
          <a:endParaRPr kumimoji="1" lang="ja-JP" altLang="en-US"/>
        </a:p>
      </dgm:t>
    </dgm:pt>
    <dgm:pt modelId="{FB970023-0AD8-4257-9D69-0D38BBE98C0B}" type="pres">
      <dgm:prSet presAssocID="{816B225A-6D9C-45A5-A08D-C6272DC2B9BE}" presName="diagram" presStyleCnt="0">
        <dgm:presLayoutVars>
          <dgm:dir/>
          <dgm:resizeHandles val="exact"/>
        </dgm:presLayoutVars>
      </dgm:prSet>
      <dgm:spPr/>
      <dgm:t>
        <a:bodyPr/>
        <a:lstStyle/>
        <a:p>
          <a:endParaRPr kumimoji="1" lang="ja-JP" altLang="en-US"/>
        </a:p>
      </dgm:t>
    </dgm:pt>
    <dgm:pt modelId="{FFE1DB0B-A649-43C1-B7D2-CEF3FA2CA620}" type="pres">
      <dgm:prSet presAssocID="{40401B07-2BC1-43D1-990D-EA08A2E96199}" presName="node" presStyleLbl="node1" presStyleIdx="0" presStyleCnt="6" custScaleX="175638">
        <dgm:presLayoutVars>
          <dgm:bulletEnabled val="1"/>
        </dgm:presLayoutVars>
      </dgm:prSet>
      <dgm:spPr/>
      <dgm:t>
        <a:bodyPr/>
        <a:lstStyle/>
        <a:p>
          <a:endParaRPr kumimoji="1" lang="ja-JP" altLang="en-US"/>
        </a:p>
      </dgm:t>
    </dgm:pt>
    <dgm:pt modelId="{2801E637-8C93-40BB-8D47-B379444342CD}" type="pres">
      <dgm:prSet presAssocID="{87D7B1F8-6123-41EB-9EE4-4365B501F819}" presName="sibTrans" presStyleCnt="0"/>
      <dgm:spPr/>
      <dgm:t>
        <a:bodyPr/>
        <a:lstStyle/>
        <a:p>
          <a:endParaRPr kumimoji="1" lang="ja-JP" altLang="en-US"/>
        </a:p>
      </dgm:t>
    </dgm:pt>
    <dgm:pt modelId="{DE94FCB2-DC8D-4E9C-99AC-1B4A02F51ED1}" type="pres">
      <dgm:prSet presAssocID="{032D3BBA-FECA-4A09-86B8-D22A26B2D692}" presName="node" presStyleLbl="node1" presStyleIdx="1" presStyleCnt="6" custScaleX="171041">
        <dgm:presLayoutVars>
          <dgm:bulletEnabled val="1"/>
        </dgm:presLayoutVars>
      </dgm:prSet>
      <dgm:spPr/>
      <dgm:t>
        <a:bodyPr/>
        <a:lstStyle/>
        <a:p>
          <a:endParaRPr kumimoji="1" lang="ja-JP" altLang="en-US"/>
        </a:p>
      </dgm:t>
    </dgm:pt>
    <dgm:pt modelId="{B79BEC52-4A3C-4665-948E-5AB634E4DDD1}" type="pres">
      <dgm:prSet presAssocID="{FBC42729-2ECE-47F8-80EF-0A2691BE4F4B}" presName="sibTrans" presStyleCnt="0"/>
      <dgm:spPr/>
      <dgm:t>
        <a:bodyPr/>
        <a:lstStyle/>
        <a:p>
          <a:endParaRPr kumimoji="1" lang="ja-JP" altLang="en-US"/>
        </a:p>
      </dgm:t>
    </dgm:pt>
    <dgm:pt modelId="{9E71994E-CAF8-46B6-9D24-24B986C042F2}" type="pres">
      <dgm:prSet presAssocID="{7B17B44F-FC52-4305-B7B4-359C8BB0CC78}" presName="node" presStyleLbl="node1" presStyleIdx="2" presStyleCnt="6" custScaleX="161847">
        <dgm:presLayoutVars>
          <dgm:bulletEnabled val="1"/>
        </dgm:presLayoutVars>
      </dgm:prSet>
      <dgm:spPr/>
      <dgm:t>
        <a:bodyPr/>
        <a:lstStyle/>
        <a:p>
          <a:endParaRPr kumimoji="1" lang="ja-JP" altLang="en-US"/>
        </a:p>
      </dgm:t>
    </dgm:pt>
    <dgm:pt modelId="{738F86CF-128D-470E-936B-6A3F88B3548B}" type="pres">
      <dgm:prSet presAssocID="{92690300-D18D-45E1-9C05-A5A7F486431A}" presName="sibTrans" presStyleCnt="0"/>
      <dgm:spPr/>
      <dgm:t>
        <a:bodyPr/>
        <a:lstStyle/>
        <a:p>
          <a:endParaRPr kumimoji="1" lang="ja-JP" altLang="en-US"/>
        </a:p>
      </dgm:t>
    </dgm:pt>
    <dgm:pt modelId="{AB46F437-0746-4546-925E-0EB7C7D5DEEE}" type="pres">
      <dgm:prSet presAssocID="{A8173AC5-747C-4629-AFDD-A87911240C17}" presName="node" presStyleLbl="node1" presStyleIdx="3" presStyleCnt="6" custScaleX="183491">
        <dgm:presLayoutVars>
          <dgm:bulletEnabled val="1"/>
        </dgm:presLayoutVars>
      </dgm:prSet>
      <dgm:spPr/>
      <dgm:t>
        <a:bodyPr/>
        <a:lstStyle/>
        <a:p>
          <a:endParaRPr kumimoji="1" lang="ja-JP" altLang="en-US"/>
        </a:p>
      </dgm:t>
    </dgm:pt>
    <dgm:pt modelId="{DFB5A0A0-5AAF-4E7A-96E3-6AAED3E2A4DE}" type="pres">
      <dgm:prSet presAssocID="{53B3EEC5-F0C3-4637-83DF-ECC7F7989530}" presName="sibTrans" presStyleCnt="0"/>
      <dgm:spPr/>
      <dgm:t>
        <a:bodyPr/>
        <a:lstStyle/>
        <a:p>
          <a:endParaRPr kumimoji="1" lang="ja-JP" altLang="en-US"/>
        </a:p>
      </dgm:t>
    </dgm:pt>
    <dgm:pt modelId="{EF93FE5D-CECB-421C-A5E7-C8A146A6D18C}" type="pres">
      <dgm:prSet presAssocID="{719CC07F-E7E8-4D5D-812D-B4FE5927E5EE}" presName="node" presStyleLbl="node1" presStyleIdx="4" presStyleCnt="6" custScaleX="166731">
        <dgm:presLayoutVars>
          <dgm:bulletEnabled val="1"/>
        </dgm:presLayoutVars>
      </dgm:prSet>
      <dgm:spPr/>
      <dgm:t>
        <a:bodyPr/>
        <a:lstStyle/>
        <a:p>
          <a:endParaRPr kumimoji="1" lang="ja-JP" altLang="en-US"/>
        </a:p>
      </dgm:t>
    </dgm:pt>
    <dgm:pt modelId="{69C1F5B3-E374-4A16-AD71-1F7CD42FE451}" type="pres">
      <dgm:prSet presAssocID="{371C3CB0-B366-474D-B5B7-5314870145B2}" presName="sibTrans" presStyleCnt="0"/>
      <dgm:spPr/>
      <dgm:t>
        <a:bodyPr/>
        <a:lstStyle/>
        <a:p>
          <a:endParaRPr kumimoji="1" lang="ja-JP" altLang="en-US"/>
        </a:p>
      </dgm:t>
    </dgm:pt>
    <dgm:pt modelId="{4872DE25-18B2-4051-AC2E-50E8F9E547B9}" type="pres">
      <dgm:prSet presAssocID="{62B35D10-1538-4D55-950A-2A2BA79ABB01}" presName="node" presStyleLbl="node1" presStyleIdx="5" presStyleCnt="6" custScaleX="182009">
        <dgm:presLayoutVars>
          <dgm:bulletEnabled val="1"/>
        </dgm:presLayoutVars>
      </dgm:prSet>
      <dgm:spPr/>
      <dgm:t>
        <a:bodyPr/>
        <a:lstStyle/>
        <a:p>
          <a:endParaRPr kumimoji="1" lang="ja-JP" altLang="en-US"/>
        </a:p>
      </dgm:t>
    </dgm:pt>
  </dgm:ptLst>
  <dgm:cxnLst>
    <dgm:cxn modelId="{C99A6A04-00F2-464C-A463-810353EE4324}" srcId="{816B225A-6D9C-45A5-A08D-C6272DC2B9BE}" destId="{7B17B44F-FC52-4305-B7B4-359C8BB0CC78}" srcOrd="2" destOrd="0" parTransId="{33AB0CC5-D5AB-43B3-85EC-314056ECEFE3}" sibTransId="{92690300-D18D-45E1-9C05-A5A7F486431A}"/>
    <dgm:cxn modelId="{08AC719E-C867-45B6-A6A3-E33D64510419}" type="presOf" srcId="{7B17B44F-FC52-4305-B7B4-359C8BB0CC78}" destId="{9E71994E-CAF8-46B6-9D24-24B986C042F2}" srcOrd="0" destOrd="0" presId="urn:microsoft.com/office/officeart/2005/8/layout/default"/>
    <dgm:cxn modelId="{CB9A65CA-15D4-4DA5-8C20-514AD4102451}" type="presOf" srcId="{40401B07-2BC1-43D1-990D-EA08A2E96199}" destId="{FFE1DB0B-A649-43C1-B7D2-CEF3FA2CA620}" srcOrd="0" destOrd="0" presId="urn:microsoft.com/office/officeart/2005/8/layout/default"/>
    <dgm:cxn modelId="{08268DB0-2216-471C-8387-A04C4F1DE8DF}" type="presOf" srcId="{032D3BBA-FECA-4A09-86B8-D22A26B2D692}" destId="{DE94FCB2-DC8D-4E9C-99AC-1B4A02F51ED1}" srcOrd="0" destOrd="0" presId="urn:microsoft.com/office/officeart/2005/8/layout/default"/>
    <dgm:cxn modelId="{D3971C80-D8F7-4EE1-8F8C-1ABBC2ED158C}" type="presOf" srcId="{719CC07F-E7E8-4D5D-812D-B4FE5927E5EE}" destId="{EF93FE5D-CECB-421C-A5E7-C8A146A6D18C}" srcOrd="0" destOrd="0" presId="urn:microsoft.com/office/officeart/2005/8/layout/default"/>
    <dgm:cxn modelId="{6FAB768E-42CF-400B-90A9-7341DE3CB7EE}" type="presOf" srcId="{62B35D10-1538-4D55-950A-2A2BA79ABB01}" destId="{4872DE25-18B2-4051-AC2E-50E8F9E547B9}" srcOrd="0" destOrd="0" presId="urn:microsoft.com/office/officeart/2005/8/layout/default"/>
    <dgm:cxn modelId="{3C106BD5-B745-482F-ACFC-16D6C59D484C}" srcId="{816B225A-6D9C-45A5-A08D-C6272DC2B9BE}" destId="{032D3BBA-FECA-4A09-86B8-D22A26B2D692}" srcOrd="1" destOrd="0" parTransId="{4119427E-7B15-41EB-8B5A-B95D0DFD73F7}" sibTransId="{FBC42729-2ECE-47F8-80EF-0A2691BE4F4B}"/>
    <dgm:cxn modelId="{F03DD442-96A4-477A-9D30-F76921D72844}" srcId="{816B225A-6D9C-45A5-A08D-C6272DC2B9BE}" destId="{719CC07F-E7E8-4D5D-812D-B4FE5927E5EE}" srcOrd="4" destOrd="0" parTransId="{2DF4381A-E109-454A-9E32-D93C72FC7A55}" sibTransId="{371C3CB0-B366-474D-B5B7-5314870145B2}"/>
    <dgm:cxn modelId="{A95E0B9F-59F7-44CA-BC30-FF56A08C9DCF}" srcId="{816B225A-6D9C-45A5-A08D-C6272DC2B9BE}" destId="{A8173AC5-747C-4629-AFDD-A87911240C17}" srcOrd="3" destOrd="0" parTransId="{E974970D-70A4-448F-ADA5-582372723288}" sibTransId="{53B3EEC5-F0C3-4637-83DF-ECC7F7989530}"/>
    <dgm:cxn modelId="{6A1762DF-7C29-4A0A-8748-CEA318AD2CB0}" srcId="{816B225A-6D9C-45A5-A08D-C6272DC2B9BE}" destId="{40401B07-2BC1-43D1-990D-EA08A2E96199}" srcOrd="0" destOrd="0" parTransId="{7810A5FF-DD0E-4847-BB51-CCA58505CB3C}" sibTransId="{87D7B1F8-6123-41EB-9EE4-4365B501F819}"/>
    <dgm:cxn modelId="{050851E5-7985-4624-BFA0-E63890E07C3D}" srcId="{816B225A-6D9C-45A5-A08D-C6272DC2B9BE}" destId="{62B35D10-1538-4D55-950A-2A2BA79ABB01}" srcOrd="5" destOrd="0" parTransId="{3B7949E4-2C6C-4147-8E77-B67B75755B1D}" sibTransId="{14D47D6F-6546-446B-AE47-30FEAA7CBE24}"/>
    <dgm:cxn modelId="{40384234-1FAE-4BE7-B0C0-2AA655424E71}" type="presOf" srcId="{A8173AC5-747C-4629-AFDD-A87911240C17}" destId="{AB46F437-0746-4546-925E-0EB7C7D5DEEE}" srcOrd="0" destOrd="0" presId="urn:microsoft.com/office/officeart/2005/8/layout/default"/>
    <dgm:cxn modelId="{61A04791-B343-455A-ADC9-1EE2D917C0E0}" type="presOf" srcId="{816B225A-6D9C-45A5-A08D-C6272DC2B9BE}" destId="{FB970023-0AD8-4257-9D69-0D38BBE98C0B}" srcOrd="0" destOrd="0" presId="urn:microsoft.com/office/officeart/2005/8/layout/default"/>
    <dgm:cxn modelId="{BA58AEDC-CB15-46EA-950E-6EABE08FC003}" type="presParOf" srcId="{FB970023-0AD8-4257-9D69-0D38BBE98C0B}" destId="{FFE1DB0B-A649-43C1-B7D2-CEF3FA2CA620}" srcOrd="0" destOrd="0" presId="urn:microsoft.com/office/officeart/2005/8/layout/default"/>
    <dgm:cxn modelId="{32C3C639-55E7-4C7E-BAB5-817939CF4A7F}" type="presParOf" srcId="{FB970023-0AD8-4257-9D69-0D38BBE98C0B}" destId="{2801E637-8C93-40BB-8D47-B379444342CD}" srcOrd="1" destOrd="0" presId="urn:microsoft.com/office/officeart/2005/8/layout/default"/>
    <dgm:cxn modelId="{C9C1A3CD-3231-434F-84A8-A237AD3B72D1}" type="presParOf" srcId="{FB970023-0AD8-4257-9D69-0D38BBE98C0B}" destId="{DE94FCB2-DC8D-4E9C-99AC-1B4A02F51ED1}" srcOrd="2" destOrd="0" presId="urn:microsoft.com/office/officeart/2005/8/layout/default"/>
    <dgm:cxn modelId="{9DF79A02-C4A3-41CF-B36E-CBC11D48D7AE}" type="presParOf" srcId="{FB970023-0AD8-4257-9D69-0D38BBE98C0B}" destId="{B79BEC52-4A3C-4665-948E-5AB634E4DDD1}" srcOrd="3" destOrd="0" presId="urn:microsoft.com/office/officeart/2005/8/layout/default"/>
    <dgm:cxn modelId="{F59CE609-2890-42A2-B6F4-239D31E89BA0}" type="presParOf" srcId="{FB970023-0AD8-4257-9D69-0D38BBE98C0B}" destId="{9E71994E-CAF8-46B6-9D24-24B986C042F2}" srcOrd="4" destOrd="0" presId="urn:microsoft.com/office/officeart/2005/8/layout/default"/>
    <dgm:cxn modelId="{76A26F0B-E6C1-4E1E-80CC-6BAAE972BF00}" type="presParOf" srcId="{FB970023-0AD8-4257-9D69-0D38BBE98C0B}" destId="{738F86CF-128D-470E-936B-6A3F88B3548B}" srcOrd="5" destOrd="0" presId="urn:microsoft.com/office/officeart/2005/8/layout/default"/>
    <dgm:cxn modelId="{B332BD0F-D212-4F74-9E6B-6B2E1AC950AD}" type="presParOf" srcId="{FB970023-0AD8-4257-9D69-0D38BBE98C0B}" destId="{AB46F437-0746-4546-925E-0EB7C7D5DEEE}" srcOrd="6" destOrd="0" presId="urn:microsoft.com/office/officeart/2005/8/layout/default"/>
    <dgm:cxn modelId="{A6E48CAE-1DEC-4399-BFAF-DBAEFEFF4A1D}" type="presParOf" srcId="{FB970023-0AD8-4257-9D69-0D38BBE98C0B}" destId="{DFB5A0A0-5AAF-4E7A-96E3-6AAED3E2A4DE}" srcOrd="7" destOrd="0" presId="urn:microsoft.com/office/officeart/2005/8/layout/default"/>
    <dgm:cxn modelId="{1C7292DD-4374-49D0-B3F2-4EC6E17D1A55}" type="presParOf" srcId="{FB970023-0AD8-4257-9D69-0D38BBE98C0B}" destId="{EF93FE5D-CECB-421C-A5E7-C8A146A6D18C}" srcOrd="8" destOrd="0" presId="urn:microsoft.com/office/officeart/2005/8/layout/default"/>
    <dgm:cxn modelId="{A863A2EF-9D0D-42B9-87B7-2CD9D752BB07}" type="presParOf" srcId="{FB970023-0AD8-4257-9D69-0D38BBE98C0B}" destId="{69C1F5B3-E374-4A16-AD71-1F7CD42FE451}" srcOrd="9" destOrd="0" presId="urn:microsoft.com/office/officeart/2005/8/layout/default"/>
    <dgm:cxn modelId="{33C0E119-303F-433C-9873-A8EEFE369539}" type="presParOf" srcId="{FB970023-0AD8-4257-9D69-0D38BBE98C0B}" destId="{4872DE25-18B2-4051-AC2E-50E8F9E547B9}" srcOrd="10" destOrd="0" presId="urn:microsoft.com/office/officeart/2005/8/layout/default"/>
  </dgm:cxnLst>
  <dgm:bg/>
  <dgm:whole/>
  <dgm:extLst>
    <a:ext uri="http://schemas.microsoft.com/office/drawing/2008/diagram">
      <dsp:dataModelExt xmlns:dsp="http://schemas.microsoft.com/office/drawing/2008/diagram" xmlns="" relId="rId11"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816B225A-6D9C-45A5-A08D-C6272DC2B9BE}"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kumimoji="1" lang="ja-JP" altLang="en-US"/>
        </a:p>
      </dgm:t>
    </dgm:pt>
    <dgm:pt modelId="{40401B07-2BC1-43D1-990D-EA08A2E96199}">
      <dgm:prSet phldrT="[テキスト]"/>
      <dgm:spPr/>
      <dgm:t>
        <a:bodyPr/>
        <a:lstStyle/>
        <a:p>
          <a:r>
            <a:rPr kumimoji="1" lang="en-US" altLang="ja-JP" dirty="0" smtClean="0"/>
            <a:t>HOME</a:t>
          </a:r>
          <a:endParaRPr kumimoji="1" lang="ja-JP" altLang="en-US" dirty="0"/>
        </a:p>
      </dgm:t>
    </dgm:pt>
    <dgm:pt modelId="{7810A5FF-DD0E-4847-BB51-CCA58505CB3C}" type="parTrans" cxnId="{6A1762DF-7C29-4A0A-8748-CEA318AD2CB0}">
      <dgm:prSet/>
      <dgm:spPr/>
      <dgm:t>
        <a:bodyPr/>
        <a:lstStyle/>
        <a:p>
          <a:endParaRPr kumimoji="1" lang="ja-JP" altLang="en-US"/>
        </a:p>
      </dgm:t>
    </dgm:pt>
    <dgm:pt modelId="{87D7B1F8-6123-41EB-9EE4-4365B501F819}" type="sibTrans" cxnId="{6A1762DF-7C29-4A0A-8748-CEA318AD2CB0}">
      <dgm:prSet/>
      <dgm:spPr/>
      <dgm:t>
        <a:bodyPr/>
        <a:lstStyle/>
        <a:p>
          <a:endParaRPr kumimoji="1" lang="ja-JP" altLang="en-US"/>
        </a:p>
      </dgm:t>
    </dgm:pt>
    <dgm:pt modelId="{032D3BBA-FECA-4A09-86B8-D22A26B2D692}">
      <dgm:prSet phldrT="[テキスト]"/>
      <dgm:spPr/>
      <dgm:t>
        <a:bodyPr/>
        <a:lstStyle/>
        <a:p>
          <a:r>
            <a:rPr kumimoji="1" lang="en-US" altLang="ja-JP" dirty="0" smtClean="0"/>
            <a:t>NEWS</a:t>
          </a:r>
          <a:endParaRPr kumimoji="1" lang="ja-JP" altLang="en-US" dirty="0"/>
        </a:p>
      </dgm:t>
    </dgm:pt>
    <dgm:pt modelId="{4119427E-7B15-41EB-8B5A-B95D0DFD73F7}" type="parTrans" cxnId="{3C106BD5-B745-482F-ACFC-16D6C59D484C}">
      <dgm:prSet/>
      <dgm:spPr/>
      <dgm:t>
        <a:bodyPr/>
        <a:lstStyle/>
        <a:p>
          <a:endParaRPr kumimoji="1" lang="ja-JP" altLang="en-US"/>
        </a:p>
      </dgm:t>
    </dgm:pt>
    <dgm:pt modelId="{FBC42729-2ECE-47F8-80EF-0A2691BE4F4B}" type="sibTrans" cxnId="{3C106BD5-B745-482F-ACFC-16D6C59D484C}">
      <dgm:prSet/>
      <dgm:spPr/>
      <dgm:t>
        <a:bodyPr/>
        <a:lstStyle/>
        <a:p>
          <a:endParaRPr kumimoji="1" lang="ja-JP" altLang="en-US"/>
        </a:p>
      </dgm:t>
    </dgm:pt>
    <dgm:pt modelId="{7B17B44F-FC52-4305-B7B4-359C8BB0CC78}">
      <dgm:prSet phldrT="[テキスト]"/>
      <dgm:spPr/>
      <dgm:t>
        <a:bodyPr/>
        <a:lstStyle/>
        <a:p>
          <a:r>
            <a:rPr kumimoji="1" lang="ja-JP" altLang="en-US" dirty="0" smtClean="0"/>
            <a:t>サービス</a:t>
          </a:r>
          <a:endParaRPr kumimoji="1" lang="ja-JP" altLang="en-US" dirty="0"/>
        </a:p>
      </dgm:t>
    </dgm:pt>
    <dgm:pt modelId="{33AB0CC5-D5AB-43B3-85EC-314056ECEFE3}" type="parTrans" cxnId="{C99A6A04-00F2-464C-A463-810353EE4324}">
      <dgm:prSet/>
      <dgm:spPr/>
      <dgm:t>
        <a:bodyPr/>
        <a:lstStyle/>
        <a:p>
          <a:endParaRPr kumimoji="1" lang="ja-JP" altLang="en-US"/>
        </a:p>
      </dgm:t>
    </dgm:pt>
    <dgm:pt modelId="{92690300-D18D-45E1-9C05-A5A7F486431A}" type="sibTrans" cxnId="{C99A6A04-00F2-464C-A463-810353EE4324}">
      <dgm:prSet/>
      <dgm:spPr/>
      <dgm:t>
        <a:bodyPr/>
        <a:lstStyle/>
        <a:p>
          <a:endParaRPr kumimoji="1" lang="ja-JP" altLang="en-US"/>
        </a:p>
      </dgm:t>
    </dgm:pt>
    <dgm:pt modelId="{A8173AC5-747C-4629-AFDD-A87911240C17}">
      <dgm:prSet phldrT="[テキスト]"/>
      <dgm:spPr/>
      <dgm:t>
        <a:bodyPr/>
        <a:lstStyle/>
        <a:p>
          <a:r>
            <a:rPr kumimoji="1" lang="ja-JP" altLang="en-US" dirty="0" smtClean="0"/>
            <a:t>決済端末</a:t>
          </a:r>
          <a:endParaRPr kumimoji="1" lang="ja-JP" altLang="en-US" dirty="0"/>
        </a:p>
      </dgm:t>
    </dgm:pt>
    <dgm:pt modelId="{E974970D-70A4-448F-ADA5-582372723288}" type="parTrans" cxnId="{A95E0B9F-59F7-44CA-BC30-FF56A08C9DCF}">
      <dgm:prSet/>
      <dgm:spPr/>
      <dgm:t>
        <a:bodyPr/>
        <a:lstStyle/>
        <a:p>
          <a:endParaRPr kumimoji="1" lang="ja-JP" altLang="en-US"/>
        </a:p>
      </dgm:t>
    </dgm:pt>
    <dgm:pt modelId="{53B3EEC5-F0C3-4637-83DF-ECC7F7989530}" type="sibTrans" cxnId="{A95E0B9F-59F7-44CA-BC30-FF56A08C9DCF}">
      <dgm:prSet/>
      <dgm:spPr/>
      <dgm:t>
        <a:bodyPr/>
        <a:lstStyle/>
        <a:p>
          <a:endParaRPr kumimoji="1" lang="ja-JP" altLang="en-US"/>
        </a:p>
      </dgm:t>
    </dgm:pt>
    <dgm:pt modelId="{719CC07F-E7E8-4D5D-812D-B4FE5927E5EE}">
      <dgm:prSet phldrT="[テキスト]"/>
      <dgm:spPr/>
      <dgm:t>
        <a:bodyPr/>
        <a:lstStyle/>
        <a:p>
          <a:r>
            <a:rPr kumimoji="1" lang="ja-JP" altLang="en-US" dirty="0" smtClean="0"/>
            <a:t>会社概要</a:t>
          </a:r>
          <a:endParaRPr kumimoji="1" lang="ja-JP" altLang="en-US" dirty="0"/>
        </a:p>
      </dgm:t>
    </dgm:pt>
    <dgm:pt modelId="{2DF4381A-E109-454A-9E32-D93C72FC7A55}" type="parTrans" cxnId="{F03DD442-96A4-477A-9D30-F76921D72844}">
      <dgm:prSet/>
      <dgm:spPr/>
      <dgm:t>
        <a:bodyPr/>
        <a:lstStyle/>
        <a:p>
          <a:endParaRPr kumimoji="1" lang="ja-JP" altLang="en-US"/>
        </a:p>
      </dgm:t>
    </dgm:pt>
    <dgm:pt modelId="{371C3CB0-B366-474D-B5B7-5314870145B2}" type="sibTrans" cxnId="{F03DD442-96A4-477A-9D30-F76921D72844}">
      <dgm:prSet/>
      <dgm:spPr/>
      <dgm:t>
        <a:bodyPr/>
        <a:lstStyle/>
        <a:p>
          <a:endParaRPr kumimoji="1" lang="ja-JP" altLang="en-US"/>
        </a:p>
      </dgm:t>
    </dgm:pt>
    <dgm:pt modelId="{62B35D10-1538-4D55-950A-2A2BA79ABB01}">
      <dgm:prSet phldrT="[テキスト]"/>
      <dgm:spPr/>
      <dgm:t>
        <a:bodyPr/>
        <a:lstStyle/>
        <a:p>
          <a:r>
            <a:rPr kumimoji="1" lang="ja-JP" altLang="en-US" dirty="0" smtClean="0"/>
            <a:t>お問い合わせ</a:t>
          </a:r>
          <a:endParaRPr kumimoji="1" lang="ja-JP" altLang="en-US" dirty="0"/>
        </a:p>
      </dgm:t>
    </dgm:pt>
    <dgm:pt modelId="{3B7949E4-2C6C-4147-8E77-B67B75755B1D}" type="parTrans" cxnId="{050851E5-7985-4624-BFA0-E63890E07C3D}">
      <dgm:prSet/>
      <dgm:spPr/>
      <dgm:t>
        <a:bodyPr/>
        <a:lstStyle/>
        <a:p>
          <a:endParaRPr kumimoji="1" lang="ja-JP" altLang="en-US"/>
        </a:p>
      </dgm:t>
    </dgm:pt>
    <dgm:pt modelId="{14D47D6F-6546-446B-AE47-30FEAA7CBE24}" type="sibTrans" cxnId="{050851E5-7985-4624-BFA0-E63890E07C3D}">
      <dgm:prSet/>
      <dgm:spPr/>
      <dgm:t>
        <a:bodyPr/>
        <a:lstStyle/>
        <a:p>
          <a:endParaRPr kumimoji="1" lang="ja-JP" altLang="en-US"/>
        </a:p>
      </dgm:t>
    </dgm:pt>
    <dgm:pt modelId="{FB970023-0AD8-4257-9D69-0D38BBE98C0B}" type="pres">
      <dgm:prSet presAssocID="{816B225A-6D9C-45A5-A08D-C6272DC2B9BE}" presName="diagram" presStyleCnt="0">
        <dgm:presLayoutVars>
          <dgm:dir/>
          <dgm:resizeHandles val="exact"/>
        </dgm:presLayoutVars>
      </dgm:prSet>
      <dgm:spPr/>
      <dgm:t>
        <a:bodyPr/>
        <a:lstStyle/>
        <a:p>
          <a:endParaRPr kumimoji="1" lang="ja-JP" altLang="en-US"/>
        </a:p>
      </dgm:t>
    </dgm:pt>
    <dgm:pt modelId="{FFE1DB0B-A649-43C1-B7D2-CEF3FA2CA620}" type="pres">
      <dgm:prSet presAssocID="{40401B07-2BC1-43D1-990D-EA08A2E96199}" presName="node" presStyleLbl="node1" presStyleIdx="0" presStyleCnt="6" custScaleX="175638">
        <dgm:presLayoutVars>
          <dgm:bulletEnabled val="1"/>
        </dgm:presLayoutVars>
      </dgm:prSet>
      <dgm:spPr/>
      <dgm:t>
        <a:bodyPr/>
        <a:lstStyle/>
        <a:p>
          <a:endParaRPr kumimoji="1" lang="ja-JP" altLang="en-US"/>
        </a:p>
      </dgm:t>
    </dgm:pt>
    <dgm:pt modelId="{2801E637-8C93-40BB-8D47-B379444342CD}" type="pres">
      <dgm:prSet presAssocID="{87D7B1F8-6123-41EB-9EE4-4365B501F819}" presName="sibTrans" presStyleCnt="0"/>
      <dgm:spPr/>
    </dgm:pt>
    <dgm:pt modelId="{DE94FCB2-DC8D-4E9C-99AC-1B4A02F51ED1}" type="pres">
      <dgm:prSet presAssocID="{032D3BBA-FECA-4A09-86B8-D22A26B2D692}" presName="node" presStyleLbl="node1" presStyleIdx="1" presStyleCnt="6" custScaleX="171041">
        <dgm:presLayoutVars>
          <dgm:bulletEnabled val="1"/>
        </dgm:presLayoutVars>
      </dgm:prSet>
      <dgm:spPr/>
      <dgm:t>
        <a:bodyPr/>
        <a:lstStyle/>
        <a:p>
          <a:endParaRPr kumimoji="1" lang="ja-JP" altLang="en-US"/>
        </a:p>
      </dgm:t>
    </dgm:pt>
    <dgm:pt modelId="{B79BEC52-4A3C-4665-948E-5AB634E4DDD1}" type="pres">
      <dgm:prSet presAssocID="{FBC42729-2ECE-47F8-80EF-0A2691BE4F4B}" presName="sibTrans" presStyleCnt="0"/>
      <dgm:spPr/>
    </dgm:pt>
    <dgm:pt modelId="{9E71994E-CAF8-46B6-9D24-24B986C042F2}" type="pres">
      <dgm:prSet presAssocID="{7B17B44F-FC52-4305-B7B4-359C8BB0CC78}" presName="node" presStyleLbl="node1" presStyleIdx="2" presStyleCnt="6" custScaleX="161847">
        <dgm:presLayoutVars>
          <dgm:bulletEnabled val="1"/>
        </dgm:presLayoutVars>
      </dgm:prSet>
      <dgm:spPr/>
      <dgm:t>
        <a:bodyPr/>
        <a:lstStyle/>
        <a:p>
          <a:endParaRPr kumimoji="1" lang="ja-JP" altLang="en-US"/>
        </a:p>
      </dgm:t>
    </dgm:pt>
    <dgm:pt modelId="{738F86CF-128D-470E-936B-6A3F88B3548B}" type="pres">
      <dgm:prSet presAssocID="{92690300-D18D-45E1-9C05-A5A7F486431A}" presName="sibTrans" presStyleCnt="0"/>
      <dgm:spPr/>
    </dgm:pt>
    <dgm:pt modelId="{AB46F437-0746-4546-925E-0EB7C7D5DEEE}" type="pres">
      <dgm:prSet presAssocID="{A8173AC5-747C-4629-AFDD-A87911240C17}" presName="node" presStyleLbl="node1" presStyleIdx="3" presStyleCnt="6" custScaleX="183491">
        <dgm:presLayoutVars>
          <dgm:bulletEnabled val="1"/>
        </dgm:presLayoutVars>
      </dgm:prSet>
      <dgm:spPr/>
      <dgm:t>
        <a:bodyPr/>
        <a:lstStyle/>
        <a:p>
          <a:endParaRPr kumimoji="1" lang="ja-JP" altLang="en-US"/>
        </a:p>
      </dgm:t>
    </dgm:pt>
    <dgm:pt modelId="{DFB5A0A0-5AAF-4E7A-96E3-6AAED3E2A4DE}" type="pres">
      <dgm:prSet presAssocID="{53B3EEC5-F0C3-4637-83DF-ECC7F7989530}" presName="sibTrans" presStyleCnt="0"/>
      <dgm:spPr/>
    </dgm:pt>
    <dgm:pt modelId="{EF93FE5D-CECB-421C-A5E7-C8A146A6D18C}" type="pres">
      <dgm:prSet presAssocID="{719CC07F-E7E8-4D5D-812D-B4FE5927E5EE}" presName="node" presStyleLbl="node1" presStyleIdx="4" presStyleCnt="6" custScaleX="166731">
        <dgm:presLayoutVars>
          <dgm:bulletEnabled val="1"/>
        </dgm:presLayoutVars>
      </dgm:prSet>
      <dgm:spPr/>
      <dgm:t>
        <a:bodyPr/>
        <a:lstStyle/>
        <a:p>
          <a:endParaRPr kumimoji="1" lang="ja-JP" altLang="en-US"/>
        </a:p>
      </dgm:t>
    </dgm:pt>
    <dgm:pt modelId="{69C1F5B3-E374-4A16-AD71-1F7CD42FE451}" type="pres">
      <dgm:prSet presAssocID="{371C3CB0-B366-474D-B5B7-5314870145B2}" presName="sibTrans" presStyleCnt="0"/>
      <dgm:spPr/>
    </dgm:pt>
    <dgm:pt modelId="{4872DE25-18B2-4051-AC2E-50E8F9E547B9}" type="pres">
      <dgm:prSet presAssocID="{62B35D10-1538-4D55-950A-2A2BA79ABB01}" presName="node" presStyleLbl="node1" presStyleIdx="5" presStyleCnt="6" custScaleX="182009">
        <dgm:presLayoutVars>
          <dgm:bulletEnabled val="1"/>
        </dgm:presLayoutVars>
      </dgm:prSet>
      <dgm:spPr/>
      <dgm:t>
        <a:bodyPr/>
        <a:lstStyle/>
        <a:p>
          <a:endParaRPr kumimoji="1" lang="ja-JP" altLang="en-US"/>
        </a:p>
      </dgm:t>
    </dgm:pt>
  </dgm:ptLst>
  <dgm:cxnLst>
    <dgm:cxn modelId="{943A88FB-C14C-4EB6-886E-244E63827F68}" type="presOf" srcId="{816B225A-6D9C-45A5-A08D-C6272DC2B9BE}" destId="{FB970023-0AD8-4257-9D69-0D38BBE98C0B}" srcOrd="0" destOrd="0" presId="urn:microsoft.com/office/officeart/2005/8/layout/default"/>
    <dgm:cxn modelId="{F03DD442-96A4-477A-9D30-F76921D72844}" srcId="{816B225A-6D9C-45A5-A08D-C6272DC2B9BE}" destId="{719CC07F-E7E8-4D5D-812D-B4FE5927E5EE}" srcOrd="4" destOrd="0" parTransId="{2DF4381A-E109-454A-9E32-D93C72FC7A55}" sibTransId="{371C3CB0-B366-474D-B5B7-5314870145B2}"/>
    <dgm:cxn modelId="{C99A6A04-00F2-464C-A463-810353EE4324}" srcId="{816B225A-6D9C-45A5-A08D-C6272DC2B9BE}" destId="{7B17B44F-FC52-4305-B7B4-359C8BB0CC78}" srcOrd="2" destOrd="0" parTransId="{33AB0CC5-D5AB-43B3-85EC-314056ECEFE3}" sibTransId="{92690300-D18D-45E1-9C05-A5A7F486431A}"/>
    <dgm:cxn modelId="{7363EC10-E35D-4766-8C0C-1726E4ABDE59}" type="presOf" srcId="{7B17B44F-FC52-4305-B7B4-359C8BB0CC78}" destId="{9E71994E-CAF8-46B6-9D24-24B986C042F2}" srcOrd="0" destOrd="0" presId="urn:microsoft.com/office/officeart/2005/8/layout/default"/>
    <dgm:cxn modelId="{B41366EC-2260-4894-AEFD-E7811CDE52F4}" type="presOf" srcId="{032D3BBA-FECA-4A09-86B8-D22A26B2D692}" destId="{DE94FCB2-DC8D-4E9C-99AC-1B4A02F51ED1}" srcOrd="0" destOrd="0" presId="urn:microsoft.com/office/officeart/2005/8/layout/default"/>
    <dgm:cxn modelId="{57953E57-17FB-45F8-9878-72565A4C8F23}" type="presOf" srcId="{62B35D10-1538-4D55-950A-2A2BA79ABB01}" destId="{4872DE25-18B2-4051-AC2E-50E8F9E547B9}" srcOrd="0" destOrd="0" presId="urn:microsoft.com/office/officeart/2005/8/layout/default"/>
    <dgm:cxn modelId="{C15030EE-3077-48E2-B36A-4FFE6210D499}" type="presOf" srcId="{719CC07F-E7E8-4D5D-812D-B4FE5927E5EE}" destId="{EF93FE5D-CECB-421C-A5E7-C8A146A6D18C}" srcOrd="0" destOrd="0" presId="urn:microsoft.com/office/officeart/2005/8/layout/default"/>
    <dgm:cxn modelId="{A95E0B9F-59F7-44CA-BC30-FF56A08C9DCF}" srcId="{816B225A-6D9C-45A5-A08D-C6272DC2B9BE}" destId="{A8173AC5-747C-4629-AFDD-A87911240C17}" srcOrd="3" destOrd="0" parTransId="{E974970D-70A4-448F-ADA5-582372723288}" sibTransId="{53B3EEC5-F0C3-4637-83DF-ECC7F7989530}"/>
    <dgm:cxn modelId="{050851E5-7985-4624-BFA0-E63890E07C3D}" srcId="{816B225A-6D9C-45A5-A08D-C6272DC2B9BE}" destId="{62B35D10-1538-4D55-950A-2A2BA79ABB01}" srcOrd="5" destOrd="0" parTransId="{3B7949E4-2C6C-4147-8E77-B67B75755B1D}" sibTransId="{14D47D6F-6546-446B-AE47-30FEAA7CBE24}"/>
    <dgm:cxn modelId="{6C87389D-94FE-4A5C-8441-955C48DE1A9C}" type="presOf" srcId="{40401B07-2BC1-43D1-990D-EA08A2E96199}" destId="{FFE1DB0B-A649-43C1-B7D2-CEF3FA2CA620}" srcOrd="0" destOrd="0" presId="urn:microsoft.com/office/officeart/2005/8/layout/default"/>
    <dgm:cxn modelId="{20428DB8-0AFA-4D8C-8784-0A1805F76F8A}" type="presOf" srcId="{A8173AC5-747C-4629-AFDD-A87911240C17}" destId="{AB46F437-0746-4546-925E-0EB7C7D5DEEE}" srcOrd="0" destOrd="0" presId="urn:microsoft.com/office/officeart/2005/8/layout/default"/>
    <dgm:cxn modelId="{6A1762DF-7C29-4A0A-8748-CEA318AD2CB0}" srcId="{816B225A-6D9C-45A5-A08D-C6272DC2B9BE}" destId="{40401B07-2BC1-43D1-990D-EA08A2E96199}" srcOrd="0" destOrd="0" parTransId="{7810A5FF-DD0E-4847-BB51-CCA58505CB3C}" sibTransId="{87D7B1F8-6123-41EB-9EE4-4365B501F819}"/>
    <dgm:cxn modelId="{3C106BD5-B745-482F-ACFC-16D6C59D484C}" srcId="{816B225A-6D9C-45A5-A08D-C6272DC2B9BE}" destId="{032D3BBA-FECA-4A09-86B8-D22A26B2D692}" srcOrd="1" destOrd="0" parTransId="{4119427E-7B15-41EB-8B5A-B95D0DFD73F7}" sibTransId="{FBC42729-2ECE-47F8-80EF-0A2691BE4F4B}"/>
    <dgm:cxn modelId="{C617C856-3132-4EE5-AC43-5BA4BEE4B035}" type="presParOf" srcId="{FB970023-0AD8-4257-9D69-0D38BBE98C0B}" destId="{FFE1DB0B-A649-43C1-B7D2-CEF3FA2CA620}" srcOrd="0" destOrd="0" presId="urn:microsoft.com/office/officeart/2005/8/layout/default"/>
    <dgm:cxn modelId="{D084C056-D0D9-4848-B468-2ABE10E4D83D}" type="presParOf" srcId="{FB970023-0AD8-4257-9D69-0D38BBE98C0B}" destId="{2801E637-8C93-40BB-8D47-B379444342CD}" srcOrd="1" destOrd="0" presId="urn:microsoft.com/office/officeart/2005/8/layout/default"/>
    <dgm:cxn modelId="{C225DE33-6535-49D8-860F-B67B4DC9A6C5}" type="presParOf" srcId="{FB970023-0AD8-4257-9D69-0D38BBE98C0B}" destId="{DE94FCB2-DC8D-4E9C-99AC-1B4A02F51ED1}" srcOrd="2" destOrd="0" presId="urn:microsoft.com/office/officeart/2005/8/layout/default"/>
    <dgm:cxn modelId="{B1DD0161-CA90-4E9C-8279-1CA82794EE71}" type="presParOf" srcId="{FB970023-0AD8-4257-9D69-0D38BBE98C0B}" destId="{B79BEC52-4A3C-4665-948E-5AB634E4DDD1}" srcOrd="3" destOrd="0" presId="urn:microsoft.com/office/officeart/2005/8/layout/default"/>
    <dgm:cxn modelId="{F9A5A495-9A37-468C-8272-C891AE8605DC}" type="presParOf" srcId="{FB970023-0AD8-4257-9D69-0D38BBE98C0B}" destId="{9E71994E-CAF8-46B6-9D24-24B986C042F2}" srcOrd="4" destOrd="0" presId="urn:microsoft.com/office/officeart/2005/8/layout/default"/>
    <dgm:cxn modelId="{DDAB0568-EB92-4729-B009-05BD843F7CC5}" type="presParOf" srcId="{FB970023-0AD8-4257-9D69-0D38BBE98C0B}" destId="{738F86CF-128D-470E-936B-6A3F88B3548B}" srcOrd="5" destOrd="0" presId="urn:microsoft.com/office/officeart/2005/8/layout/default"/>
    <dgm:cxn modelId="{1B232BC0-D6B3-4A1F-BE96-6AA412CB0978}" type="presParOf" srcId="{FB970023-0AD8-4257-9D69-0D38BBE98C0B}" destId="{AB46F437-0746-4546-925E-0EB7C7D5DEEE}" srcOrd="6" destOrd="0" presId="urn:microsoft.com/office/officeart/2005/8/layout/default"/>
    <dgm:cxn modelId="{16196953-E4AD-4EF3-B2A2-55094CA72A9B}" type="presParOf" srcId="{FB970023-0AD8-4257-9D69-0D38BBE98C0B}" destId="{DFB5A0A0-5AAF-4E7A-96E3-6AAED3E2A4DE}" srcOrd="7" destOrd="0" presId="urn:microsoft.com/office/officeart/2005/8/layout/default"/>
    <dgm:cxn modelId="{5A9B77D2-E6F5-424B-9C32-EF262DD1D0AC}" type="presParOf" srcId="{FB970023-0AD8-4257-9D69-0D38BBE98C0B}" destId="{EF93FE5D-CECB-421C-A5E7-C8A146A6D18C}" srcOrd="8" destOrd="0" presId="urn:microsoft.com/office/officeart/2005/8/layout/default"/>
    <dgm:cxn modelId="{DC89C427-B326-4655-AE27-C5B6901AFFCF}" type="presParOf" srcId="{FB970023-0AD8-4257-9D69-0D38BBE98C0B}" destId="{69C1F5B3-E374-4A16-AD71-1F7CD42FE451}" srcOrd="9" destOrd="0" presId="urn:microsoft.com/office/officeart/2005/8/layout/default"/>
    <dgm:cxn modelId="{321D6ABC-CE5C-46E8-9AAF-258AE1BE67E1}" type="presParOf" srcId="{FB970023-0AD8-4257-9D69-0D38BBE98C0B}" destId="{4872DE25-18B2-4051-AC2E-50E8F9E547B9}" srcOrd="10" destOrd="0" presId="urn:microsoft.com/office/officeart/2005/8/layout/default"/>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816B225A-6D9C-45A5-A08D-C6272DC2B9BE}" type="doc">
      <dgm:prSet loTypeId="urn:microsoft.com/office/officeart/2005/8/layout/default" loCatId="list" qsTypeId="urn:microsoft.com/office/officeart/2005/8/quickstyle/3d4" qsCatId="3D" csTypeId="urn:microsoft.com/office/officeart/2005/8/colors/accent0_1" csCatId="mainScheme" phldr="1"/>
      <dgm:spPr/>
      <dgm:t>
        <a:bodyPr/>
        <a:lstStyle/>
        <a:p>
          <a:endParaRPr kumimoji="1" lang="ja-JP" altLang="en-US"/>
        </a:p>
      </dgm:t>
    </dgm:pt>
    <dgm:pt modelId="{40401B07-2BC1-43D1-990D-EA08A2E96199}">
      <dgm:prSet phldrT="[テキスト]"/>
      <dgm:spPr/>
      <dgm:t>
        <a:bodyPr/>
        <a:lstStyle/>
        <a:p>
          <a:r>
            <a:rPr kumimoji="1" lang="ja-JP" altLang="en-US" dirty="0" smtClean="0"/>
            <a:t>サイトマップ</a:t>
          </a:r>
          <a:endParaRPr kumimoji="1" lang="ja-JP" altLang="en-US" dirty="0"/>
        </a:p>
      </dgm:t>
    </dgm:pt>
    <dgm:pt modelId="{7810A5FF-DD0E-4847-BB51-CCA58505CB3C}" type="parTrans" cxnId="{6A1762DF-7C29-4A0A-8748-CEA318AD2CB0}">
      <dgm:prSet/>
      <dgm:spPr/>
      <dgm:t>
        <a:bodyPr/>
        <a:lstStyle/>
        <a:p>
          <a:endParaRPr kumimoji="1" lang="ja-JP" altLang="en-US"/>
        </a:p>
      </dgm:t>
    </dgm:pt>
    <dgm:pt modelId="{87D7B1F8-6123-41EB-9EE4-4365B501F819}" type="sibTrans" cxnId="{6A1762DF-7C29-4A0A-8748-CEA318AD2CB0}">
      <dgm:prSet/>
      <dgm:spPr/>
      <dgm:t>
        <a:bodyPr/>
        <a:lstStyle/>
        <a:p>
          <a:endParaRPr kumimoji="1" lang="ja-JP" altLang="en-US"/>
        </a:p>
      </dgm:t>
    </dgm:pt>
    <dgm:pt modelId="{032D3BBA-FECA-4A09-86B8-D22A26B2D692}">
      <dgm:prSet phldrT="[テキスト]"/>
      <dgm:spPr/>
      <dgm:t>
        <a:bodyPr/>
        <a:lstStyle/>
        <a:p>
          <a:r>
            <a:rPr kumimoji="1" lang="ja-JP" altLang="en-US" dirty="0" smtClean="0"/>
            <a:t>個人情報保護方針</a:t>
          </a:r>
          <a:endParaRPr kumimoji="1" lang="ja-JP" altLang="en-US" dirty="0"/>
        </a:p>
      </dgm:t>
    </dgm:pt>
    <dgm:pt modelId="{4119427E-7B15-41EB-8B5A-B95D0DFD73F7}" type="parTrans" cxnId="{3C106BD5-B745-482F-ACFC-16D6C59D484C}">
      <dgm:prSet/>
      <dgm:spPr/>
      <dgm:t>
        <a:bodyPr/>
        <a:lstStyle/>
        <a:p>
          <a:endParaRPr kumimoji="1" lang="ja-JP" altLang="en-US"/>
        </a:p>
      </dgm:t>
    </dgm:pt>
    <dgm:pt modelId="{FBC42729-2ECE-47F8-80EF-0A2691BE4F4B}" type="sibTrans" cxnId="{3C106BD5-B745-482F-ACFC-16D6C59D484C}">
      <dgm:prSet/>
      <dgm:spPr/>
      <dgm:t>
        <a:bodyPr/>
        <a:lstStyle/>
        <a:p>
          <a:endParaRPr kumimoji="1" lang="ja-JP" altLang="en-US"/>
        </a:p>
      </dgm:t>
    </dgm:pt>
    <dgm:pt modelId="{7B17B44F-FC52-4305-B7B4-359C8BB0CC78}">
      <dgm:prSet phldrT="[テキスト]"/>
      <dgm:spPr/>
      <dgm:t>
        <a:bodyPr/>
        <a:lstStyle/>
        <a:p>
          <a:r>
            <a:rPr kumimoji="1" lang="ja-JP" altLang="en-US" dirty="0" smtClean="0"/>
            <a:t>免責事項</a:t>
          </a:r>
          <a:endParaRPr kumimoji="1" lang="ja-JP" altLang="en-US" dirty="0"/>
        </a:p>
      </dgm:t>
    </dgm:pt>
    <dgm:pt modelId="{33AB0CC5-D5AB-43B3-85EC-314056ECEFE3}" type="parTrans" cxnId="{C99A6A04-00F2-464C-A463-810353EE4324}">
      <dgm:prSet/>
      <dgm:spPr/>
      <dgm:t>
        <a:bodyPr/>
        <a:lstStyle/>
        <a:p>
          <a:endParaRPr kumimoji="1" lang="ja-JP" altLang="en-US"/>
        </a:p>
      </dgm:t>
    </dgm:pt>
    <dgm:pt modelId="{92690300-D18D-45E1-9C05-A5A7F486431A}" type="sibTrans" cxnId="{C99A6A04-00F2-464C-A463-810353EE4324}">
      <dgm:prSet/>
      <dgm:spPr/>
      <dgm:t>
        <a:bodyPr/>
        <a:lstStyle/>
        <a:p>
          <a:endParaRPr kumimoji="1" lang="ja-JP" altLang="en-US"/>
        </a:p>
      </dgm:t>
    </dgm:pt>
    <dgm:pt modelId="{A8173AC5-747C-4629-AFDD-A87911240C17}">
      <dgm:prSet phldrT="[テキスト]"/>
      <dgm:spPr/>
      <dgm:t>
        <a:bodyPr/>
        <a:lstStyle/>
        <a:p>
          <a:r>
            <a:rPr kumimoji="1" lang="ja-JP" altLang="en-US" dirty="0" smtClean="0"/>
            <a:t>会社概要</a:t>
          </a:r>
          <a:endParaRPr kumimoji="1" lang="ja-JP" altLang="en-US" dirty="0"/>
        </a:p>
      </dgm:t>
    </dgm:pt>
    <dgm:pt modelId="{E974970D-70A4-448F-ADA5-582372723288}" type="parTrans" cxnId="{A95E0B9F-59F7-44CA-BC30-FF56A08C9DCF}">
      <dgm:prSet/>
      <dgm:spPr/>
      <dgm:t>
        <a:bodyPr/>
        <a:lstStyle/>
        <a:p>
          <a:endParaRPr kumimoji="1" lang="ja-JP" altLang="en-US"/>
        </a:p>
      </dgm:t>
    </dgm:pt>
    <dgm:pt modelId="{53B3EEC5-F0C3-4637-83DF-ECC7F7989530}" type="sibTrans" cxnId="{A95E0B9F-59F7-44CA-BC30-FF56A08C9DCF}">
      <dgm:prSet/>
      <dgm:spPr/>
      <dgm:t>
        <a:bodyPr/>
        <a:lstStyle/>
        <a:p>
          <a:endParaRPr kumimoji="1" lang="ja-JP" altLang="en-US"/>
        </a:p>
      </dgm:t>
    </dgm:pt>
    <dgm:pt modelId="{719CC07F-E7E8-4D5D-812D-B4FE5927E5EE}">
      <dgm:prSet phldrT="[テキスト]"/>
      <dgm:spPr/>
      <dgm:t>
        <a:bodyPr/>
        <a:lstStyle/>
        <a:p>
          <a:r>
            <a:rPr kumimoji="1" lang="ja-JP" altLang="en-US" dirty="0" smtClean="0"/>
            <a:t>お問い合わせ</a:t>
          </a:r>
          <a:endParaRPr kumimoji="1" lang="ja-JP" altLang="en-US" dirty="0"/>
        </a:p>
      </dgm:t>
    </dgm:pt>
    <dgm:pt modelId="{2DF4381A-E109-454A-9E32-D93C72FC7A55}" type="parTrans" cxnId="{F03DD442-96A4-477A-9D30-F76921D72844}">
      <dgm:prSet/>
      <dgm:spPr/>
      <dgm:t>
        <a:bodyPr/>
        <a:lstStyle/>
        <a:p>
          <a:endParaRPr kumimoji="1" lang="ja-JP" altLang="en-US"/>
        </a:p>
      </dgm:t>
    </dgm:pt>
    <dgm:pt modelId="{371C3CB0-B366-474D-B5B7-5314870145B2}" type="sibTrans" cxnId="{F03DD442-96A4-477A-9D30-F76921D72844}">
      <dgm:prSet/>
      <dgm:spPr/>
      <dgm:t>
        <a:bodyPr/>
        <a:lstStyle/>
        <a:p>
          <a:endParaRPr kumimoji="1" lang="ja-JP" altLang="en-US"/>
        </a:p>
      </dgm:t>
    </dgm:pt>
    <dgm:pt modelId="{62B35D10-1538-4D55-950A-2A2BA79ABB01}">
      <dgm:prSet phldrT="[テキスト]"/>
      <dgm:spPr/>
      <dgm:t>
        <a:bodyPr/>
        <a:lstStyle/>
        <a:p>
          <a:r>
            <a:rPr kumimoji="1" lang="ja-JP" altLang="en-US" dirty="0" smtClean="0"/>
            <a:t>お問い合わせ</a:t>
          </a:r>
          <a:endParaRPr kumimoji="1" lang="ja-JP" altLang="en-US" dirty="0"/>
        </a:p>
      </dgm:t>
    </dgm:pt>
    <dgm:pt modelId="{3B7949E4-2C6C-4147-8E77-B67B75755B1D}" type="parTrans" cxnId="{050851E5-7985-4624-BFA0-E63890E07C3D}">
      <dgm:prSet/>
      <dgm:spPr/>
      <dgm:t>
        <a:bodyPr/>
        <a:lstStyle/>
        <a:p>
          <a:endParaRPr kumimoji="1" lang="ja-JP" altLang="en-US"/>
        </a:p>
      </dgm:t>
    </dgm:pt>
    <dgm:pt modelId="{14D47D6F-6546-446B-AE47-30FEAA7CBE24}" type="sibTrans" cxnId="{050851E5-7985-4624-BFA0-E63890E07C3D}">
      <dgm:prSet/>
      <dgm:spPr/>
      <dgm:t>
        <a:bodyPr/>
        <a:lstStyle/>
        <a:p>
          <a:endParaRPr kumimoji="1" lang="ja-JP" altLang="en-US"/>
        </a:p>
      </dgm:t>
    </dgm:pt>
    <dgm:pt modelId="{FB970023-0AD8-4257-9D69-0D38BBE98C0B}" type="pres">
      <dgm:prSet presAssocID="{816B225A-6D9C-45A5-A08D-C6272DC2B9BE}" presName="diagram" presStyleCnt="0">
        <dgm:presLayoutVars>
          <dgm:dir/>
          <dgm:resizeHandles val="exact"/>
        </dgm:presLayoutVars>
      </dgm:prSet>
      <dgm:spPr/>
      <dgm:t>
        <a:bodyPr/>
        <a:lstStyle/>
        <a:p>
          <a:endParaRPr kumimoji="1" lang="ja-JP" altLang="en-US"/>
        </a:p>
      </dgm:t>
    </dgm:pt>
    <dgm:pt modelId="{FFE1DB0B-A649-43C1-B7D2-CEF3FA2CA620}" type="pres">
      <dgm:prSet presAssocID="{40401B07-2BC1-43D1-990D-EA08A2E96199}" presName="node" presStyleLbl="node1" presStyleIdx="0" presStyleCnt="6" custScaleX="175638">
        <dgm:presLayoutVars>
          <dgm:bulletEnabled val="1"/>
        </dgm:presLayoutVars>
      </dgm:prSet>
      <dgm:spPr/>
      <dgm:t>
        <a:bodyPr/>
        <a:lstStyle/>
        <a:p>
          <a:endParaRPr kumimoji="1" lang="ja-JP" altLang="en-US"/>
        </a:p>
      </dgm:t>
    </dgm:pt>
    <dgm:pt modelId="{2801E637-8C93-40BB-8D47-B379444342CD}" type="pres">
      <dgm:prSet presAssocID="{87D7B1F8-6123-41EB-9EE4-4365B501F819}" presName="sibTrans" presStyleCnt="0"/>
      <dgm:spPr/>
      <dgm:t>
        <a:bodyPr/>
        <a:lstStyle/>
        <a:p>
          <a:endParaRPr kumimoji="1" lang="ja-JP" altLang="en-US"/>
        </a:p>
      </dgm:t>
    </dgm:pt>
    <dgm:pt modelId="{DE94FCB2-DC8D-4E9C-99AC-1B4A02F51ED1}" type="pres">
      <dgm:prSet presAssocID="{032D3BBA-FECA-4A09-86B8-D22A26B2D692}" presName="node" presStyleLbl="node1" presStyleIdx="1" presStyleCnt="6" custScaleX="171041">
        <dgm:presLayoutVars>
          <dgm:bulletEnabled val="1"/>
        </dgm:presLayoutVars>
      </dgm:prSet>
      <dgm:spPr/>
      <dgm:t>
        <a:bodyPr/>
        <a:lstStyle/>
        <a:p>
          <a:endParaRPr kumimoji="1" lang="ja-JP" altLang="en-US"/>
        </a:p>
      </dgm:t>
    </dgm:pt>
    <dgm:pt modelId="{B79BEC52-4A3C-4665-948E-5AB634E4DDD1}" type="pres">
      <dgm:prSet presAssocID="{FBC42729-2ECE-47F8-80EF-0A2691BE4F4B}" presName="sibTrans" presStyleCnt="0"/>
      <dgm:spPr/>
      <dgm:t>
        <a:bodyPr/>
        <a:lstStyle/>
        <a:p>
          <a:endParaRPr kumimoji="1" lang="ja-JP" altLang="en-US"/>
        </a:p>
      </dgm:t>
    </dgm:pt>
    <dgm:pt modelId="{9E71994E-CAF8-46B6-9D24-24B986C042F2}" type="pres">
      <dgm:prSet presAssocID="{7B17B44F-FC52-4305-B7B4-359C8BB0CC78}" presName="node" presStyleLbl="node1" presStyleIdx="2" presStyleCnt="6" custScaleX="161847">
        <dgm:presLayoutVars>
          <dgm:bulletEnabled val="1"/>
        </dgm:presLayoutVars>
      </dgm:prSet>
      <dgm:spPr/>
      <dgm:t>
        <a:bodyPr/>
        <a:lstStyle/>
        <a:p>
          <a:endParaRPr kumimoji="1" lang="ja-JP" altLang="en-US"/>
        </a:p>
      </dgm:t>
    </dgm:pt>
    <dgm:pt modelId="{738F86CF-128D-470E-936B-6A3F88B3548B}" type="pres">
      <dgm:prSet presAssocID="{92690300-D18D-45E1-9C05-A5A7F486431A}" presName="sibTrans" presStyleCnt="0"/>
      <dgm:spPr/>
      <dgm:t>
        <a:bodyPr/>
        <a:lstStyle/>
        <a:p>
          <a:endParaRPr kumimoji="1" lang="ja-JP" altLang="en-US"/>
        </a:p>
      </dgm:t>
    </dgm:pt>
    <dgm:pt modelId="{AB46F437-0746-4546-925E-0EB7C7D5DEEE}" type="pres">
      <dgm:prSet presAssocID="{A8173AC5-747C-4629-AFDD-A87911240C17}" presName="node" presStyleLbl="node1" presStyleIdx="3" presStyleCnt="6" custScaleX="183491">
        <dgm:presLayoutVars>
          <dgm:bulletEnabled val="1"/>
        </dgm:presLayoutVars>
      </dgm:prSet>
      <dgm:spPr/>
      <dgm:t>
        <a:bodyPr/>
        <a:lstStyle/>
        <a:p>
          <a:endParaRPr kumimoji="1" lang="ja-JP" altLang="en-US"/>
        </a:p>
      </dgm:t>
    </dgm:pt>
    <dgm:pt modelId="{DFB5A0A0-5AAF-4E7A-96E3-6AAED3E2A4DE}" type="pres">
      <dgm:prSet presAssocID="{53B3EEC5-F0C3-4637-83DF-ECC7F7989530}" presName="sibTrans" presStyleCnt="0"/>
      <dgm:spPr/>
      <dgm:t>
        <a:bodyPr/>
        <a:lstStyle/>
        <a:p>
          <a:endParaRPr kumimoji="1" lang="ja-JP" altLang="en-US"/>
        </a:p>
      </dgm:t>
    </dgm:pt>
    <dgm:pt modelId="{EF93FE5D-CECB-421C-A5E7-C8A146A6D18C}" type="pres">
      <dgm:prSet presAssocID="{719CC07F-E7E8-4D5D-812D-B4FE5927E5EE}" presName="node" presStyleLbl="node1" presStyleIdx="4" presStyleCnt="6" custScaleX="166731">
        <dgm:presLayoutVars>
          <dgm:bulletEnabled val="1"/>
        </dgm:presLayoutVars>
      </dgm:prSet>
      <dgm:spPr/>
      <dgm:t>
        <a:bodyPr/>
        <a:lstStyle/>
        <a:p>
          <a:endParaRPr kumimoji="1" lang="ja-JP" altLang="en-US"/>
        </a:p>
      </dgm:t>
    </dgm:pt>
    <dgm:pt modelId="{69C1F5B3-E374-4A16-AD71-1F7CD42FE451}" type="pres">
      <dgm:prSet presAssocID="{371C3CB0-B366-474D-B5B7-5314870145B2}" presName="sibTrans" presStyleCnt="0"/>
      <dgm:spPr/>
      <dgm:t>
        <a:bodyPr/>
        <a:lstStyle/>
        <a:p>
          <a:endParaRPr kumimoji="1" lang="ja-JP" altLang="en-US"/>
        </a:p>
      </dgm:t>
    </dgm:pt>
    <dgm:pt modelId="{4872DE25-18B2-4051-AC2E-50E8F9E547B9}" type="pres">
      <dgm:prSet presAssocID="{62B35D10-1538-4D55-950A-2A2BA79ABB01}" presName="node" presStyleLbl="node1" presStyleIdx="5" presStyleCnt="6" custScaleX="182009">
        <dgm:presLayoutVars>
          <dgm:bulletEnabled val="1"/>
        </dgm:presLayoutVars>
      </dgm:prSet>
      <dgm:spPr/>
      <dgm:t>
        <a:bodyPr/>
        <a:lstStyle/>
        <a:p>
          <a:endParaRPr kumimoji="1" lang="ja-JP" altLang="en-US"/>
        </a:p>
      </dgm:t>
    </dgm:pt>
  </dgm:ptLst>
  <dgm:cxnLst>
    <dgm:cxn modelId="{C99A6A04-00F2-464C-A463-810353EE4324}" srcId="{816B225A-6D9C-45A5-A08D-C6272DC2B9BE}" destId="{7B17B44F-FC52-4305-B7B4-359C8BB0CC78}" srcOrd="2" destOrd="0" parTransId="{33AB0CC5-D5AB-43B3-85EC-314056ECEFE3}" sibTransId="{92690300-D18D-45E1-9C05-A5A7F486431A}"/>
    <dgm:cxn modelId="{6612B1D5-404F-4388-A265-253EF425205D}" type="presOf" srcId="{40401B07-2BC1-43D1-990D-EA08A2E96199}" destId="{FFE1DB0B-A649-43C1-B7D2-CEF3FA2CA620}" srcOrd="0" destOrd="0" presId="urn:microsoft.com/office/officeart/2005/8/layout/default"/>
    <dgm:cxn modelId="{9C6BE562-9C05-4D9D-8241-6DB993C9E245}" type="presOf" srcId="{719CC07F-E7E8-4D5D-812D-B4FE5927E5EE}" destId="{EF93FE5D-CECB-421C-A5E7-C8A146A6D18C}" srcOrd="0" destOrd="0" presId="urn:microsoft.com/office/officeart/2005/8/layout/default"/>
    <dgm:cxn modelId="{6A2EA473-93F1-4043-A208-EA521626E8B4}" type="presOf" srcId="{032D3BBA-FECA-4A09-86B8-D22A26B2D692}" destId="{DE94FCB2-DC8D-4E9C-99AC-1B4A02F51ED1}" srcOrd="0" destOrd="0" presId="urn:microsoft.com/office/officeart/2005/8/layout/default"/>
    <dgm:cxn modelId="{0D4F00CA-BF38-46E7-826D-7530F49C331D}" type="presOf" srcId="{A8173AC5-747C-4629-AFDD-A87911240C17}" destId="{AB46F437-0746-4546-925E-0EB7C7D5DEEE}" srcOrd="0" destOrd="0" presId="urn:microsoft.com/office/officeart/2005/8/layout/default"/>
    <dgm:cxn modelId="{3C106BD5-B745-482F-ACFC-16D6C59D484C}" srcId="{816B225A-6D9C-45A5-A08D-C6272DC2B9BE}" destId="{032D3BBA-FECA-4A09-86B8-D22A26B2D692}" srcOrd="1" destOrd="0" parTransId="{4119427E-7B15-41EB-8B5A-B95D0DFD73F7}" sibTransId="{FBC42729-2ECE-47F8-80EF-0A2691BE4F4B}"/>
    <dgm:cxn modelId="{F03DD442-96A4-477A-9D30-F76921D72844}" srcId="{816B225A-6D9C-45A5-A08D-C6272DC2B9BE}" destId="{719CC07F-E7E8-4D5D-812D-B4FE5927E5EE}" srcOrd="4" destOrd="0" parTransId="{2DF4381A-E109-454A-9E32-D93C72FC7A55}" sibTransId="{371C3CB0-B366-474D-B5B7-5314870145B2}"/>
    <dgm:cxn modelId="{02425892-024F-46B6-835B-F1887FB96B02}" type="presOf" srcId="{62B35D10-1538-4D55-950A-2A2BA79ABB01}" destId="{4872DE25-18B2-4051-AC2E-50E8F9E547B9}" srcOrd="0" destOrd="0" presId="urn:microsoft.com/office/officeart/2005/8/layout/default"/>
    <dgm:cxn modelId="{A95E0B9F-59F7-44CA-BC30-FF56A08C9DCF}" srcId="{816B225A-6D9C-45A5-A08D-C6272DC2B9BE}" destId="{A8173AC5-747C-4629-AFDD-A87911240C17}" srcOrd="3" destOrd="0" parTransId="{E974970D-70A4-448F-ADA5-582372723288}" sibTransId="{53B3EEC5-F0C3-4637-83DF-ECC7F7989530}"/>
    <dgm:cxn modelId="{050851E5-7985-4624-BFA0-E63890E07C3D}" srcId="{816B225A-6D9C-45A5-A08D-C6272DC2B9BE}" destId="{62B35D10-1538-4D55-950A-2A2BA79ABB01}" srcOrd="5" destOrd="0" parTransId="{3B7949E4-2C6C-4147-8E77-B67B75755B1D}" sibTransId="{14D47D6F-6546-446B-AE47-30FEAA7CBE24}"/>
    <dgm:cxn modelId="{6A1762DF-7C29-4A0A-8748-CEA318AD2CB0}" srcId="{816B225A-6D9C-45A5-A08D-C6272DC2B9BE}" destId="{40401B07-2BC1-43D1-990D-EA08A2E96199}" srcOrd="0" destOrd="0" parTransId="{7810A5FF-DD0E-4847-BB51-CCA58505CB3C}" sibTransId="{87D7B1F8-6123-41EB-9EE4-4365B501F819}"/>
    <dgm:cxn modelId="{7B8F0DC8-E73C-4FCC-BCC4-80E17DA2315D}" type="presOf" srcId="{816B225A-6D9C-45A5-A08D-C6272DC2B9BE}" destId="{FB970023-0AD8-4257-9D69-0D38BBE98C0B}" srcOrd="0" destOrd="0" presId="urn:microsoft.com/office/officeart/2005/8/layout/default"/>
    <dgm:cxn modelId="{EE79B733-62E8-4567-953F-3E47A8F8EC17}" type="presOf" srcId="{7B17B44F-FC52-4305-B7B4-359C8BB0CC78}" destId="{9E71994E-CAF8-46B6-9D24-24B986C042F2}" srcOrd="0" destOrd="0" presId="urn:microsoft.com/office/officeart/2005/8/layout/default"/>
    <dgm:cxn modelId="{F72CCBC5-8C6A-4987-AA40-9680CFF8873A}" type="presParOf" srcId="{FB970023-0AD8-4257-9D69-0D38BBE98C0B}" destId="{FFE1DB0B-A649-43C1-B7D2-CEF3FA2CA620}" srcOrd="0" destOrd="0" presId="urn:microsoft.com/office/officeart/2005/8/layout/default"/>
    <dgm:cxn modelId="{069C51D8-E93E-46DF-BB9D-B3FC001C88B8}" type="presParOf" srcId="{FB970023-0AD8-4257-9D69-0D38BBE98C0B}" destId="{2801E637-8C93-40BB-8D47-B379444342CD}" srcOrd="1" destOrd="0" presId="urn:microsoft.com/office/officeart/2005/8/layout/default"/>
    <dgm:cxn modelId="{6E70B1AF-5731-4442-A405-1618713B240A}" type="presParOf" srcId="{FB970023-0AD8-4257-9D69-0D38BBE98C0B}" destId="{DE94FCB2-DC8D-4E9C-99AC-1B4A02F51ED1}" srcOrd="2" destOrd="0" presId="urn:microsoft.com/office/officeart/2005/8/layout/default"/>
    <dgm:cxn modelId="{4C2DDF9F-D3D2-4637-AB5A-DDDF1584210B}" type="presParOf" srcId="{FB970023-0AD8-4257-9D69-0D38BBE98C0B}" destId="{B79BEC52-4A3C-4665-948E-5AB634E4DDD1}" srcOrd="3" destOrd="0" presId="urn:microsoft.com/office/officeart/2005/8/layout/default"/>
    <dgm:cxn modelId="{D1781C02-533A-491A-8FBE-A97845F7F276}" type="presParOf" srcId="{FB970023-0AD8-4257-9D69-0D38BBE98C0B}" destId="{9E71994E-CAF8-46B6-9D24-24B986C042F2}" srcOrd="4" destOrd="0" presId="urn:microsoft.com/office/officeart/2005/8/layout/default"/>
    <dgm:cxn modelId="{73451A5F-B307-466C-B6CB-6C4230A091E0}" type="presParOf" srcId="{FB970023-0AD8-4257-9D69-0D38BBE98C0B}" destId="{738F86CF-128D-470E-936B-6A3F88B3548B}" srcOrd="5" destOrd="0" presId="urn:microsoft.com/office/officeart/2005/8/layout/default"/>
    <dgm:cxn modelId="{03F3AE3D-18C1-4442-AA0D-AA02D48D7A0E}" type="presParOf" srcId="{FB970023-0AD8-4257-9D69-0D38BBE98C0B}" destId="{AB46F437-0746-4546-925E-0EB7C7D5DEEE}" srcOrd="6" destOrd="0" presId="urn:microsoft.com/office/officeart/2005/8/layout/default"/>
    <dgm:cxn modelId="{4164F7AF-CD16-4934-8938-2DD90E14D14B}" type="presParOf" srcId="{FB970023-0AD8-4257-9D69-0D38BBE98C0B}" destId="{DFB5A0A0-5AAF-4E7A-96E3-6AAED3E2A4DE}" srcOrd="7" destOrd="0" presId="urn:microsoft.com/office/officeart/2005/8/layout/default"/>
    <dgm:cxn modelId="{4EA4B353-5832-4057-A9AF-C9B783AB98C5}" type="presParOf" srcId="{FB970023-0AD8-4257-9D69-0D38BBE98C0B}" destId="{EF93FE5D-CECB-421C-A5E7-C8A146A6D18C}" srcOrd="8" destOrd="0" presId="urn:microsoft.com/office/officeart/2005/8/layout/default"/>
    <dgm:cxn modelId="{6C5F1018-8837-4A59-9112-4B7F93BD010C}" type="presParOf" srcId="{FB970023-0AD8-4257-9D69-0D38BBE98C0B}" destId="{69C1F5B3-E374-4A16-AD71-1F7CD42FE451}" srcOrd="9" destOrd="0" presId="urn:microsoft.com/office/officeart/2005/8/layout/default"/>
    <dgm:cxn modelId="{790517FC-CA11-400A-A81C-CCE2610988E6}" type="presParOf" srcId="{FB970023-0AD8-4257-9D69-0D38BBE98C0B}" destId="{4872DE25-18B2-4051-AC2E-50E8F9E547B9}" srcOrd="10" destOrd="0" presId="urn:microsoft.com/office/officeart/2005/8/layout/default"/>
  </dgm:cxnLst>
  <dgm:bg/>
  <dgm:whole/>
  <dgm:extLst>
    <a:ext uri="http://schemas.microsoft.com/office/drawing/2008/diagram">
      <dsp:dataModelExt xmlns:dsp="http://schemas.microsoft.com/office/drawing/2008/diagram" xmlns="" relId="rId11"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816B225A-6D9C-45A5-A08D-C6272DC2B9BE}"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kumimoji="1" lang="ja-JP" altLang="en-US"/>
        </a:p>
      </dgm:t>
    </dgm:pt>
    <dgm:pt modelId="{40401B07-2BC1-43D1-990D-EA08A2E96199}">
      <dgm:prSet phldrT="[テキスト]"/>
      <dgm:spPr/>
      <dgm:t>
        <a:bodyPr/>
        <a:lstStyle/>
        <a:p>
          <a:r>
            <a:rPr kumimoji="1" lang="en-US" altLang="ja-JP" dirty="0" smtClean="0"/>
            <a:t>HOME</a:t>
          </a:r>
          <a:endParaRPr kumimoji="1" lang="ja-JP" altLang="en-US" dirty="0"/>
        </a:p>
      </dgm:t>
    </dgm:pt>
    <dgm:pt modelId="{7810A5FF-DD0E-4847-BB51-CCA58505CB3C}" type="parTrans" cxnId="{6A1762DF-7C29-4A0A-8748-CEA318AD2CB0}">
      <dgm:prSet/>
      <dgm:spPr/>
      <dgm:t>
        <a:bodyPr/>
        <a:lstStyle/>
        <a:p>
          <a:endParaRPr kumimoji="1" lang="ja-JP" altLang="en-US"/>
        </a:p>
      </dgm:t>
    </dgm:pt>
    <dgm:pt modelId="{87D7B1F8-6123-41EB-9EE4-4365B501F819}" type="sibTrans" cxnId="{6A1762DF-7C29-4A0A-8748-CEA318AD2CB0}">
      <dgm:prSet/>
      <dgm:spPr/>
      <dgm:t>
        <a:bodyPr/>
        <a:lstStyle/>
        <a:p>
          <a:endParaRPr kumimoji="1" lang="ja-JP" altLang="en-US"/>
        </a:p>
      </dgm:t>
    </dgm:pt>
    <dgm:pt modelId="{032D3BBA-FECA-4A09-86B8-D22A26B2D692}">
      <dgm:prSet phldrT="[テキスト]"/>
      <dgm:spPr/>
      <dgm:t>
        <a:bodyPr/>
        <a:lstStyle/>
        <a:p>
          <a:r>
            <a:rPr kumimoji="1" lang="en-US" altLang="ja-JP" dirty="0" smtClean="0"/>
            <a:t>NEWS</a:t>
          </a:r>
          <a:endParaRPr kumimoji="1" lang="ja-JP" altLang="en-US" dirty="0"/>
        </a:p>
      </dgm:t>
    </dgm:pt>
    <dgm:pt modelId="{4119427E-7B15-41EB-8B5A-B95D0DFD73F7}" type="parTrans" cxnId="{3C106BD5-B745-482F-ACFC-16D6C59D484C}">
      <dgm:prSet/>
      <dgm:spPr/>
      <dgm:t>
        <a:bodyPr/>
        <a:lstStyle/>
        <a:p>
          <a:endParaRPr kumimoji="1" lang="ja-JP" altLang="en-US"/>
        </a:p>
      </dgm:t>
    </dgm:pt>
    <dgm:pt modelId="{FBC42729-2ECE-47F8-80EF-0A2691BE4F4B}" type="sibTrans" cxnId="{3C106BD5-B745-482F-ACFC-16D6C59D484C}">
      <dgm:prSet/>
      <dgm:spPr/>
      <dgm:t>
        <a:bodyPr/>
        <a:lstStyle/>
        <a:p>
          <a:endParaRPr kumimoji="1" lang="ja-JP" altLang="en-US"/>
        </a:p>
      </dgm:t>
    </dgm:pt>
    <dgm:pt modelId="{7B17B44F-FC52-4305-B7B4-359C8BB0CC78}">
      <dgm:prSet phldrT="[テキスト]"/>
      <dgm:spPr/>
      <dgm:t>
        <a:bodyPr/>
        <a:lstStyle/>
        <a:p>
          <a:r>
            <a:rPr kumimoji="1" lang="ja-JP" altLang="en-US" dirty="0" smtClean="0"/>
            <a:t>サービス</a:t>
          </a:r>
          <a:endParaRPr kumimoji="1" lang="ja-JP" altLang="en-US" dirty="0"/>
        </a:p>
      </dgm:t>
    </dgm:pt>
    <dgm:pt modelId="{33AB0CC5-D5AB-43B3-85EC-314056ECEFE3}" type="parTrans" cxnId="{C99A6A04-00F2-464C-A463-810353EE4324}">
      <dgm:prSet/>
      <dgm:spPr/>
      <dgm:t>
        <a:bodyPr/>
        <a:lstStyle/>
        <a:p>
          <a:endParaRPr kumimoji="1" lang="ja-JP" altLang="en-US"/>
        </a:p>
      </dgm:t>
    </dgm:pt>
    <dgm:pt modelId="{92690300-D18D-45E1-9C05-A5A7F486431A}" type="sibTrans" cxnId="{C99A6A04-00F2-464C-A463-810353EE4324}">
      <dgm:prSet/>
      <dgm:spPr/>
      <dgm:t>
        <a:bodyPr/>
        <a:lstStyle/>
        <a:p>
          <a:endParaRPr kumimoji="1" lang="ja-JP" altLang="en-US"/>
        </a:p>
      </dgm:t>
    </dgm:pt>
    <dgm:pt modelId="{A8173AC5-747C-4629-AFDD-A87911240C17}">
      <dgm:prSet phldrT="[テキスト]"/>
      <dgm:spPr/>
      <dgm:t>
        <a:bodyPr/>
        <a:lstStyle/>
        <a:p>
          <a:r>
            <a:rPr kumimoji="1" lang="ja-JP" altLang="en-US" dirty="0" smtClean="0"/>
            <a:t>決済端末</a:t>
          </a:r>
          <a:endParaRPr kumimoji="1" lang="ja-JP" altLang="en-US" dirty="0"/>
        </a:p>
      </dgm:t>
    </dgm:pt>
    <dgm:pt modelId="{E974970D-70A4-448F-ADA5-582372723288}" type="parTrans" cxnId="{A95E0B9F-59F7-44CA-BC30-FF56A08C9DCF}">
      <dgm:prSet/>
      <dgm:spPr/>
      <dgm:t>
        <a:bodyPr/>
        <a:lstStyle/>
        <a:p>
          <a:endParaRPr kumimoji="1" lang="ja-JP" altLang="en-US"/>
        </a:p>
      </dgm:t>
    </dgm:pt>
    <dgm:pt modelId="{53B3EEC5-F0C3-4637-83DF-ECC7F7989530}" type="sibTrans" cxnId="{A95E0B9F-59F7-44CA-BC30-FF56A08C9DCF}">
      <dgm:prSet/>
      <dgm:spPr/>
      <dgm:t>
        <a:bodyPr/>
        <a:lstStyle/>
        <a:p>
          <a:endParaRPr kumimoji="1" lang="ja-JP" altLang="en-US"/>
        </a:p>
      </dgm:t>
    </dgm:pt>
    <dgm:pt modelId="{719CC07F-E7E8-4D5D-812D-B4FE5927E5EE}">
      <dgm:prSet phldrT="[テキスト]"/>
      <dgm:spPr/>
      <dgm:t>
        <a:bodyPr/>
        <a:lstStyle/>
        <a:p>
          <a:r>
            <a:rPr kumimoji="1" lang="ja-JP" altLang="en-US" dirty="0" smtClean="0"/>
            <a:t>会社概要</a:t>
          </a:r>
          <a:endParaRPr kumimoji="1" lang="ja-JP" altLang="en-US" dirty="0"/>
        </a:p>
      </dgm:t>
    </dgm:pt>
    <dgm:pt modelId="{2DF4381A-E109-454A-9E32-D93C72FC7A55}" type="parTrans" cxnId="{F03DD442-96A4-477A-9D30-F76921D72844}">
      <dgm:prSet/>
      <dgm:spPr/>
      <dgm:t>
        <a:bodyPr/>
        <a:lstStyle/>
        <a:p>
          <a:endParaRPr kumimoji="1" lang="ja-JP" altLang="en-US"/>
        </a:p>
      </dgm:t>
    </dgm:pt>
    <dgm:pt modelId="{371C3CB0-B366-474D-B5B7-5314870145B2}" type="sibTrans" cxnId="{F03DD442-96A4-477A-9D30-F76921D72844}">
      <dgm:prSet/>
      <dgm:spPr/>
      <dgm:t>
        <a:bodyPr/>
        <a:lstStyle/>
        <a:p>
          <a:endParaRPr kumimoji="1" lang="ja-JP" altLang="en-US"/>
        </a:p>
      </dgm:t>
    </dgm:pt>
    <dgm:pt modelId="{62B35D10-1538-4D55-950A-2A2BA79ABB01}">
      <dgm:prSet phldrT="[テキスト]"/>
      <dgm:spPr/>
      <dgm:t>
        <a:bodyPr/>
        <a:lstStyle/>
        <a:p>
          <a:r>
            <a:rPr kumimoji="1" lang="ja-JP" altLang="en-US" dirty="0" smtClean="0"/>
            <a:t>お問い合わせ</a:t>
          </a:r>
          <a:endParaRPr kumimoji="1" lang="ja-JP" altLang="en-US" dirty="0"/>
        </a:p>
      </dgm:t>
    </dgm:pt>
    <dgm:pt modelId="{3B7949E4-2C6C-4147-8E77-B67B75755B1D}" type="parTrans" cxnId="{050851E5-7985-4624-BFA0-E63890E07C3D}">
      <dgm:prSet/>
      <dgm:spPr/>
      <dgm:t>
        <a:bodyPr/>
        <a:lstStyle/>
        <a:p>
          <a:endParaRPr kumimoji="1" lang="ja-JP" altLang="en-US"/>
        </a:p>
      </dgm:t>
    </dgm:pt>
    <dgm:pt modelId="{14D47D6F-6546-446B-AE47-30FEAA7CBE24}" type="sibTrans" cxnId="{050851E5-7985-4624-BFA0-E63890E07C3D}">
      <dgm:prSet/>
      <dgm:spPr/>
      <dgm:t>
        <a:bodyPr/>
        <a:lstStyle/>
        <a:p>
          <a:endParaRPr kumimoji="1" lang="ja-JP" altLang="en-US"/>
        </a:p>
      </dgm:t>
    </dgm:pt>
    <dgm:pt modelId="{FB970023-0AD8-4257-9D69-0D38BBE98C0B}" type="pres">
      <dgm:prSet presAssocID="{816B225A-6D9C-45A5-A08D-C6272DC2B9BE}" presName="diagram" presStyleCnt="0">
        <dgm:presLayoutVars>
          <dgm:dir/>
          <dgm:resizeHandles val="exact"/>
        </dgm:presLayoutVars>
      </dgm:prSet>
      <dgm:spPr/>
      <dgm:t>
        <a:bodyPr/>
        <a:lstStyle/>
        <a:p>
          <a:endParaRPr kumimoji="1" lang="ja-JP" altLang="en-US"/>
        </a:p>
      </dgm:t>
    </dgm:pt>
    <dgm:pt modelId="{FFE1DB0B-A649-43C1-B7D2-CEF3FA2CA620}" type="pres">
      <dgm:prSet presAssocID="{40401B07-2BC1-43D1-990D-EA08A2E96199}" presName="node" presStyleLbl="node1" presStyleIdx="0" presStyleCnt="6" custScaleX="175638">
        <dgm:presLayoutVars>
          <dgm:bulletEnabled val="1"/>
        </dgm:presLayoutVars>
      </dgm:prSet>
      <dgm:spPr/>
      <dgm:t>
        <a:bodyPr/>
        <a:lstStyle/>
        <a:p>
          <a:endParaRPr kumimoji="1" lang="ja-JP" altLang="en-US"/>
        </a:p>
      </dgm:t>
    </dgm:pt>
    <dgm:pt modelId="{2801E637-8C93-40BB-8D47-B379444342CD}" type="pres">
      <dgm:prSet presAssocID="{87D7B1F8-6123-41EB-9EE4-4365B501F819}" presName="sibTrans" presStyleCnt="0"/>
      <dgm:spPr/>
    </dgm:pt>
    <dgm:pt modelId="{DE94FCB2-DC8D-4E9C-99AC-1B4A02F51ED1}" type="pres">
      <dgm:prSet presAssocID="{032D3BBA-FECA-4A09-86B8-D22A26B2D692}" presName="node" presStyleLbl="node1" presStyleIdx="1" presStyleCnt="6" custScaleX="171041">
        <dgm:presLayoutVars>
          <dgm:bulletEnabled val="1"/>
        </dgm:presLayoutVars>
      </dgm:prSet>
      <dgm:spPr/>
      <dgm:t>
        <a:bodyPr/>
        <a:lstStyle/>
        <a:p>
          <a:endParaRPr kumimoji="1" lang="ja-JP" altLang="en-US"/>
        </a:p>
      </dgm:t>
    </dgm:pt>
    <dgm:pt modelId="{B79BEC52-4A3C-4665-948E-5AB634E4DDD1}" type="pres">
      <dgm:prSet presAssocID="{FBC42729-2ECE-47F8-80EF-0A2691BE4F4B}" presName="sibTrans" presStyleCnt="0"/>
      <dgm:spPr/>
    </dgm:pt>
    <dgm:pt modelId="{9E71994E-CAF8-46B6-9D24-24B986C042F2}" type="pres">
      <dgm:prSet presAssocID="{7B17B44F-FC52-4305-B7B4-359C8BB0CC78}" presName="node" presStyleLbl="node1" presStyleIdx="2" presStyleCnt="6" custScaleX="161847">
        <dgm:presLayoutVars>
          <dgm:bulletEnabled val="1"/>
        </dgm:presLayoutVars>
      </dgm:prSet>
      <dgm:spPr/>
      <dgm:t>
        <a:bodyPr/>
        <a:lstStyle/>
        <a:p>
          <a:endParaRPr kumimoji="1" lang="ja-JP" altLang="en-US"/>
        </a:p>
      </dgm:t>
    </dgm:pt>
    <dgm:pt modelId="{738F86CF-128D-470E-936B-6A3F88B3548B}" type="pres">
      <dgm:prSet presAssocID="{92690300-D18D-45E1-9C05-A5A7F486431A}" presName="sibTrans" presStyleCnt="0"/>
      <dgm:spPr/>
    </dgm:pt>
    <dgm:pt modelId="{AB46F437-0746-4546-925E-0EB7C7D5DEEE}" type="pres">
      <dgm:prSet presAssocID="{A8173AC5-747C-4629-AFDD-A87911240C17}" presName="node" presStyleLbl="node1" presStyleIdx="3" presStyleCnt="6" custScaleX="183491">
        <dgm:presLayoutVars>
          <dgm:bulletEnabled val="1"/>
        </dgm:presLayoutVars>
      </dgm:prSet>
      <dgm:spPr/>
      <dgm:t>
        <a:bodyPr/>
        <a:lstStyle/>
        <a:p>
          <a:endParaRPr kumimoji="1" lang="ja-JP" altLang="en-US"/>
        </a:p>
      </dgm:t>
    </dgm:pt>
    <dgm:pt modelId="{DFB5A0A0-5AAF-4E7A-96E3-6AAED3E2A4DE}" type="pres">
      <dgm:prSet presAssocID="{53B3EEC5-F0C3-4637-83DF-ECC7F7989530}" presName="sibTrans" presStyleCnt="0"/>
      <dgm:spPr/>
    </dgm:pt>
    <dgm:pt modelId="{EF93FE5D-CECB-421C-A5E7-C8A146A6D18C}" type="pres">
      <dgm:prSet presAssocID="{719CC07F-E7E8-4D5D-812D-B4FE5927E5EE}" presName="node" presStyleLbl="node1" presStyleIdx="4" presStyleCnt="6" custScaleX="166731">
        <dgm:presLayoutVars>
          <dgm:bulletEnabled val="1"/>
        </dgm:presLayoutVars>
      </dgm:prSet>
      <dgm:spPr/>
      <dgm:t>
        <a:bodyPr/>
        <a:lstStyle/>
        <a:p>
          <a:endParaRPr kumimoji="1" lang="ja-JP" altLang="en-US"/>
        </a:p>
      </dgm:t>
    </dgm:pt>
    <dgm:pt modelId="{69C1F5B3-E374-4A16-AD71-1F7CD42FE451}" type="pres">
      <dgm:prSet presAssocID="{371C3CB0-B366-474D-B5B7-5314870145B2}" presName="sibTrans" presStyleCnt="0"/>
      <dgm:spPr/>
    </dgm:pt>
    <dgm:pt modelId="{4872DE25-18B2-4051-AC2E-50E8F9E547B9}" type="pres">
      <dgm:prSet presAssocID="{62B35D10-1538-4D55-950A-2A2BA79ABB01}" presName="node" presStyleLbl="node1" presStyleIdx="5" presStyleCnt="6" custScaleX="182009">
        <dgm:presLayoutVars>
          <dgm:bulletEnabled val="1"/>
        </dgm:presLayoutVars>
      </dgm:prSet>
      <dgm:spPr/>
      <dgm:t>
        <a:bodyPr/>
        <a:lstStyle/>
        <a:p>
          <a:endParaRPr kumimoji="1" lang="ja-JP" altLang="en-US"/>
        </a:p>
      </dgm:t>
    </dgm:pt>
  </dgm:ptLst>
  <dgm:cxnLst>
    <dgm:cxn modelId="{F03DD442-96A4-477A-9D30-F76921D72844}" srcId="{816B225A-6D9C-45A5-A08D-C6272DC2B9BE}" destId="{719CC07F-E7E8-4D5D-812D-B4FE5927E5EE}" srcOrd="4" destOrd="0" parTransId="{2DF4381A-E109-454A-9E32-D93C72FC7A55}" sibTransId="{371C3CB0-B366-474D-B5B7-5314870145B2}"/>
    <dgm:cxn modelId="{C99A6A04-00F2-464C-A463-810353EE4324}" srcId="{816B225A-6D9C-45A5-A08D-C6272DC2B9BE}" destId="{7B17B44F-FC52-4305-B7B4-359C8BB0CC78}" srcOrd="2" destOrd="0" parTransId="{33AB0CC5-D5AB-43B3-85EC-314056ECEFE3}" sibTransId="{92690300-D18D-45E1-9C05-A5A7F486431A}"/>
    <dgm:cxn modelId="{FD554995-3F57-42B1-9D9E-A202BCDC7966}" type="presOf" srcId="{62B35D10-1538-4D55-950A-2A2BA79ABB01}" destId="{4872DE25-18B2-4051-AC2E-50E8F9E547B9}" srcOrd="0" destOrd="0" presId="urn:microsoft.com/office/officeart/2005/8/layout/default"/>
    <dgm:cxn modelId="{3A8532DF-E26D-4BD1-A5FE-51E32A8D27E2}" type="presOf" srcId="{719CC07F-E7E8-4D5D-812D-B4FE5927E5EE}" destId="{EF93FE5D-CECB-421C-A5E7-C8A146A6D18C}" srcOrd="0" destOrd="0" presId="urn:microsoft.com/office/officeart/2005/8/layout/default"/>
    <dgm:cxn modelId="{B155AF0D-F88D-45DA-A25B-18EB497CDF70}" type="presOf" srcId="{40401B07-2BC1-43D1-990D-EA08A2E96199}" destId="{FFE1DB0B-A649-43C1-B7D2-CEF3FA2CA620}" srcOrd="0" destOrd="0" presId="urn:microsoft.com/office/officeart/2005/8/layout/default"/>
    <dgm:cxn modelId="{F303C4AC-4E51-487A-85B8-C26ADA306635}" type="presOf" srcId="{7B17B44F-FC52-4305-B7B4-359C8BB0CC78}" destId="{9E71994E-CAF8-46B6-9D24-24B986C042F2}" srcOrd="0" destOrd="0" presId="urn:microsoft.com/office/officeart/2005/8/layout/default"/>
    <dgm:cxn modelId="{A95E0B9F-59F7-44CA-BC30-FF56A08C9DCF}" srcId="{816B225A-6D9C-45A5-A08D-C6272DC2B9BE}" destId="{A8173AC5-747C-4629-AFDD-A87911240C17}" srcOrd="3" destOrd="0" parTransId="{E974970D-70A4-448F-ADA5-582372723288}" sibTransId="{53B3EEC5-F0C3-4637-83DF-ECC7F7989530}"/>
    <dgm:cxn modelId="{050851E5-7985-4624-BFA0-E63890E07C3D}" srcId="{816B225A-6D9C-45A5-A08D-C6272DC2B9BE}" destId="{62B35D10-1538-4D55-950A-2A2BA79ABB01}" srcOrd="5" destOrd="0" parTransId="{3B7949E4-2C6C-4147-8E77-B67B75755B1D}" sibTransId="{14D47D6F-6546-446B-AE47-30FEAA7CBE24}"/>
    <dgm:cxn modelId="{058D9829-4F11-41E4-966E-C4300A84BCB1}" type="presOf" srcId="{032D3BBA-FECA-4A09-86B8-D22A26B2D692}" destId="{DE94FCB2-DC8D-4E9C-99AC-1B4A02F51ED1}" srcOrd="0" destOrd="0" presId="urn:microsoft.com/office/officeart/2005/8/layout/default"/>
    <dgm:cxn modelId="{05A4C2D9-E075-4A21-BA3C-8E2236FC1B2B}" type="presOf" srcId="{816B225A-6D9C-45A5-A08D-C6272DC2B9BE}" destId="{FB970023-0AD8-4257-9D69-0D38BBE98C0B}" srcOrd="0" destOrd="0" presId="urn:microsoft.com/office/officeart/2005/8/layout/default"/>
    <dgm:cxn modelId="{7EBE32A2-D610-44A7-AC51-D92CDFA18D8C}" type="presOf" srcId="{A8173AC5-747C-4629-AFDD-A87911240C17}" destId="{AB46F437-0746-4546-925E-0EB7C7D5DEEE}" srcOrd="0" destOrd="0" presId="urn:microsoft.com/office/officeart/2005/8/layout/default"/>
    <dgm:cxn modelId="{6A1762DF-7C29-4A0A-8748-CEA318AD2CB0}" srcId="{816B225A-6D9C-45A5-A08D-C6272DC2B9BE}" destId="{40401B07-2BC1-43D1-990D-EA08A2E96199}" srcOrd="0" destOrd="0" parTransId="{7810A5FF-DD0E-4847-BB51-CCA58505CB3C}" sibTransId="{87D7B1F8-6123-41EB-9EE4-4365B501F819}"/>
    <dgm:cxn modelId="{3C106BD5-B745-482F-ACFC-16D6C59D484C}" srcId="{816B225A-6D9C-45A5-A08D-C6272DC2B9BE}" destId="{032D3BBA-FECA-4A09-86B8-D22A26B2D692}" srcOrd="1" destOrd="0" parTransId="{4119427E-7B15-41EB-8B5A-B95D0DFD73F7}" sibTransId="{FBC42729-2ECE-47F8-80EF-0A2691BE4F4B}"/>
    <dgm:cxn modelId="{1DA20BBC-A5C5-4E8F-8627-433B3BE1BDEB}" type="presParOf" srcId="{FB970023-0AD8-4257-9D69-0D38BBE98C0B}" destId="{FFE1DB0B-A649-43C1-B7D2-CEF3FA2CA620}" srcOrd="0" destOrd="0" presId="urn:microsoft.com/office/officeart/2005/8/layout/default"/>
    <dgm:cxn modelId="{92ED1BED-5807-4F5D-8E8F-DDA432AF4B9D}" type="presParOf" srcId="{FB970023-0AD8-4257-9D69-0D38BBE98C0B}" destId="{2801E637-8C93-40BB-8D47-B379444342CD}" srcOrd="1" destOrd="0" presId="urn:microsoft.com/office/officeart/2005/8/layout/default"/>
    <dgm:cxn modelId="{784B6C53-789A-40FA-920C-16F75CF2F7F5}" type="presParOf" srcId="{FB970023-0AD8-4257-9D69-0D38BBE98C0B}" destId="{DE94FCB2-DC8D-4E9C-99AC-1B4A02F51ED1}" srcOrd="2" destOrd="0" presId="urn:microsoft.com/office/officeart/2005/8/layout/default"/>
    <dgm:cxn modelId="{E4ACE65B-F297-4D71-A6AA-132D57D9CEAB}" type="presParOf" srcId="{FB970023-0AD8-4257-9D69-0D38BBE98C0B}" destId="{B79BEC52-4A3C-4665-948E-5AB634E4DDD1}" srcOrd="3" destOrd="0" presId="urn:microsoft.com/office/officeart/2005/8/layout/default"/>
    <dgm:cxn modelId="{B4FD2375-2596-4173-A277-72EC97D05ECE}" type="presParOf" srcId="{FB970023-0AD8-4257-9D69-0D38BBE98C0B}" destId="{9E71994E-CAF8-46B6-9D24-24B986C042F2}" srcOrd="4" destOrd="0" presId="urn:microsoft.com/office/officeart/2005/8/layout/default"/>
    <dgm:cxn modelId="{53860408-FC89-479C-91AD-6BAFD82E7658}" type="presParOf" srcId="{FB970023-0AD8-4257-9D69-0D38BBE98C0B}" destId="{738F86CF-128D-470E-936B-6A3F88B3548B}" srcOrd="5" destOrd="0" presId="urn:microsoft.com/office/officeart/2005/8/layout/default"/>
    <dgm:cxn modelId="{3EDF77B6-E938-4C29-9239-D73B58F31F1D}" type="presParOf" srcId="{FB970023-0AD8-4257-9D69-0D38BBE98C0B}" destId="{AB46F437-0746-4546-925E-0EB7C7D5DEEE}" srcOrd="6" destOrd="0" presId="urn:microsoft.com/office/officeart/2005/8/layout/default"/>
    <dgm:cxn modelId="{52B07206-6057-4E88-BF10-769B0C9F5A5B}" type="presParOf" srcId="{FB970023-0AD8-4257-9D69-0D38BBE98C0B}" destId="{DFB5A0A0-5AAF-4E7A-96E3-6AAED3E2A4DE}" srcOrd="7" destOrd="0" presId="urn:microsoft.com/office/officeart/2005/8/layout/default"/>
    <dgm:cxn modelId="{4B54D5EB-023F-4DC9-9785-32896DC0DBCC}" type="presParOf" srcId="{FB970023-0AD8-4257-9D69-0D38BBE98C0B}" destId="{EF93FE5D-CECB-421C-A5E7-C8A146A6D18C}" srcOrd="8" destOrd="0" presId="urn:microsoft.com/office/officeart/2005/8/layout/default"/>
    <dgm:cxn modelId="{F8335AB9-4454-4CB5-8A87-7BA85ADEBAAB}" type="presParOf" srcId="{FB970023-0AD8-4257-9D69-0D38BBE98C0B}" destId="{69C1F5B3-E374-4A16-AD71-1F7CD42FE451}" srcOrd="9" destOrd="0" presId="urn:microsoft.com/office/officeart/2005/8/layout/default"/>
    <dgm:cxn modelId="{AA958627-ED27-418D-9031-C9E1661CF5FA}" type="presParOf" srcId="{FB970023-0AD8-4257-9D69-0D38BBE98C0B}" destId="{4872DE25-18B2-4051-AC2E-50E8F9E547B9}" srcOrd="10" destOrd="0" presId="urn:microsoft.com/office/officeart/2005/8/layout/default"/>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816B225A-6D9C-45A5-A08D-C6272DC2B9BE}" type="doc">
      <dgm:prSet loTypeId="urn:microsoft.com/office/officeart/2005/8/layout/default" loCatId="list" qsTypeId="urn:microsoft.com/office/officeart/2005/8/quickstyle/3d4" qsCatId="3D" csTypeId="urn:microsoft.com/office/officeart/2005/8/colors/accent0_1" csCatId="mainScheme" phldr="1"/>
      <dgm:spPr/>
      <dgm:t>
        <a:bodyPr/>
        <a:lstStyle/>
        <a:p>
          <a:endParaRPr kumimoji="1" lang="ja-JP" altLang="en-US"/>
        </a:p>
      </dgm:t>
    </dgm:pt>
    <dgm:pt modelId="{40401B07-2BC1-43D1-990D-EA08A2E96199}">
      <dgm:prSet phldrT="[テキスト]"/>
      <dgm:spPr/>
      <dgm:t>
        <a:bodyPr/>
        <a:lstStyle/>
        <a:p>
          <a:r>
            <a:rPr kumimoji="1" lang="ja-JP" altLang="en-US" dirty="0" smtClean="0"/>
            <a:t>サイトマップ</a:t>
          </a:r>
          <a:endParaRPr kumimoji="1" lang="ja-JP" altLang="en-US" dirty="0"/>
        </a:p>
      </dgm:t>
    </dgm:pt>
    <dgm:pt modelId="{7810A5FF-DD0E-4847-BB51-CCA58505CB3C}" type="parTrans" cxnId="{6A1762DF-7C29-4A0A-8748-CEA318AD2CB0}">
      <dgm:prSet/>
      <dgm:spPr/>
      <dgm:t>
        <a:bodyPr/>
        <a:lstStyle/>
        <a:p>
          <a:endParaRPr kumimoji="1" lang="ja-JP" altLang="en-US"/>
        </a:p>
      </dgm:t>
    </dgm:pt>
    <dgm:pt modelId="{87D7B1F8-6123-41EB-9EE4-4365B501F819}" type="sibTrans" cxnId="{6A1762DF-7C29-4A0A-8748-CEA318AD2CB0}">
      <dgm:prSet/>
      <dgm:spPr/>
      <dgm:t>
        <a:bodyPr/>
        <a:lstStyle/>
        <a:p>
          <a:endParaRPr kumimoji="1" lang="ja-JP" altLang="en-US"/>
        </a:p>
      </dgm:t>
    </dgm:pt>
    <dgm:pt modelId="{032D3BBA-FECA-4A09-86B8-D22A26B2D692}">
      <dgm:prSet phldrT="[テキスト]"/>
      <dgm:spPr/>
      <dgm:t>
        <a:bodyPr/>
        <a:lstStyle/>
        <a:p>
          <a:r>
            <a:rPr kumimoji="1" lang="ja-JP" altLang="en-US" dirty="0" smtClean="0"/>
            <a:t>個人情報保護方針</a:t>
          </a:r>
          <a:endParaRPr kumimoji="1" lang="ja-JP" altLang="en-US" dirty="0"/>
        </a:p>
      </dgm:t>
    </dgm:pt>
    <dgm:pt modelId="{4119427E-7B15-41EB-8B5A-B95D0DFD73F7}" type="parTrans" cxnId="{3C106BD5-B745-482F-ACFC-16D6C59D484C}">
      <dgm:prSet/>
      <dgm:spPr/>
      <dgm:t>
        <a:bodyPr/>
        <a:lstStyle/>
        <a:p>
          <a:endParaRPr kumimoji="1" lang="ja-JP" altLang="en-US"/>
        </a:p>
      </dgm:t>
    </dgm:pt>
    <dgm:pt modelId="{FBC42729-2ECE-47F8-80EF-0A2691BE4F4B}" type="sibTrans" cxnId="{3C106BD5-B745-482F-ACFC-16D6C59D484C}">
      <dgm:prSet/>
      <dgm:spPr/>
      <dgm:t>
        <a:bodyPr/>
        <a:lstStyle/>
        <a:p>
          <a:endParaRPr kumimoji="1" lang="ja-JP" altLang="en-US"/>
        </a:p>
      </dgm:t>
    </dgm:pt>
    <dgm:pt modelId="{7B17B44F-FC52-4305-B7B4-359C8BB0CC78}">
      <dgm:prSet phldrT="[テキスト]"/>
      <dgm:spPr/>
      <dgm:t>
        <a:bodyPr/>
        <a:lstStyle/>
        <a:p>
          <a:r>
            <a:rPr kumimoji="1" lang="ja-JP" altLang="en-US" dirty="0" smtClean="0"/>
            <a:t>免責事項</a:t>
          </a:r>
          <a:endParaRPr kumimoji="1" lang="ja-JP" altLang="en-US" dirty="0"/>
        </a:p>
      </dgm:t>
    </dgm:pt>
    <dgm:pt modelId="{33AB0CC5-D5AB-43B3-85EC-314056ECEFE3}" type="parTrans" cxnId="{C99A6A04-00F2-464C-A463-810353EE4324}">
      <dgm:prSet/>
      <dgm:spPr/>
      <dgm:t>
        <a:bodyPr/>
        <a:lstStyle/>
        <a:p>
          <a:endParaRPr kumimoji="1" lang="ja-JP" altLang="en-US"/>
        </a:p>
      </dgm:t>
    </dgm:pt>
    <dgm:pt modelId="{92690300-D18D-45E1-9C05-A5A7F486431A}" type="sibTrans" cxnId="{C99A6A04-00F2-464C-A463-810353EE4324}">
      <dgm:prSet/>
      <dgm:spPr/>
      <dgm:t>
        <a:bodyPr/>
        <a:lstStyle/>
        <a:p>
          <a:endParaRPr kumimoji="1" lang="ja-JP" altLang="en-US"/>
        </a:p>
      </dgm:t>
    </dgm:pt>
    <dgm:pt modelId="{A8173AC5-747C-4629-AFDD-A87911240C17}">
      <dgm:prSet phldrT="[テキスト]"/>
      <dgm:spPr/>
      <dgm:t>
        <a:bodyPr/>
        <a:lstStyle/>
        <a:p>
          <a:r>
            <a:rPr kumimoji="1" lang="ja-JP" altLang="en-US" dirty="0" smtClean="0"/>
            <a:t>会社概要</a:t>
          </a:r>
          <a:endParaRPr kumimoji="1" lang="ja-JP" altLang="en-US" dirty="0"/>
        </a:p>
      </dgm:t>
    </dgm:pt>
    <dgm:pt modelId="{E974970D-70A4-448F-ADA5-582372723288}" type="parTrans" cxnId="{A95E0B9F-59F7-44CA-BC30-FF56A08C9DCF}">
      <dgm:prSet/>
      <dgm:spPr/>
      <dgm:t>
        <a:bodyPr/>
        <a:lstStyle/>
        <a:p>
          <a:endParaRPr kumimoji="1" lang="ja-JP" altLang="en-US"/>
        </a:p>
      </dgm:t>
    </dgm:pt>
    <dgm:pt modelId="{53B3EEC5-F0C3-4637-83DF-ECC7F7989530}" type="sibTrans" cxnId="{A95E0B9F-59F7-44CA-BC30-FF56A08C9DCF}">
      <dgm:prSet/>
      <dgm:spPr/>
      <dgm:t>
        <a:bodyPr/>
        <a:lstStyle/>
        <a:p>
          <a:endParaRPr kumimoji="1" lang="ja-JP" altLang="en-US"/>
        </a:p>
      </dgm:t>
    </dgm:pt>
    <dgm:pt modelId="{719CC07F-E7E8-4D5D-812D-B4FE5927E5EE}">
      <dgm:prSet phldrT="[テキスト]"/>
      <dgm:spPr/>
      <dgm:t>
        <a:bodyPr/>
        <a:lstStyle/>
        <a:p>
          <a:r>
            <a:rPr kumimoji="1" lang="ja-JP" altLang="en-US" dirty="0" smtClean="0"/>
            <a:t>お問い合わせ</a:t>
          </a:r>
          <a:endParaRPr kumimoji="1" lang="ja-JP" altLang="en-US" dirty="0"/>
        </a:p>
      </dgm:t>
    </dgm:pt>
    <dgm:pt modelId="{2DF4381A-E109-454A-9E32-D93C72FC7A55}" type="parTrans" cxnId="{F03DD442-96A4-477A-9D30-F76921D72844}">
      <dgm:prSet/>
      <dgm:spPr/>
      <dgm:t>
        <a:bodyPr/>
        <a:lstStyle/>
        <a:p>
          <a:endParaRPr kumimoji="1" lang="ja-JP" altLang="en-US"/>
        </a:p>
      </dgm:t>
    </dgm:pt>
    <dgm:pt modelId="{371C3CB0-B366-474D-B5B7-5314870145B2}" type="sibTrans" cxnId="{F03DD442-96A4-477A-9D30-F76921D72844}">
      <dgm:prSet/>
      <dgm:spPr/>
      <dgm:t>
        <a:bodyPr/>
        <a:lstStyle/>
        <a:p>
          <a:endParaRPr kumimoji="1" lang="ja-JP" altLang="en-US"/>
        </a:p>
      </dgm:t>
    </dgm:pt>
    <dgm:pt modelId="{62B35D10-1538-4D55-950A-2A2BA79ABB01}">
      <dgm:prSet phldrT="[テキスト]"/>
      <dgm:spPr/>
      <dgm:t>
        <a:bodyPr/>
        <a:lstStyle/>
        <a:p>
          <a:r>
            <a:rPr kumimoji="1" lang="ja-JP" altLang="en-US" dirty="0" smtClean="0"/>
            <a:t>お問い合わせ</a:t>
          </a:r>
          <a:endParaRPr kumimoji="1" lang="ja-JP" altLang="en-US" dirty="0"/>
        </a:p>
      </dgm:t>
    </dgm:pt>
    <dgm:pt modelId="{3B7949E4-2C6C-4147-8E77-B67B75755B1D}" type="parTrans" cxnId="{050851E5-7985-4624-BFA0-E63890E07C3D}">
      <dgm:prSet/>
      <dgm:spPr/>
      <dgm:t>
        <a:bodyPr/>
        <a:lstStyle/>
        <a:p>
          <a:endParaRPr kumimoji="1" lang="ja-JP" altLang="en-US"/>
        </a:p>
      </dgm:t>
    </dgm:pt>
    <dgm:pt modelId="{14D47D6F-6546-446B-AE47-30FEAA7CBE24}" type="sibTrans" cxnId="{050851E5-7985-4624-BFA0-E63890E07C3D}">
      <dgm:prSet/>
      <dgm:spPr/>
      <dgm:t>
        <a:bodyPr/>
        <a:lstStyle/>
        <a:p>
          <a:endParaRPr kumimoji="1" lang="ja-JP" altLang="en-US"/>
        </a:p>
      </dgm:t>
    </dgm:pt>
    <dgm:pt modelId="{FB970023-0AD8-4257-9D69-0D38BBE98C0B}" type="pres">
      <dgm:prSet presAssocID="{816B225A-6D9C-45A5-A08D-C6272DC2B9BE}" presName="diagram" presStyleCnt="0">
        <dgm:presLayoutVars>
          <dgm:dir/>
          <dgm:resizeHandles val="exact"/>
        </dgm:presLayoutVars>
      </dgm:prSet>
      <dgm:spPr/>
      <dgm:t>
        <a:bodyPr/>
        <a:lstStyle/>
        <a:p>
          <a:endParaRPr kumimoji="1" lang="ja-JP" altLang="en-US"/>
        </a:p>
      </dgm:t>
    </dgm:pt>
    <dgm:pt modelId="{FFE1DB0B-A649-43C1-B7D2-CEF3FA2CA620}" type="pres">
      <dgm:prSet presAssocID="{40401B07-2BC1-43D1-990D-EA08A2E96199}" presName="node" presStyleLbl="node1" presStyleIdx="0" presStyleCnt="6" custScaleX="175638">
        <dgm:presLayoutVars>
          <dgm:bulletEnabled val="1"/>
        </dgm:presLayoutVars>
      </dgm:prSet>
      <dgm:spPr/>
      <dgm:t>
        <a:bodyPr/>
        <a:lstStyle/>
        <a:p>
          <a:endParaRPr kumimoji="1" lang="ja-JP" altLang="en-US"/>
        </a:p>
      </dgm:t>
    </dgm:pt>
    <dgm:pt modelId="{2801E637-8C93-40BB-8D47-B379444342CD}" type="pres">
      <dgm:prSet presAssocID="{87D7B1F8-6123-41EB-9EE4-4365B501F819}" presName="sibTrans" presStyleCnt="0"/>
      <dgm:spPr/>
      <dgm:t>
        <a:bodyPr/>
        <a:lstStyle/>
        <a:p>
          <a:endParaRPr kumimoji="1" lang="ja-JP" altLang="en-US"/>
        </a:p>
      </dgm:t>
    </dgm:pt>
    <dgm:pt modelId="{DE94FCB2-DC8D-4E9C-99AC-1B4A02F51ED1}" type="pres">
      <dgm:prSet presAssocID="{032D3BBA-FECA-4A09-86B8-D22A26B2D692}" presName="node" presStyleLbl="node1" presStyleIdx="1" presStyleCnt="6" custScaleX="171041">
        <dgm:presLayoutVars>
          <dgm:bulletEnabled val="1"/>
        </dgm:presLayoutVars>
      </dgm:prSet>
      <dgm:spPr/>
      <dgm:t>
        <a:bodyPr/>
        <a:lstStyle/>
        <a:p>
          <a:endParaRPr kumimoji="1" lang="ja-JP" altLang="en-US"/>
        </a:p>
      </dgm:t>
    </dgm:pt>
    <dgm:pt modelId="{B79BEC52-4A3C-4665-948E-5AB634E4DDD1}" type="pres">
      <dgm:prSet presAssocID="{FBC42729-2ECE-47F8-80EF-0A2691BE4F4B}" presName="sibTrans" presStyleCnt="0"/>
      <dgm:spPr/>
      <dgm:t>
        <a:bodyPr/>
        <a:lstStyle/>
        <a:p>
          <a:endParaRPr kumimoji="1" lang="ja-JP" altLang="en-US"/>
        </a:p>
      </dgm:t>
    </dgm:pt>
    <dgm:pt modelId="{9E71994E-CAF8-46B6-9D24-24B986C042F2}" type="pres">
      <dgm:prSet presAssocID="{7B17B44F-FC52-4305-B7B4-359C8BB0CC78}" presName="node" presStyleLbl="node1" presStyleIdx="2" presStyleCnt="6" custScaleX="161847">
        <dgm:presLayoutVars>
          <dgm:bulletEnabled val="1"/>
        </dgm:presLayoutVars>
      </dgm:prSet>
      <dgm:spPr/>
      <dgm:t>
        <a:bodyPr/>
        <a:lstStyle/>
        <a:p>
          <a:endParaRPr kumimoji="1" lang="ja-JP" altLang="en-US"/>
        </a:p>
      </dgm:t>
    </dgm:pt>
    <dgm:pt modelId="{738F86CF-128D-470E-936B-6A3F88B3548B}" type="pres">
      <dgm:prSet presAssocID="{92690300-D18D-45E1-9C05-A5A7F486431A}" presName="sibTrans" presStyleCnt="0"/>
      <dgm:spPr/>
      <dgm:t>
        <a:bodyPr/>
        <a:lstStyle/>
        <a:p>
          <a:endParaRPr kumimoji="1" lang="ja-JP" altLang="en-US"/>
        </a:p>
      </dgm:t>
    </dgm:pt>
    <dgm:pt modelId="{AB46F437-0746-4546-925E-0EB7C7D5DEEE}" type="pres">
      <dgm:prSet presAssocID="{A8173AC5-747C-4629-AFDD-A87911240C17}" presName="node" presStyleLbl="node1" presStyleIdx="3" presStyleCnt="6" custScaleX="183491">
        <dgm:presLayoutVars>
          <dgm:bulletEnabled val="1"/>
        </dgm:presLayoutVars>
      </dgm:prSet>
      <dgm:spPr/>
      <dgm:t>
        <a:bodyPr/>
        <a:lstStyle/>
        <a:p>
          <a:endParaRPr kumimoji="1" lang="ja-JP" altLang="en-US"/>
        </a:p>
      </dgm:t>
    </dgm:pt>
    <dgm:pt modelId="{DFB5A0A0-5AAF-4E7A-96E3-6AAED3E2A4DE}" type="pres">
      <dgm:prSet presAssocID="{53B3EEC5-F0C3-4637-83DF-ECC7F7989530}" presName="sibTrans" presStyleCnt="0"/>
      <dgm:spPr/>
      <dgm:t>
        <a:bodyPr/>
        <a:lstStyle/>
        <a:p>
          <a:endParaRPr kumimoji="1" lang="ja-JP" altLang="en-US"/>
        </a:p>
      </dgm:t>
    </dgm:pt>
    <dgm:pt modelId="{EF93FE5D-CECB-421C-A5E7-C8A146A6D18C}" type="pres">
      <dgm:prSet presAssocID="{719CC07F-E7E8-4D5D-812D-B4FE5927E5EE}" presName="node" presStyleLbl="node1" presStyleIdx="4" presStyleCnt="6" custScaleX="166731">
        <dgm:presLayoutVars>
          <dgm:bulletEnabled val="1"/>
        </dgm:presLayoutVars>
      </dgm:prSet>
      <dgm:spPr/>
      <dgm:t>
        <a:bodyPr/>
        <a:lstStyle/>
        <a:p>
          <a:endParaRPr kumimoji="1" lang="ja-JP" altLang="en-US"/>
        </a:p>
      </dgm:t>
    </dgm:pt>
    <dgm:pt modelId="{69C1F5B3-E374-4A16-AD71-1F7CD42FE451}" type="pres">
      <dgm:prSet presAssocID="{371C3CB0-B366-474D-B5B7-5314870145B2}" presName="sibTrans" presStyleCnt="0"/>
      <dgm:spPr/>
      <dgm:t>
        <a:bodyPr/>
        <a:lstStyle/>
        <a:p>
          <a:endParaRPr kumimoji="1" lang="ja-JP" altLang="en-US"/>
        </a:p>
      </dgm:t>
    </dgm:pt>
    <dgm:pt modelId="{4872DE25-18B2-4051-AC2E-50E8F9E547B9}" type="pres">
      <dgm:prSet presAssocID="{62B35D10-1538-4D55-950A-2A2BA79ABB01}" presName="node" presStyleLbl="node1" presStyleIdx="5" presStyleCnt="6" custScaleX="182009">
        <dgm:presLayoutVars>
          <dgm:bulletEnabled val="1"/>
        </dgm:presLayoutVars>
      </dgm:prSet>
      <dgm:spPr/>
      <dgm:t>
        <a:bodyPr/>
        <a:lstStyle/>
        <a:p>
          <a:endParaRPr kumimoji="1" lang="ja-JP" altLang="en-US"/>
        </a:p>
      </dgm:t>
    </dgm:pt>
  </dgm:ptLst>
  <dgm:cxnLst>
    <dgm:cxn modelId="{FA12F1D1-2BC4-4C26-A9AB-287AD1BFFFFB}" type="presOf" srcId="{A8173AC5-747C-4629-AFDD-A87911240C17}" destId="{AB46F437-0746-4546-925E-0EB7C7D5DEEE}" srcOrd="0" destOrd="0" presId="urn:microsoft.com/office/officeart/2005/8/layout/default"/>
    <dgm:cxn modelId="{F03DD442-96A4-477A-9D30-F76921D72844}" srcId="{816B225A-6D9C-45A5-A08D-C6272DC2B9BE}" destId="{719CC07F-E7E8-4D5D-812D-B4FE5927E5EE}" srcOrd="4" destOrd="0" parTransId="{2DF4381A-E109-454A-9E32-D93C72FC7A55}" sibTransId="{371C3CB0-B366-474D-B5B7-5314870145B2}"/>
    <dgm:cxn modelId="{C99A6A04-00F2-464C-A463-810353EE4324}" srcId="{816B225A-6D9C-45A5-A08D-C6272DC2B9BE}" destId="{7B17B44F-FC52-4305-B7B4-359C8BB0CC78}" srcOrd="2" destOrd="0" parTransId="{33AB0CC5-D5AB-43B3-85EC-314056ECEFE3}" sibTransId="{92690300-D18D-45E1-9C05-A5A7F486431A}"/>
    <dgm:cxn modelId="{1D10406C-1073-404B-B8BB-58A6DC5F4204}" type="presOf" srcId="{719CC07F-E7E8-4D5D-812D-B4FE5927E5EE}" destId="{EF93FE5D-CECB-421C-A5E7-C8A146A6D18C}" srcOrd="0" destOrd="0" presId="urn:microsoft.com/office/officeart/2005/8/layout/default"/>
    <dgm:cxn modelId="{11DF9556-5E3C-4786-8942-C34312A3D2A6}" type="presOf" srcId="{7B17B44F-FC52-4305-B7B4-359C8BB0CC78}" destId="{9E71994E-CAF8-46B6-9D24-24B986C042F2}" srcOrd="0" destOrd="0" presId="urn:microsoft.com/office/officeart/2005/8/layout/default"/>
    <dgm:cxn modelId="{A95E0B9F-59F7-44CA-BC30-FF56A08C9DCF}" srcId="{816B225A-6D9C-45A5-A08D-C6272DC2B9BE}" destId="{A8173AC5-747C-4629-AFDD-A87911240C17}" srcOrd="3" destOrd="0" parTransId="{E974970D-70A4-448F-ADA5-582372723288}" sibTransId="{53B3EEC5-F0C3-4637-83DF-ECC7F7989530}"/>
    <dgm:cxn modelId="{2A33C98B-DF41-4990-9438-D98BE6A575F4}" type="presOf" srcId="{62B35D10-1538-4D55-950A-2A2BA79ABB01}" destId="{4872DE25-18B2-4051-AC2E-50E8F9E547B9}" srcOrd="0" destOrd="0" presId="urn:microsoft.com/office/officeart/2005/8/layout/default"/>
    <dgm:cxn modelId="{050851E5-7985-4624-BFA0-E63890E07C3D}" srcId="{816B225A-6D9C-45A5-A08D-C6272DC2B9BE}" destId="{62B35D10-1538-4D55-950A-2A2BA79ABB01}" srcOrd="5" destOrd="0" parTransId="{3B7949E4-2C6C-4147-8E77-B67B75755B1D}" sibTransId="{14D47D6F-6546-446B-AE47-30FEAA7CBE24}"/>
    <dgm:cxn modelId="{7BC2CC56-62FB-4C95-81D9-B81D927469DA}" type="presOf" srcId="{40401B07-2BC1-43D1-990D-EA08A2E96199}" destId="{FFE1DB0B-A649-43C1-B7D2-CEF3FA2CA620}" srcOrd="0" destOrd="0" presId="urn:microsoft.com/office/officeart/2005/8/layout/default"/>
    <dgm:cxn modelId="{1D38B2F3-3A75-48A1-8901-03E19EC5AD0A}" type="presOf" srcId="{032D3BBA-FECA-4A09-86B8-D22A26B2D692}" destId="{DE94FCB2-DC8D-4E9C-99AC-1B4A02F51ED1}" srcOrd="0" destOrd="0" presId="urn:microsoft.com/office/officeart/2005/8/layout/default"/>
    <dgm:cxn modelId="{6A1762DF-7C29-4A0A-8748-CEA318AD2CB0}" srcId="{816B225A-6D9C-45A5-A08D-C6272DC2B9BE}" destId="{40401B07-2BC1-43D1-990D-EA08A2E96199}" srcOrd="0" destOrd="0" parTransId="{7810A5FF-DD0E-4847-BB51-CCA58505CB3C}" sibTransId="{87D7B1F8-6123-41EB-9EE4-4365B501F819}"/>
    <dgm:cxn modelId="{3C106BD5-B745-482F-ACFC-16D6C59D484C}" srcId="{816B225A-6D9C-45A5-A08D-C6272DC2B9BE}" destId="{032D3BBA-FECA-4A09-86B8-D22A26B2D692}" srcOrd="1" destOrd="0" parTransId="{4119427E-7B15-41EB-8B5A-B95D0DFD73F7}" sibTransId="{FBC42729-2ECE-47F8-80EF-0A2691BE4F4B}"/>
    <dgm:cxn modelId="{77D0A159-2BA0-4DA6-A9CD-704A20CCF1F1}" type="presOf" srcId="{816B225A-6D9C-45A5-A08D-C6272DC2B9BE}" destId="{FB970023-0AD8-4257-9D69-0D38BBE98C0B}" srcOrd="0" destOrd="0" presId="urn:microsoft.com/office/officeart/2005/8/layout/default"/>
    <dgm:cxn modelId="{FA97D19C-8238-4E2C-99E0-F642DDF2F130}" type="presParOf" srcId="{FB970023-0AD8-4257-9D69-0D38BBE98C0B}" destId="{FFE1DB0B-A649-43C1-B7D2-CEF3FA2CA620}" srcOrd="0" destOrd="0" presId="urn:microsoft.com/office/officeart/2005/8/layout/default"/>
    <dgm:cxn modelId="{20BBCB28-7ABF-4C83-8E1D-B41D80DED9A8}" type="presParOf" srcId="{FB970023-0AD8-4257-9D69-0D38BBE98C0B}" destId="{2801E637-8C93-40BB-8D47-B379444342CD}" srcOrd="1" destOrd="0" presId="urn:microsoft.com/office/officeart/2005/8/layout/default"/>
    <dgm:cxn modelId="{E7A34BDB-B548-4F02-AE3A-F77B7B54A182}" type="presParOf" srcId="{FB970023-0AD8-4257-9D69-0D38BBE98C0B}" destId="{DE94FCB2-DC8D-4E9C-99AC-1B4A02F51ED1}" srcOrd="2" destOrd="0" presId="urn:microsoft.com/office/officeart/2005/8/layout/default"/>
    <dgm:cxn modelId="{366A0519-D48C-4743-AF35-F27E9D10B6ED}" type="presParOf" srcId="{FB970023-0AD8-4257-9D69-0D38BBE98C0B}" destId="{B79BEC52-4A3C-4665-948E-5AB634E4DDD1}" srcOrd="3" destOrd="0" presId="urn:microsoft.com/office/officeart/2005/8/layout/default"/>
    <dgm:cxn modelId="{70AEA32B-37AB-4836-8115-5C5C692E9F78}" type="presParOf" srcId="{FB970023-0AD8-4257-9D69-0D38BBE98C0B}" destId="{9E71994E-CAF8-46B6-9D24-24B986C042F2}" srcOrd="4" destOrd="0" presId="urn:microsoft.com/office/officeart/2005/8/layout/default"/>
    <dgm:cxn modelId="{7AC4C9E0-CB5C-488C-B11D-CE0411357E82}" type="presParOf" srcId="{FB970023-0AD8-4257-9D69-0D38BBE98C0B}" destId="{738F86CF-128D-470E-936B-6A3F88B3548B}" srcOrd="5" destOrd="0" presId="urn:microsoft.com/office/officeart/2005/8/layout/default"/>
    <dgm:cxn modelId="{510B8A0F-DF69-42B2-9160-9963168ABCF6}" type="presParOf" srcId="{FB970023-0AD8-4257-9D69-0D38BBE98C0B}" destId="{AB46F437-0746-4546-925E-0EB7C7D5DEEE}" srcOrd="6" destOrd="0" presId="urn:microsoft.com/office/officeart/2005/8/layout/default"/>
    <dgm:cxn modelId="{0B28CE71-EDDC-469A-9F99-203405F457BA}" type="presParOf" srcId="{FB970023-0AD8-4257-9D69-0D38BBE98C0B}" destId="{DFB5A0A0-5AAF-4E7A-96E3-6AAED3E2A4DE}" srcOrd="7" destOrd="0" presId="urn:microsoft.com/office/officeart/2005/8/layout/default"/>
    <dgm:cxn modelId="{12D8AAAF-62F6-467E-9E6A-A4305BCDD724}" type="presParOf" srcId="{FB970023-0AD8-4257-9D69-0D38BBE98C0B}" destId="{EF93FE5D-CECB-421C-A5E7-C8A146A6D18C}" srcOrd="8" destOrd="0" presId="urn:microsoft.com/office/officeart/2005/8/layout/default"/>
    <dgm:cxn modelId="{66E612FB-4D64-463E-84CD-C316E93A8E96}" type="presParOf" srcId="{FB970023-0AD8-4257-9D69-0D38BBE98C0B}" destId="{69C1F5B3-E374-4A16-AD71-1F7CD42FE451}" srcOrd="9" destOrd="0" presId="urn:microsoft.com/office/officeart/2005/8/layout/default"/>
    <dgm:cxn modelId="{A0EAFA3E-8DE1-4AA2-AAE5-6B445C109B55}" type="presParOf" srcId="{FB970023-0AD8-4257-9D69-0D38BBE98C0B}" destId="{4872DE25-18B2-4051-AC2E-50E8F9E547B9}" srcOrd="10" destOrd="0" presId="urn:microsoft.com/office/officeart/2005/8/layout/default"/>
  </dgm:cxnLst>
  <dgm:bg/>
  <dgm:whole/>
  <dgm:extLst>
    <a:ext uri="http://schemas.microsoft.com/office/drawing/2008/diagram">
      <dsp:dataModelExt xmlns:dsp="http://schemas.microsoft.com/office/drawing/2008/diagram" xmlns="" relId="rId11"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816B225A-6D9C-45A5-A08D-C6272DC2B9BE}"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kumimoji="1" lang="ja-JP" altLang="en-US"/>
        </a:p>
      </dgm:t>
    </dgm:pt>
    <dgm:pt modelId="{40401B07-2BC1-43D1-990D-EA08A2E96199}">
      <dgm:prSet phldrT="[テキスト]"/>
      <dgm:spPr/>
      <dgm:t>
        <a:bodyPr/>
        <a:lstStyle/>
        <a:p>
          <a:r>
            <a:rPr kumimoji="1" lang="en-US" altLang="ja-JP" dirty="0" smtClean="0"/>
            <a:t>HOME</a:t>
          </a:r>
          <a:endParaRPr kumimoji="1" lang="ja-JP" altLang="en-US" dirty="0"/>
        </a:p>
      </dgm:t>
    </dgm:pt>
    <dgm:pt modelId="{7810A5FF-DD0E-4847-BB51-CCA58505CB3C}" type="parTrans" cxnId="{6A1762DF-7C29-4A0A-8748-CEA318AD2CB0}">
      <dgm:prSet/>
      <dgm:spPr/>
      <dgm:t>
        <a:bodyPr/>
        <a:lstStyle/>
        <a:p>
          <a:endParaRPr kumimoji="1" lang="ja-JP" altLang="en-US"/>
        </a:p>
      </dgm:t>
    </dgm:pt>
    <dgm:pt modelId="{87D7B1F8-6123-41EB-9EE4-4365B501F819}" type="sibTrans" cxnId="{6A1762DF-7C29-4A0A-8748-CEA318AD2CB0}">
      <dgm:prSet/>
      <dgm:spPr/>
      <dgm:t>
        <a:bodyPr/>
        <a:lstStyle/>
        <a:p>
          <a:endParaRPr kumimoji="1" lang="ja-JP" altLang="en-US"/>
        </a:p>
      </dgm:t>
    </dgm:pt>
    <dgm:pt modelId="{032D3BBA-FECA-4A09-86B8-D22A26B2D692}">
      <dgm:prSet phldrT="[テキスト]"/>
      <dgm:spPr/>
      <dgm:t>
        <a:bodyPr/>
        <a:lstStyle/>
        <a:p>
          <a:r>
            <a:rPr kumimoji="1" lang="en-US" altLang="ja-JP" dirty="0" smtClean="0"/>
            <a:t>NEWS</a:t>
          </a:r>
          <a:endParaRPr kumimoji="1" lang="ja-JP" altLang="en-US" dirty="0"/>
        </a:p>
      </dgm:t>
    </dgm:pt>
    <dgm:pt modelId="{4119427E-7B15-41EB-8B5A-B95D0DFD73F7}" type="parTrans" cxnId="{3C106BD5-B745-482F-ACFC-16D6C59D484C}">
      <dgm:prSet/>
      <dgm:spPr/>
      <dgm:t>
        <a:bodyPr/>
        <a:lstStyle/>
        <a:p>
          <a:endParaRPr kumimoji="1" lang="ja-JP" altLang="en-US"/>
        </a:p>
      </dgm:t>
    </dgm:pt>
    <dgm:pt modelId="{FBC42729-2ECE-47F8-80EF-0A2691BE4F4B}" type="sibTrans" cxnId="{3C106BD5-B745-482F-ACFC-16D6C59D484C}">
      <dgm:prSet/>
      <dgm:spPr/>
      <dgm:t>
        <a:bodyPr/>
        <a:lstStyle/>
        <a:p>
          <a:endParaRPr kumimoji="1" lang="ja-JP" altLang="en-US"/>
        </a:p>
      </dgm:t>
    </dgm:pt>
    <dgm:pt modelId="{7B17B44F-FC52-4305-B7B4-359C8BB0CC78}">
      <dgm:prSet phldrT="[テキスト]"/>
      <dgm:spPr/>
      <dgm:t>
        <a:bodyPr/>
        <a:lstStyle/>
        <a:p>
          <a:r>
            <a:rPr kumimoji="1" lang="ja-JP" altLang="en-US" dirty="0" smtClean="0"/>
            <a:t>サービス</a:t>
          </a:r>
          <a:endParaRPr kumimoji="1" lang="ja-JP" altLang="en-US" dirty="0"/>
        </a:p>
      </dgm:t>
    </dgm:pt>
    <dgm:pt modelId="{33AB0CC5-D5AB-43B3-85EC-314056ECEFE3}" type="parTrans" cxnId="{C99A6A04-00F2-464C-A463-810353EE4324}">
      <dgm:prSet/>
      <dgm:spPr/>
      <dgm:t>
        <a:bodyPr/>
        <a:lstStyle/>
        <a:p>
          <a:endParaRPr kumimoji="1" lang="ja-JP" altLang="en-US"/>
        </a:p>
      </dgm:t>
    </dgm:pt>
    <dgm:pt modelId="{92690300-D18D-45E1-9C05-A5A7F486431A}" type="sibTrans" cxnId="{C99A6A04-00F2-464C-A463-810353EE4324}">
      <dgm:prSet/>
      <dgm:spPr/>
      <dgm:t>
        <a:bodyPr/>
        <a:lstStyle/>
        <a:p>
          <a:endParaRPr kumimoji="1" lang="ja-JP" altLang="en-US"/>
        </a:p>
      </dgm:t>
    </dgm:pt>
    <dgm:pt modelId="{A8173AC5-747C-4629-AFDD-A87911240C17}">
      <dgm:prSet phldrT="[テキスト]"/>
      <dgm:spPr/>
      <dgm:t>
        <a:bodyPr/>
        <a:lstStyle/>
        <a:p>
          <a:r>
            <a:rPr kumimoji="1" lang="ja-JP" altLang="en-US" dirty="0" smtClean="0"/>
            <a:t>決済端末</a:t>
          </a:r>
          <a:endParaRPr kumimoji="1" lang="ja-JP" altLang="en-US" dirty="0"/>
        </a:p>
      </dgm:t>
    </dgm:pt>
    <dgm:pt modelId="{E974970D-70A4-448F-ADA5-582372723288}" type="parTrans" cxnId="{A95E0B9F-59F7-44CA-BC30-FF56A08C9DCF}">
      <dgm:prSet/>
      <dgm:spPr/>
      <dgm:t>
        <a:bodyPr/>
        <a:lstStyle/>
        <a:p>
          <a:endParaRPr kumimoji="1" lang="ja-JP" altLang="en-US"/>
        </a:p>
      </dgm:t>
    </dgm:pt>
    <dgm:pt modelId="{53B3EEC5-F0C3-4637-83DF-ECC7F7989530}" type="sibTrans" cxnId="{A95E0B9F-59F7-44CA-BC30-FF56A08C9DCF}">
      <dgm:prSet/>
      <dgm:spPr/>
      <dgm:t>
        <a:bodyPr/>
        <a:lstStyle/>
        <a:p>
          <a:endParaRPr kumimoji="1" lang="ja-JP" altLang="en-US"/>
        </a:p>
      </dgm:t>
    </dgm:pt>
    <dgm:pt modelId="{719CC07F-E7E8-4D5D-812D-B4FE5927E5EE}">
      <dgm:prSet phldrT="[テキスト]"/>
      <dgm:spPr/>
      <dgm:t>
        <a:bodyPr/>
        <a:lstStyle/>
        <a:p>
          <a:r>
            <a:rPr kumimoji="1" lang="ja-JP" altLang="en-US" dirty="0" smtClean="0"/>
            <a:t>会社概要</a:t>
          </a:r>
          <a:endParaRPr kumimoji="1" lang="ja-JP" altLang="en-US" dirty="0"/>
        </a:p>
      </dgm:t>
    </dgm:pt>
    <dgm:pt modelId="{2DF4381A-E109-454A-9E32-D93C72FC7A55}" type="parTrans" cxnId="{F03DD442-96A4-477A-9D30-F76921D72844}">
      <dgm:prSet/>
      <dgm:spPr/>
      <dgm:t>
        <a:bodyPr/>
        <a:lstStyle/>
        <a:p>
          <a:endParaRPr kumimoji="1" lang="ja-JP" altLang="en-US"/>
        </a:p>
      </dgm:t>
    </dgm:pt>
    <dgm:pt modelId="{371C3CB0-B366-474D-B5B7-5314870145B2}" type="sibTrans" cxnId="{F03DD442-96A4-477A-9D30-F76921D72844}">
      <dgm:prSet/>
      <dgm:spPr/>
      <dgm:t>
        <a:bodyPr/>
        <a:lstStyle/>
        <a:p>
          <a:endParaRPr kumimoji="1" lang="ja-JP" altLang="en-US"/>
        </a:p>
      </dgm:t>
    </dgm:pt>
    <dgm:pt modelId="{62B35D10-1538-4D55-950A-2A2BA79ABB01}">
      <dgm:prSet phldrT="[テキスト]"/>
      <dgm:spPr/>
      <dgm:t>
        <a:bodyPr/>
        <a:lstStyle/>
        <a:p>
          <a:r>
            <a:rPr kumimoji="1" lang="ja-JP" altLang="en-US" dirty="0" smtClean="0"/>
            <a:t>お問い合わせ</a:t>
          </a:r>
          <a:endParaRPr kumimoji="1" lang="ja-JP" altLang="en-US" dirty="0"/>
        </a:p>
      </dgm:t>
    </dgm:pt>
    <dgm:pt modelId="{3B7949E4-2C6C-4147-8E77-B67B75755B1D}" type="parTrans" cxnId="{050851E5-7985-4624-BFA0-E63890E07C3D}">
      <dgm:prSet/>
      <dgm:spPr/>
      <dgm:t>
        <a:bodyPr/>
        <a:lstStyle/>
        <a:p>
          <a:endParaRPr kumimoji="1" lang="ja-JP" altLang="en-US"/>
        </a:p>
      </dgm:t>
    </dgm:pt>
    <dgm:pt modelId="{14D47D6F-6546-446B-AE47-30FEAA7CBE24}" type="sibTrans" cxnId="{050851E5-7985-4624-BFA0-E63890E07C3D}">
      <dgm:prSet/>
      <dgm:spPr/>
      <dgm:t>
        <a:bodyPr/>
        <a:lstStyle/>
        <a:p>
          <a:endParaRPr kumimoji="1" lang="ja-JP" altLang="en-US"/>
        </a:p>
      </dgm:t>
    </dgm:pt>
    <dgm:pt modelId="{FB970023-0AD8-4257-9D69-0D38BBE98C0B}" type="pres">
      <dgm:prSet presAssocID="{816B225A-6D9C-45A5-A08D-C6272DC2B9BE}" presName="diagram" presStyleCnt="0">
        <dgm:presLayoutVars>
          <dgm:dir/>
          <dgm:resizeHandles val="exact"/>
        </dgm:presLayoutVars>
      </dgm:prSet>
      <dgm:spPr/>
      <dgm:t>
        <a:bodyPr/>
        <a:lstStyle/>
        <a:p>
          <a:endParaRPr kumimoji="1" lang="ja-JP" altLang="en-US"/>
        </a:p>
      </dgm:t>
    </dgm:pt>
    <dgm:pt modelId="{FFE1DB0B-A649-43C1-B7D2-CEF3FA2CA620}" type="pres">
      <dgm:prSet presAssocID="{40401B07-2BC1-43D1-990D-EA08A2E96199}" presName="node" presStyleLbl="node1" presStyleIdx="0" presStyleCnt="6" custScaleX="175638">
        <dgm:presLayoutVars>
          <dgm:bulletEnabled val="1"/>
        </dgm:presLayoutVars>
      </dgm:prSet>
      <dgm:spPr/>
      <dgm:t>
        <a:bodyPr/>
        <a:lstStyle/>
        <a:p>
          <a:endParaRPr kumimoji="1" lang="ja-JP" altLang="en-US"/>
        </a:p>
      </dgm:t>
    </dgm:pt>
    <dgm:pt modelId="{2801E637-8C93-40BB-8D47-B379444342CD}" type="pres">
      <dgm:prSet presAssocID="{87D7B1F8-6123-41EB-9EE4-4365B501F819}" presName="sibTrans" presStyleCnt="0"/>
      <dgm:spPr/>
    </dgm:pt>
    <dgm:pt modelId="{DE94FCB2-DC8D-4E9C-99AC-1B4A02F51ED1}" type="pres">
      <dgm:prSet presAssocID="{032D3BBA-FECA-4A09-86B8-D22A26B2D692}" presName="node" presStyleLbl="node1" presStyleIdx="1" presStyleCnt="6" custScaleX="171041">
        <dgm:presLayoutVars>
          <dgm:bulletEnabled val="1"/>
        </dgm:presLayoutVars>
      </dgm:prSet>
      <dgm:spPr/>
      <dgm:t>
        <a:bodyPr/>
        <a:lstStyle/>
        <a:p>
          <a:endParaRPr kumimoji="1" lang="ja-JP" altLang="en-US"/>
        </a:p>
      </dgm:t>
    </dgm:pt>
    <dgm:pt modelId="{B79BEC52-4A3C-4665-948E-5AB634E4DDD1}" type="pres">
      <dgm:prSet presAssocID="{FBC42729-2ECE-47F8-80EF-0A2691BE4F4B}" presName="sibTrans" presStyleCnt="0"/>
      <dgm:spPr/>
    </dgm:pt>
    <dgm:pt modelId="{9E71994E-CAF8-46B6-9D24-24B986C042F2}" type="pres">
      <dgm:prSet presAssocID="{7B17B44F-FC52-4305-B7B4-359C8BB0CC78}" presName="node" presStyleLbl="node1" presStyleIdx="2" presStyleCnt="6" custScaleX="161847">
        <dgm:presLayoutVars>
          <dgm:bulletEnabled val="1"/>
        </dgm:presLayoutVars>
      </dgm:prSet>
      <dgm:spPr/>
      <dgm:t>
        <a:bodyPr/>
        <a:lstStyle/>
        <a:p>
          <a:endParaRPr kumimoji="1" lang="ja-JP" altLang="en-US"/>
        </a:p>
      </dgm:t>
    </dgm:pt>
    <dgm:pt modelId="{738F86CF-128D-470E-936B-6A3F88B3548B}" type="pres">
      <dgm:prSet presAssocID="{92690300-D18D-45E1-9C05-A5A7F486431A}" presName="sibTrans" presStyleCnt="0"/>
      <dgm:spPr/>
    </dgm:pt>
    <dgm:pt modelId="{AB46F437-0746-4546-925E-0EB7C7D5DEEE}" type="pres">
      <dgm:prSet presAssocID="{A8173AC5-747C-4629-AFDD-A87911240C17}" presName="node" presStyleLbl="node1" presStyleIdx="3" presStyleCnt="6" custScaleX="183491">
        <dgm:presLayoutVars>
          <dgm:bulletEnabled val="1"/>
        </dgm:presLayoutVars>
      </dgm:prSet>
      <dgm:spPr/>
      <dgm:t>
        <a:bodyPr/>
        <a:lstStyle/>
        <a:p>
          <a:endParaRPr kumimoji="1" lang="ja-JP" altLang="en-US"/>
        </a:p>
      </dgm:t>
    </dgm:pt>
    <dgm:pt modelId="{DFB5A0A0-5AAF-4E7A-96E3-6AAED3E2A4DE}" type="pres">
      <dgm:prSet presAssocID="{53B3EEC5-F0C3-4637-83DF-ECC7F7989530}" presName="sibTrans" presStyleCnt="0"/>
      <dgm:spPr/>
    </dgm:pt>
    <dgm:pt modelId="{EF93FE5D-CECB-421C-A5E7-C8A146A6D18C}" type="pres">
      <dgm:prSet presAssocID="{719CC07F-E7E8-4D5D-812D-B4FE5927E5EE}" presName="node" presStyleLbl="node1" presStyleIdx="4" presStyleCnt="6" custScaleX="166731">
        <dgm:presLayoutVars>
          <dgm:bulletEnabled val="1"/>
        </dgm:presLayoutVars>
      </dgm:prSet>
      <dgm:spPr/>
      <dgm:t>
        <a:bodyPr/>
        <a:lstStyle/>
        <a:p>
          <a:endParaRPr kumimoji="1" lang="ja-JP" altLang="en-US"/>
        </a:p>
      </dgm:t>
    </dgm:pt>
    <dgm:pt modelId="{69C1F5B3-E374-4A16-AD71-1F7CD42FE451}" type="pres">
      <dgm:prSet presAssocID="{371C3CB0-B366-474D-B5B7-5314870145B2}" presName="sibTrans" presStyleCnt="0"/>
      <dgm:spPr/>
    </dgm:pt>
    <dgm:pt modelId="{4872DE25-18B2-4051-AC2E-50E8F9E547B9}" type="pres">
      <dgm:prSet presAssocID="{62B35D10-1538-4D55-950A-2A2BA79ABB01}" presName="node" presStyleLbl="node1" presStyleIdx="5" presStyleCnt="6" custScaleX="182009">
        <dgm:presLayoutVars>
          <dgm:bulletEnabled val="1"/>
        </dgm:presLayoutVars>
      </dgm:prSet>
      <dgm:spPr/>
      <dgm:t>
        <a:bodyPr/>
        <a:lstStyle/>
        <a:p>
          <a:endParaRPr kumimoji="1" lang="ja-JP" altLang="en-US"/>
        </a:p>
      </dgm:t>
    </dgm:pt>
  </dgm:ptLst>
  <dgm:cxnLst>
    <dgm:cxn modelId="{6B2BAADA-8217-45B0-B188-7385928EB8DA}" type="presOf" srcId="{A8173AC5-747C-4629-AFDD-A87911240C17}" destId="{AB46F437-0746-4546-925E-0EB7C7D5DEEE}" srcOrd="0" destOrd="0" presId="urn:microsoft.com/office/officeart/2005/8/layout/default"/>
    <dgm:cxn modelId="{F03DD442-96A4-477A-9D30-F76921D72844}" srcId="{816B225A-6D9C-45A5-A08D-C6272DC2B9BE}" destId="{719CC07F-E7E8-4D5D-812D-B4FE5927E5EE}" srcOrd="4" destOrd="0" parTransId="{2DF4381A-E109-454A-9E32-D93C72FC7A55}" sibTransId="{371C3CB0-B366-474D-B5B7-5314870145B2}"/>
    <dgm:cxn modelId="{F1225993-8C07-48D8-845B-A86176C1A401}" type="presOf" srcId="{816B225A-6D9C-45A5-A08D-C6272DC2B9BE}" destId="{FB970023-0AD8-4257-9D69-0D38BBE98C0B}" srcOrd="0" destOrd="0" presId="urn:microsoft.com/office/officeart/2005/8/layout/default"/>
    <dgm:cxn modelId="{C99A6A04-00F2-464C-A463-810353EE4324}" srcId="{816B225A-6D9C-45A5-A08D-C6272DC2B9BE}" destId="{7B17B44F-FC52-4305-B7B4-359C8BB0CC78}" srcOrd="2" destOrd="0" parTransId="{33AB0CC5-D5AB-43B3-85EC-314056ECEFE3}" sibTransId="{92690300-D18D-45E1-9C05-A5A7F486431A}"/>
    <dgm:cxn modelId="{8928373E-3445-4798-A4DC-1CA3DEDF5FD8}" type="presOf" srcId="{032D3BBA-FECA-4A09-86B8-D22A26B2D692}" destId="{DE94FCB2-DC8D-4E9C-99AC-1B4A02F51ED1}" srcOrd="0" destOrd="0" presId="urn:microsoft.com/office/officeart/2005/8/layout/default"/>
    <dgm:cxn modelId="{C224920D-B08F-405D-BE02-749D27221495}" type="presOf" srcId="{7B17B44F-FC52-4305-B7B4-359C8BB0CC78}" destId="{9E71994E-CAF8-46B6-9D24-24B986C042F2}" srcOrd="0" destOrd="0" presId="urn:microsoft.com/office/officeart/2005/8/layout/default"/>
    <dgm:cxn modelId="{A9426027-A6CE-49B9-8731-5D4E221DF22F}" type="presOf" srcId="{40401B07-2BC1-43D1-990D-EA08A2E96199}" destId="{FFE1DB0B-A649-43C1-B7D2-CEF3FA2CA620}" srcOrd="0" destOrd="0" presId="urn:microsoft.com/office/officeart/2005/8/layout/default"/>
    <dgm:cxn modelId="{A95E0B9F-59F7-44CA-BC30-FF56A08C9DCF}" srcId="{816B225A-6D9C-45A5-A08D-C6272DC2B9BE}" destId="{A8173AC5-747C-4629-AFDD-A87911240C17}" srcOrd="3" destOrd="0" parTransId="{E974970D-70A4-448F-ADA5-582372723288}" sibTransId="{53B3EEC5-F0C3-4637-83DF-ECC7F7989530}"/>
    <dgm:cxn modelId="{050851E5-7985-4624-BFA0-E63890E07C3D}" srcId="{816B225A-6D9C-45A5-A08D-C6272DC2B9BE}" destId="{62B35D10-1538-4D55-950A-2A2BA79ABB01}" srcOrd="5" destOrd="0" parTransId="{3B7949E4-2C6C-4147-8E77-B67B75755B1D}" sibTransId="{14D47D6F-6546-446B-AE47-30FEAA7CBE24}"/>
    <dgm:cxn modelId="{C318AAE7-64C2-40D9-8294-CBACE05FA55D}" type="presOf" srcId="{719CC07F-E7E8-4D5D-812D-B4FE5927E5EE}" destId="{EF93FE5D-CECB-421C-A5E7-C8A146A6D18C}" srcOrd="0" destOrd="0" presId="urn:microsoft.com/office/officeart/2005/8/layout/default"/>
    <dgm:cxn modelId="{219E8D82-B6AA-4035-B408-F1452D997DBF}" type="presOf" srcId="{62B35D10-1538-4D55-950A-2A2BA79ABB01}" destId="{4872DE25-18B2-4051-AC2E-50E8F9E547B9}" srcOrd="0" destOrd="0" presId="urn:microsoft.com/office/officeart/2005/8/layout/default"/>
    <dgm:cxn modelId="{6A1762DF-7C29-4A0A-8748-CEA318AD2CB0}" srcId="{816B225A-6D9C-45A5-A08D-C6272DC2B9BE}" destId="{40401B07-2BC1-43D1-990D-EA08A2E96199}" srcOrd="0" destOrd="0" parTransId="{7810A5FF-DD0E-4847-BB51-CCA58505CB3C}" sibTransId="{87D7B1F8-6123-41EB-9EE4-4365B501F819}"/>
    <dgm:cxn modelId="{3C106BD5-B745-482F-ACFC-16D6C59D484C}" srcId="{816B225A-6D9C-45A5-A08D-C6272DC2B9BE}" destId="{032D3BBA-FECA-4A09-86B8-D22A26B2D692}" srcOrd="1" destOrd="0" parTransId="{4119427E-7B15-41EB-8B5A-B95D0DFD73F7}" sibTransId="{FBC42729-2ECE-47F8-80EF-0A2691BE4F4B}"/>
    <dgm:cxn modelId="{2F1CF7BF-23A0-446A-85FA-A5F355D77F51}" type="presParOf" srcId="{FB970023-0AD8-4257-9D69-0D38BBE98C0B}" destId="{FFE1DB0B-A649-43C1-B7D2-CEF3FA2CA620}" srcOrd="0" destOrd="0" presId="urn:microsoft.com/office/officeart/2005/8/layout/default"/>
    <dgm:cxn modelId="{36F631D0-98E4-4175-8394-4B92F81B4353}" type="presParOf" srcId="{FB970023-0AD8-4257-9D69-0D38BBE98C0B}" destId="{2801E637-8C93-40BB-8D47-B379444342CD}" srcOrd="1" destOrd="0" presId="urn:microsoft.com/office/officeart/2005/8/layout/default"/>
    <dgm:cxn modelId="{8376FD60-FB1D-4064-88EA-6271F58C63BF}" type="presParOf" srcId="{FB970023-0AD8-4257-9D69-0D38BBE98C0B}" destId="{DE94FCB2-DC8D-4E9C-99AC-1B4A02F51ED1}" srcOrd="2" destOrd="0" presId="urn:microsoft.com/office/officeart/2005/8/layout/default"/>
    <dgm:cxn modelId="{9FE04D61-BD47-4D03-BCB7-4AA88B24C095}" type="presParOf" srcId="{FB970023-0AD8-4257-9D69-0D38BBE98C0B}" destId="{B79BEC52-4A3C-4665-948E-5AB634E4DDD1}" srcOrd="3" destOrd="0" presId="urn:microsoft.com/office/officeart/2005/8/layout/default"/>
    <dgm:cxn modelId="{D5353281-9197-418C-8349-D56D814F1DCE}" type="presParOf" srcId="{FB970023-0AD8-4257-9D69-0D38BBE98C0B}" destId="{9E71994E-CAF8-46B6-9D24-24B986C042F2}" srcOrd="4" destOrd="0" presId="urn:microsoft.com/office/officeart/2005/8/layout/default"/>
    <dgm:cxn modelId="{C5ECC9E5-F87D-4506-AB26-7766A0C2F216}" type="presParOf" srcId="{FB970023-0AD8-4257-9D69-0D38BBE98C0B}" destId="{738F86CF-128D-470E-936B-6A3F88B3548B}" srcOrd="5" destOrd="0" presId="urn:microsoft.com/office/officeart/2005/8/layout/default"/>
    <dgm:cxn modelId="{F615E034-0728-4397-8637-C4E77091D62B}" type="presParOf" srcId="{FB970023-0AD8-4257-9D69-0D38BBE98C0B}" destId="{AB46F437-0746-4546-925E-0EB7C7D5DEEE}" srcOrd="6" destOrd="0" presId="urn:microsoft.com/office/officeart/2005/8/layout/default"/>
    <dgm:cxn modelId="{2DC59665-F635-4E1D-8BDB-AD6CB2CF7B8F}" type="presParOf" srcId="{FB970023-0AD8-4257-9D69-0D38BBE98C0B}" destId="{DFB5A0A0-5AAF-4E7A-96E3-6AAED3E2A4DE}" srcOrd="7" destOrd="0" presId="urn:microsoft.com/office/officeart/2005/8/layout/default"/>
    <dgm:cxn modelId="{AB5C173A-6A1C-4633-9923-B63C6FFC5DF9}" type="presParOf" srcId="{FB970023-0AD8-4257-9D69-0D38BBE98C0B}" destId="{EF93FE5D-CECB-421C-A5E7-C8A146A6D18C}" srcOrd="8" destOrd="0" presId="urn:microsoft.com/office/officeart/2005/8/layout/default"/>
    <dgm:cxn modelId="{37E646AA-3CD7-42C7-B999-7CAFF9511998}" type="presParOf" srcId="{FB970023-0AD8-4257-9D69-0D38BBE98C0B}" destId="{69C1F5B3-E374-4A16-AD71-1F7CD42FE451}" srcOrd="9" destOrd="0" presId="urn:microsoft.com/office/officeart/2005/8/layout/default"/>
    <dgm:cxn modelId="{2FB93005-89AC-4FB9-AF30-A8F476EEAC07}" type="presParOf" srcId="{FB970023-0AD8-4257-9D69-0D38BBE98C0B}" destId="{4872DE25-18B2-4051-AC2E-50E8F9E547B9}" srcOrd="10" destOrd="0" presId="urn:microsoft.com/office/officeart/2005/8/layout/default"/>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816B225A-6D9C-45A5-A08D-C6272DC2B9BE}" type="doc">
      <dgm:prSet loTypeId="urn:microsoft.com/office/officeart/2005/8/layout/default" loCatId="list" qsTypeId="urn:microsoft.com/office/officeart/2005/8/quickstyle/3d4" qsCatId="3D" csTypeId="urn:microsoft.com/office/officeart/2005/8/colors/accent0_1" csCatId="mainScheme" phldr="1"/>
      <dgm:spPr/>
      <dgm:t>
        <a:bodyPr/>
        <a:lstStyle/>
        <a:p>
          <a:endParaRPr kumimoji="1" lang="ja-JP" altLang="en-US"/>
        </a:p>
      </dgm:t>
    </dgm:pt>
    <dgm:pt modelId="{40401B07-2BC1-43D1-990D-EA08A2E96199}">
      <dgm:prSet phldrT="[テキスト]"/>
      <dgm:spPr/>
      <dgm:t>
        <a:bodyPr/>
        <a:lstStyle/>
        <a:p>
          <a:r>
            <a:rPr kumimoji="1" lang="ja-JP" altLang="en-US" dirty="0" smtClean="0"/>
            <a:t>サイトマップ</a:t>
          </a:r>
          <a:endParaRPr kumimoji="1" lang="ja-JP" altLang="en-US" dirty="0"/>
        </a:p>
      </dgm:t>
    </dgm:pt>
    <dgm:pt modelId="{7810A5FF-DD0E-4847-BB51-CCA58505CB3C}" type="parTrans" cxnId="{6A1762DF-7C29-4A0A-8748-CEA318AD2CB0}">
      <dgm:prSet/>
      <dgm:spPr/>
      <dgm:t>
        <a:bodyPr/>
        <a:lstStyle/>
        <a:p>
          <a:endParaRPr kumimoji="1" lang="ja-JP" altLang="en-US"/>
        </a:p>
      </dgm:t>
    </dgm:pt>
    <dgm:pt modelId="{87D7B1F8-6123-41EB-9EE4-4365B501F819}" type="sibTrans" cxnId="{6A1762DF-7C29-4A0A-8748-CEA318AD2CB0}">
      <dgm:prSet/>
      <dgm:spPr/>
      <dgm:t>
        <a:bodyPr/>
        <a:lstStyle/>
        <a:p>
          <a:endParaRPr kumimoji="1" lang="ja-JP" altLang="en-US"/>
        </a:p>
      </dgm:t>
    </dgm:pt>
    <dgm:pt modelId="{032D3BBA-FECA-4A09-86B8-D22A26B2D692}">
      <dgm:prSet phldrT="[テキスト]"/>
      <dgm:spPr/>
      <dgm:t>
        <a:bodyPr/>
        <a:lstStyle/>
        <a:p>
          <a:r>
            <a:rPr kumimoji="1" lang="ja-JP" altLang="en-US" dirty="0" smtClean="0"/>
            <a:t>個人情報保護方針</a:t>
          </a:r>
          <a:endParaRPr kumimoji="1" lang="ja-JP" altLang="en-US" dirty="0"/>
        </a:p>
      </dgm:t>
    </dgm:pt>
    <dgm:pt modelId="{4119427E-7B15-41EB-8B5A-B95D0DFD73F7}" type="parTrans" cxnId="{3C106BD5-B745-482F-ACFC-16D6C59D484C}">
      <dgm:prSet/>
      <dgm:spPr/>
      <dgm:t>
        <a:bodyPr/>
        <a:lstStyle/>
        <a:p>
          <a:endParaRPr kumimoji="1" lang="ja-JP" altLang="en-US"/>
        </a:p>
      </dgm:t>
    </dgm:pt>
    <dgm:pt modelId="{FBC42729-2ECE-47F8-80EF-0A2691BE4F4B}" type="sibTrans" cxnId="{3C106BD5-B745-482F-ACFC-16D6C59D484C}">
      <dgm:prSet/>
      <dgm:spPr/>
      <dgm:t>
        <a:bodyPr/>
        <a:lstStyle/>
        <a:p>
          <a:endParaRPr kumimoji="1" lang="ja-JP" altLang="en-US"/>
        </a:p>
      </dgm:t>
    </dgm:pt>
    <dgm:pt modelId="{7B17B44F-FC52-4305-B7B4-359C8BB0CC78}">
      <dgm:prSet phldrT="[テキスト]"/>
      <dgm:spPr/>
      <dgm:t>
        <a:bodyPr/>
        <a:lstStyle/>
        <a:p>
          <a:r>
            <a:rPr kumimoji="1" lang="ja-JP" altLang="en-US" dirty="0" smtClean="0"/>
            <a:t>免責事項</a:t>
          </a:r>
          <a:endParaRPr kumimoji="1" lang="ja-JP" altLang="en-US" dirty="0"/>
        </a:p>
      </dgm:t>
    </dgm:pt>
    <dgm:pt modelId="{33AB0CC5-D5AB-43B3-85EC-314056ECEFE3}" type="parTrans" cxnId="{C99A6A04-00F2-464C-A463-810353EE4324}">
      <dgm:prSet/>
      <dgm:spPr/>
      <dgm:t>
        <a:bodyPr/>
        <a:lstStyle/>
        <a:p>
          <a:endParaRPr kumimoji="1" lang="ja-JP" altLang="en-US"/>
        </a:p>
      </dgm:t>
    </dgm:pt>
    <dgm:pt modelId="{92690300-D18D-45E1-9C05-A5A7F486431A}" type="sibTrans" cxnId="{C99A6A04-00F2-464C-A463-810353EE4324}">
      <dgm:prSet/>
      <dgm:spPr/>
      <dgm:t>
        <a:bodyPr/>
        <a:lstStyle/>
        <a:p>
          <a:endParaRPr kumimoji="1" lang="ja-JP" altLang="en-US"/>
        </a:p>
      </dgm:t>
    </dgm:pt>
    <dgm:pt modelId="{A8173AC5-747C-4629-AFDD-A87911240C17}">
      <dgm:prSet phldrT="[テキスト]"/>
      <dgm:spPr/>
      <dgm:t>
        <a:bodyPr/>
        <a:lstStyle/>
        <a:p>
          <a:r>
            <a:rPr kumimoji="1" lang="ja-JP" altLang="en-US" dirty="0" smtClean="0"/>
            <a:t>会社概要</a:t>
          </a:r>
          <a:endParaRPr kumimoji="1" lang="ja-JP" altLang="en-US" dirty="0"/>
        </a:p>
      </dgm:t>
    </dgm:pt>
    <dgm:pt modelId="{E974970D-70A4-448F-ADA5-582372723288}" type="parTrans" cxnId="{A95E0B9F-59F7-44CA-BC30-FF56A08C9DCF}">
      <dgm:prSet/>
      <dgm:spPr/>
      <dgm:t>
        <a:bodyPr/>
        <a:lstStyle/>
        <a:p>
          <a:endParaRPr kumimoji="1" lang="ja-JP" altLang="en-US"/>
        </a:p>
      </dgm:t>
    </dgm:pt>
    <dgm:pt modelId="{53B3EEC5-F0C3-4637-83DF-ECC7F7989530}" type="sibTrans" cxnId="{A95E0B9F-59F7-44CA-BC30-FF56A08C9DCF}">
      <dgm:prSet/>
      <dgm:spPr/>
      <dgm:t>
        <a:bodyPr/>
        <a:lstStyle/>
        <a:p>
          <a:endParaRPr kumimoji="1" lang="ja-JP" altLang="en-US"/>
        </a:p>
      </dgm:t>
    </dgm:pt>
    <dgm:pt modelId="{719CC07F-E7E8-4D5D-812D-B4FE5927E5EE}">
      <dgm:prSet phldrT="[テキスト]"/>
      <dgm:spPr/>
      <dgm:t>
        <a:bodyPr/>
        <a:lstStyle/>
        <a:p>
          <a:r>
            <a:rPr kumimoji="1" lang="ja-JP" altLang="en-US" dirty="0" smtClean="0"/>
            <a:t>お問い合わせ</a:t>
          </a:r>
          <a:endParaRPr kumimoji="1" lang="ja-JP" altLang="en-US" dirty="0"/>
        </a:p>
      </dgm:t>
    </dgm:pt>
    <dgm:pt modelId="{2DF4381A-E109-454A-9E32-D93C72FC7A55}" type="parTrans" cxnId="{F03DD442-96A4-477A-9D30-F76921D72844}">
      <dgm:prSet/>
      <dgm:spPr/>
      <dgm:t>
        <a:bodyPr/>
        <a:lstStyle/>
        <a:p>
          <a:endParaRPr kumimoji="1" lang="ja-JP" altLang="en-US"/>
        </a:p>
      </dgm:t>
    </dgm:pt>
    <dgm:pt modelId="{371C3CB0-B366-474D-B5B7-5314870145B2}" type="sibTrans" cxnId="{F03DD442-96A4-477A-9D30-F76921D72844}">
      <dgm:prSet/>
      <dgm:spPr/>
      <dgm:t>
        <a:bodyPr/>
        <a:lstStyle/>
        <a:p>
          <a:endParaRPr kumimoji="1" lang="ja-JP" altLang="en-US"/>
        </a:p>
      </dgm:t>
    </dgm:pt>
    <dgm:pt modelId="{62B35D10-1538-4D55-950A-2A2BA79ABB01}">
      <dgm:prSet phldrT="[テキスト]"/>
      <dgm:spPr/>
      <dgm:t>
        <a:bodyPr/>
        <a:lstStyle/>
        <a:p>
          <a:r>
            <a:rPr kumimoji="1" lang="ja-JP" altLang="en-US" dirty="0" smtClean="0"/>
            <a:t>お問い合わせ</a:t>
          </a:r>
          <a:endParaRPr kumimoji="1" lang="ja-JP" altLang="en-US" dirty="0"/>
        </a:p>
      </dgm:t>
    </dgm:pt>
    <dgm:pt modelId="{3B7949E4-2C6C-4147-8E77-B67B75755B1D}" type="parTrans" cxnId="{050851E5-7985-4624-BFA0-E63890E07C3D}">
      <dgm:prSet/>
      <dgm:spPr/>
      <dgm:t>
        <a:bodyPr/>
        <a:lstStyle/>
        <a:p>
          <a:endParaRPr kumimoji="1" lang="ja-JP" altLang="en-US"/>
        </a:p>
      </dgm:t>
    </dgm:pt>
    <dgm:pt modelId="{14D47D6F-6546-446B-AE47-30FEAA7CBE24}" type="sibTrans" cxnId="{050851E5-7985-4624-BFA0-E63890E07C3D}">
      <dgm:prSet/>
      <dgm:spPr/>
      <dgm:t>
        <a:bodyPr/>
        <a:lstStyle/>
        <a:p>
          <a:endParaRPr kumimoji="1" lang="ja-JP" altLang="en-US"/>
        </a:p>
      </dgm:t>
    </dgm:pt>
    <dgm:pt modelId="{FB970023-0AD8-4257-9D69-0D38BBE98C0B}" type="pres">
      <dgm:prSet presAssocID="{816B225A-6D9C-45A5-A08D-C6272DC2B9BE}" presName="diagram" presStyleCnt="0">
        <dgm:presLayoutVars>
          <dgm:dir/>
          <dgm:resizeHandles val="exact"/>
        </dgm:presLayoutVars>
      </dgm:prSet>
      <dgm:spPr/>
      <dgm:t>
        <a:bodyPr/>
        <a:lstStyle/>
        <a:p>
          <a:endParaRPr kumimoji="1" lang="ja-JP" altLang="en-US"/>
        </a:p>
      </dgm:t>
    </dgm:pt>
    <dgm:pt modelId="{FFE1DB0B-A649-43C1-B7D2-CEF3FA2CA620}" type="pres">
      <dgm:prSet presAssocID="{40401B07-2BC1-43D1-990D-EA08A2E96199}" presName="node" presStyleLbl="node1" presStyleIdx="0" presStyleCnt="6" custScaleX="175638">
        <dgm:presLayoutVars>
          <dgm:bulletEnabled val="1"/>
        </dgm:presLayoutVars>
      </dgm:prSet>
      <dgm:spPr/>
      <dgm:t>
        <a:bodyPr/>
        <a:lstStyle/>
        <a:p>
          <a:endParaRPr kumimoji="1" lang="ja-JP" altLang="en-US"/>
        </a:p>
      </dgm:t>
    </dgm:pt>
    <dgm:pt modelId="{2801E637-8C93-40BB-8D47-B379444342CD}" type="pres">
      <dgm:prSet presAssocID="{87D7B1F8-6123-41EB-9EE4-4365B501F819}" presName="sibTrans" presStyleCnt="0"/>
      <dgm:spPr/>
      <dgm:t>
        <a:bodyPr/>
        <a:lstStyle/>
        <a:p>
          <a:endParaRPr kumimoji="1" lang="ja-JP" altLang="en-US"/>
        </a:p>
      </dgm:t>
    </dgm:pt>
    <dgm:pt modelId="{DE94FCB2-DC8D-4E9C-99AC-1B4A02F51ED1}" type="pres">
      <dgm:prSet presAssocID="{032D3BBA-FECA-4A09-86B8-D22A26B2D692}" presName="node" presStyleLbl="node1" presStyleIdx="1" presStyleCnt="6" custScaleX="171041">
        <dgm:presLayoutVars>
          <dgm:bulletEnabled val="1"/>
        </dgm:presLayoutVars>
      </dgm:prSet>
      <dgm:spPr/>
      <dgm:t>
        <a:bodyPr/>
        <a:lstStyle/>
        <a:p>
          <a:endParaRPr kumimoji="1" lang="ja-JP" altLang="en-US"/>
        </a:p>
      </dgm:t>
    </dgm:pt>
    <dgm:pt modelId="{B79BEC52-4A3C-4665-948E-5AB634E4DDD1}" type="pres">
      <dgm:prSet presAssocID="{FBC42729-2ECE-47F8-80EF-0A2691BE4F4B}" presName="sibTrans" presStyleCnt="0"/>
      <dgm:spPr/>
      <dgm:t>
        <a:bodyPr/>
        <a:lstStyle/>
        <a:p>
          <a:endParaRPr kumimoji="1" lang="ja-JP" altLang="en-US"/>
        </a:p>
      </dgm:t>
    </dgm:pt>
    <dgm:pt modelId="{9E71994E-CAF8-46B6-9D24-24B986C042F2}" type="pres">
      <dgm:prSet presAssocID="{7B17B44F-FC52-4305-B7B4-359C8BB0CC78}" presName="node" presStyleLbl="node1" presStyleIdx="2" presStyleCnt="6" custScaleX="161847">
        <dgm:presLayoutVars>
          <dgm:bulletEnabled val="1"/>
        </dgm:presLayoutVars>
      </dgm:prSet>
      <dgm:spPr/>
      <dgm:t>
        <a:bodyPr/>
        <a:lstStyle/>
        <a:p>
          <a:endParaRPr kumimoji="1" lang="ja-JP" altLang="en-US"/>
        </a:p>
      </dgm:t>
    </dgm:pt>
    <dgm:pt modelId="{738F86CF-128D-470E-936B-6A3F88B3548B}" type="pres">
      <dgm:prSet presAssocID="{92690300-D18D-45E1-9C05-A5A7F486431A}" presName="sibTrans" presStyleCnt="0"/>
      <dgm:spPr/>
      <dgm:t>
        <a:bodyPr/>
        <a:lstStyle/>
        <a:p>
          <a:endParaRPr kumimoji="1" lang="ja-JP" altLang="en-US"/>
        </a:p>
      </dgm:t>
    </dgm:pt>
    <dgm:pt modelId="{AB46F437-0746-4546-925E-0EB7C7D5DEEE}" type="pres">
      <dgm:prSet presAssocID="{A8173AC5-747C-4629-AFDD-A87911240C17}" presName="node" presStyleLbl="node1" presStyleIdx="3" presStyleCnt="6" custScaleX="183491">
        <dgm:presLayoutVars>
          <dgm:bulletEnabled val="1"/>
        </dgm:presLayoutVars>
      </dgm:prSet>
      <dgm:spPr/>
      <dgm:t>
        <a:bodyPr/>
        <a:lstStyle/>
        <a:p>
          <a:endParaRPr kumimoji="1" lang="ja-JP" altLang="en-US"/>
        </a:p>
      </dgm:t>
    </dgm:pt>
    <dgm:pt modelId="{DFB5A0A0-5AAF-4E7A-96E3-6AAED3E2A4DE}" type="pres">
      <dgm:prSet presAssocID="{53B3EEC5-F0C3-4637-83DF-ECC7F7989530}" presName="sibTrans" presStyleCnt="0"/>
      <dgm:spPr/>
      <dgm:t>
        <a:bodyPr/>
        <a:lstStyle/>
        <a:p>
          <a:endParaRPr kumimoji="1" lang="ja-JP" altLang="en-US"/>
        </a:p>
      </dgm:t>
    </dgm:pt>
    <dgm:pt modelId="{EF93FE5D-CECB-421C-A5E7-C8A146A6D18C}" type="pres">
      <dgm:prSet presAssocID="{719CC07F-E7E8-4D5D-812D-B4FE5927E5EE}" presName="node" presStyleLbl="node1" presStyleIdx="4" presStyleCnt="6" custScaleX="166731">
        <dgm:presLayoutVars>
          <dgm:bulletEnabled val="1"/>
        </dgm:presLayoutVars>
      </dgm:prSet>
      <dgm:spPr/>
      <dgm:t>
        <a:bodyPr/>
        <a:lstStyle/>
        <a:p>
          <a:endParaRPr kumimoji="1" lang="ja-JP" altLang="en-US"/>
        </a:p>
      </dgm:t>
    </dgm:pt>
    <dgm:pt modelId="{69C1F5B3-E374-4A16-AD71-1F7CD42FE451}" type="pres">
      <dgm:prSet presAssocID="{371C3CB0-B366-474D-B5B7-5314870145B2}" presName="sibTrans" presStyleCnt="0"/>
      <dgm:spPr/>
      <dgm:t>
        <a:bodyPr/>
        <a:lstStyle/>
        <a:p>
          <a:endParaRPr kumimoji="1" lang="ja-JP" altLang="en-US"/>
        </a:p>
      </dgm:t>
    </dgm:pt>
    <dgm:pt modelId="{4872DE25-18B2-4051-AC2E-50E8F9E547B9}" type="pres">
      <dgm:prSet presAssocID="{62B35D10-1538-4D55-950A-2A2BA79ABB01}" presName="node" presStyleLbl="node1" presStyleIdx="5" presStyleCnt="6" custScaleX="182009">
        <dgm:presLayoutVars>
          <dgm:bulletEnabled val="1"/>
        </dgm:presLayoutVars>
      </dgm:prSet>
      <dgm:spPr/>
      <dgm:t>
        <a:bodyPr/>
        <a:lstStyle/>
        <a:p>
          <a:endParaRPr kumimoji="1" lang="ja-JP" altLang="en-US"/>
        </a:p>
      </dgm:t>
    </dgm:pt>
  </dgm:ptLst>
  <dgm:cxnLst>
    <dgm:cxn modelId="{E8C2D544-CC21-4FA7-95A1-B1127EB0A7E9}" type="presOf" srcId="{816B225A-6D9C-45A5-A08D-C6272DC2B9BE}" destId="{FB970023-0AD8-4257-9D69-0D38BBE98C0B}" srcOrd="0" destOrd="0" presId="urn:microsoft.com/office/officeart/2005/8/layout/default"/>
    <dgm:cxn modelId="{521B534F-B6C8-413E-90E2-C18384835CE4}" type="presOf" srcId="{719CC07F-E7E8-4D5D-812D-B4FE5927E5EE}" destId="{EF93FE5D-CECB-421C-A5E7-C8A146A6D18C}" srcOrd="0" destOrd="0" presId="urn:microsoft.com/office/officeart/2005/8/layout/default"/>
    <dgm:cxn modelId="{F03DD442-96A4-477A-9D30-F76921D72844}" srcId="{816B225A-6D9C-45A5-A08D-C6272DC2B9BE}" destId="{719CC07F-E7E8-4D5D-812D-B4FE5927E5EE}" srcOrd="4" destOrd="0" parTransId="{2DF4381A-E109-454A-9E32-D93C72FC7A55}" sibTransId="{371C3CB0-B366-474D-B5B7-5314870145B2}"/>
    <dgm:cxn modelId="{C99A6A04-00F2-464C-A463-810353EE4324}" srcId="{816B225A-6D9C-45A5-A08D-C6272DC2B9BE}" destId="{7B17B44F-FC52-4305-B7B4-359C8BB0CC78}" srcOrd="2" destOrd="0" parTransId="{33AB0CC5-D5AB-43B3-85EC-314056ECEFE3}" sibTransId="{92690300-D18D-45E1-9C05-A5A7F486431A}"/>
    <dgm:cxn modelId="{45DD209A-299B-499C-BFBA-FD39EF487807}" type="presOf" srcId="{A8173AC5-747C-4629-AFDD-A87911240C17}" destId="{AB46F437-0746-4546-925E-0EB7C7D5DEEE}" srcOrd="0" destOrd="0" presId="urn:microsoft.com/office/officeart/2005/8/layout/default"/>
    <dgm:cxn modelId="{F7B3EC0E-4F12-488B-9B87-6D6B99C4605E}" type="presOf" srcId="{7B17B44F-FC52-4305-B7B4-359C8BB0CC78}" destId="{9E71994E-CAF8-46B6-9D24-24B986C042F2}" srcOrd="0" destOrd="0" presId="urn:microsoft.com/office/officeart/2005/8/layout/default"/>
    <dgm:cxn modelId="{6CEF48E0-663E-4248-A18C-1A40F25A7E2E}" type="presOf" srcId="{62B35D10-1538-4D55-950A-2A2BA79ABB01}" destId="{4872DE25-18B2-4051-AC2E-50E8F9E547B9}" srcOrd="0" destOrd="0" presId="urn:microsoft.com/office/officeart/2005/8/layout/default"/>
    <dgm:cxn modelId="{A95E0B9F-59F7-44CA-BC30-FF56A08C9DCF}" srcId="{816B225A-6D9C-45A5-A08D-C6272DC2B9BE}" destId="{A8173AC5-747C-4629-AFDD-A87911240C17}" srcOrd="3" destOrd="0" parTransId="{E974970D-70A4-448F-ADA5-582372723288}" sibTransId="{53B3EEC5-F0C3-4637-83DF-ECC7F7989530}"/>
    <dgm:cxn modelId="{050851E5-7985-4624-BFA0-E63890E07C3D}" srcId="{816B225A-6D9C-45A5-A08D-C6272DC2B9BE}" destId="{62B35D10-1538-4D55-950A-2A2BA79ABB01}" srcOrd="5" destOrd="0" parTransId="{3B7949E4-2C6C-4147-8E77-B67B75755B1D}" sibTransId="{14D47D6F-6546-446B-AE47-30FEAA7CBE24}"/>
    <dgm:cxn modelId="{DE91CCB4-187B-45A6-A4CF-666F7AA17557}" type="presOf" srcId="{032D3BBA-FECA-4A09-86B8-D22A26B2D692}" destId="{DE94FCB2-DC8D-4E9C-99AC-1B4A02F51ED1}" srcOrd="0" destOrd="0" presId="urn:microsoft.com/office/officeart/2005/8/layout/default"/>
    <dgm:cxn modelId="{6A1762DF-7C29-4A0A-8748-CEA318AD2CB0}" srcId="{816B225A-6D9C-45A5-A08D-C6272DC2B9BE}" destId="{40401B07-2BC1-43D1-990D-EA08A2E96199}" srcOrd="0" destOrd="0" parTransId="{7810A5FF-DD0E-4847-BB51-CCA58505CB3C}" sibTransId="{87D7B1F8-6123-41EB-9EE4-4365B501F819}"/>
    <dgm:cxn modelId="{3C106BD5-B745-482F-ACFC-16D6C59D484C}" srcId="{816B225A-6D9C-45A5-A08D-C6272DC2B9BE}" destId="{032D3BBA-FECA-4A09-86B8-D22A26B2D692}" srcOrd="1" destOrd="0" parTransId="{4119427E-7B15-41EB-8B5A-B95D0DFD73F7}" sibTransId="{FBC42729-2ECE-47F8-80EF-0A2691BE4F4B}"/>
    <dgm:cxn modelId="{E78005E7-5563-450E-BCFF-9532A277CDEF}" type="presOf" srcId="{40401B07-2BC1-43D1-990D-EA08A2E96199}" destId="{FFE1DB0B-A649-43C1-B7D2-CEF3FA2CA620}" srcOrd="0" destOrd="0" presId="urn:microsoft.com/office/officeart/2005/8/layout/default"/>
    <dgm:cxn modelId="{648E398A-4BF1-42E2-B841-12665E1888DE}" type="presParOf" srcId="{FB970023-0AD8-4257-9D69-0D38BBE98C0B}" destId="{FFE1DB0B-A649-43C1-B7D2-CEF3FA2CA620}" srcOrd="0" destOrd="0" presId="urn:microsoft.com/office/officeart/2005/8/layout/default"/>
    <dgm:cxn modelId="{0906AF71-48BE-4AFD-8820-517A525788BF}" type="presParOf" srcId="{FB970023-0AD8-4257-9D69-0D38BBE98C0B}" destId="{2801E637-8C93-40BB-8D47-B379444342CD}" srcOrd="1" destOrd="0" presId="urn:microsoft.com/office/officeart/2005/8/layout/default"/>
    <dgm:cxn modelId="{5E221FBB-C32D-44FC-9EC1-93A93C5FEF23}" type="presParOf" srcId="{FB970023-0AD8-4257-9D69-0D38BBE98C0B}" destId="{DE94FCB2-DC8D-4E9C-99AC-1B4A02F51ED1}" srcOrd="2" destOrd="0" presId="urn:microsoft.com/office/officeart/2005/8/layout/default"/>
    <dgm:cxn modelId="{AEF86D94-E473-4343-8620-7382360A2EC6}" type="presParOf" srcId="{FB970023-0AD8-4257-9D69-0D38BBE98C0B}" destId="{B79BEC52-4A3C-4665-948E-5AB634E4DDD1}" srcOrd="3" destOrd="0" presId="urn:microsoft.com/office/officeart/2005/8/layout/default"/>
    <dgm:cxn modelId="{5E539E69-E00F-4043-996A-347A4373E107}" type="presParOf" srcId="{FB970023-0AD8-4257-9D69-0D38BBE98C0B}" destId="{9E71994E-CAF8-46B6-9D24-24B986C042F2}" srcOrd="4" destOrd="0" presId="urn:microsoft.com/office/officeart/2005/8/layout/default"/>
    <dgm:cxn modelId="{4B88513F-19F9-4DB4-9FE5-9F5C73CBE867}" type="presParOf" srcId="{FB970023-0AD8-4257-9D69-0D38BBE98C0B}" destId="{738F86CF-128D-470E-936B-6A3F88B3548B}" srcOrd="5" destOrd="0" presId="urn:microsoft.com/office/officeart/2005/8/layout/default"/>
    <dgm:cxn modelId="{46BA4641-43E2-40CD-937B-5CB8335D4CEE}" type="presParOf" srcId="{FB970023-0AD8-4257-9D69-0D38BBE98C0B}" destId="{AB46F437-0746-4546-925E-0EB7C7D5DEEE}" srcOrd="6" destOrd="0" presId="urn:microsoft.com/office/officeart/2005/8/layout/default"/>
    <dgm:cxn modelId="{68CD3201-0870-47EA-80A1-31E2771AE380}" type="presParOf" srcId="{FB970023-0AD8-4257-9D69-0D38BBE98C0B}" destId="{DFB5A0A0-5AAF-4E7A-96E3-6AAED3E2A4DE}" srcOrd="7" destOrd="0" presId="urn:microsoft.com/office/officeart/2005/8/layout/default"/>
    <dgm:cxn modelId="{EF339E4A-AE7C-4227-9047-8C029A404B86}" type="presParOf" srcId="{FB970023-0AD8-4257-9D69-0D38BBE98C0B}" destId="{EF93FE5D-CECB-421C-A5E7-C8A146A6D18C}" srcOrd="8" destOrd="0" presId="urn:microsoft.com/office/officeart/2005/8/layout/default"/>
    <dgm:cxn modelId="{21CF3FAE-662D-4088-9646-DAFAC3197ACC}" type="presParOf" srcId="{FB970023-0AD8-4257-9D69-0D38BBE98C0B}" destId="{69C1F5B3-E374-4A16-AD71-1F7CD42FE451}" srcOrd="9" destOrd="0" presId="urn:microsoft.com/office/officeart/2005/8/layout/default"/>
    <dgm:cxn modelId="{8F1BA8E0-731E-429B-BCE3-D35D65C9C6E8}" type="presParOf" srcId="{FB970023-0AD8-4257-9D69-0D38BBE98C0B}" destId="{4872DE25-18B2-4051-AC2E-50E8F9E547B9}" srcOrd="10" destOrd="0" presId="urn:microsoft.com/office/officeart/2005/8/layout/default"/>
  </dgm:cxnLst>
  <dgm:bg/>
  <dgm:whole/>
  <dgm:extLst>
    <a:ext uri="http://schemas.microsoft.com/office/drawing/2008/diagram">
      <dsp:dataModelExt xmlns:dsp="http://schemas.microsoft.com/office/drawing/2008/diagram" xmlns="" relId="rId11"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816B225A-6D9C-45A5-A08D-C6272DC2B9BE}"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kumimoji="1" lang="ja-JP" altLang="en-US"/>
        </a:p>
      </dgm:t>
    </dgm:pt>
    <dgm:pt modelId="{40401B07-2BC1-43D1-990D-EA08A2E96199}">
      <dgm:prSet phldrT="[テキスト]"/>
      <dgm:spPr/>
      <dgm:t>
        <a:bodyPr/>
        <a:lstStyle/>
        <a:p>
          <a:r>
            <a:rPr kumimoji="1" lang="en-US" altLang="ja-JP" dirty="0" smtClean="0"/>
            <a:t>HOME</a:t>
          </a:r>
          <a:endParaRPr kumimoji="1" lang="ja-JP" altLang="en-US" dirty="0"/>
        </a:p>
      </dgm:t>
    </dgm:pt>
    <dgm:pt modelId="{7810A5FF-DD0E-4847-BB51-CCA58505CB3C}" type="parTrans" cxnId="{6A1762DF-7C29-4A0A-8748-CEA318AD2CB0}">
      <dgm:prSet/>
      <dgm:spPr/>
      <dgm:t>
        <a:bodyPr/>
        <a:lstStyle/>
        <a:p>
          <a:endParaRPr kumimoji="1" lang="ja-JP" altLang="en-US"/>
        </a:p>
      </dgm:t>
    </dgm:pt>
    <dgm:pt modelId="{87D7B1F8-6123-41EB-9EE4-4365B501F819}" type="sibTrans" cxnId="{6A1762DF-7C29-4A0A-8748-CEA318AD2CB0}">
      <dgm:prSet/>
      <dgm:spPr/>
      <dgm:t>
        <a:bodyPr/>
        <a:lstStyle/>
        <a:p>
          <a:endParaRPr kumimoji="1" lang="ja-JP" altLang="en-US"/>
        </a:p>
      </dgm:t>
    </dgm:pt>
    <dgm:pt modelId="{032D3BBA-FECA-4A09-86B8-D22A26B2D692}">
      <dgm:prSet phldrT="[テキスト]"/>
      <dgm:spPr/>
      <dgm:t>
        <a:bodyPr/>
        <a:lstStyle/>
        <a:p>
          <a:r>
            <a:rPr kumimoji="1" lang="en-US" altLang="ja-JP" dirty="0" smtClean="0"/>
            <a:t>NEWS</a:t>
          </a:r>
          <a:endParaRPr kumimoji="1" lang="ja-JP" altLang="en-US" dirty="0"/>
        </a:p>
      </dgm:t>
    </dgm:pt>
    <dgm:pt modelId="{4119427E-7B15-41EB-8B5A-B95D0DFD73F7}" type="parTrans" cxnId="{3C106BD5-B745-482F-ACFC-16D6C59D484C}">
      <dgm:prSet/>
      <dgm:spPr/>
      <dgm:t>
        <a:bodyPr/>
        <a:lstStyle/>
        <a:p>
          <a:endParaRPr kumimoji="1" lang="ja-JP" altLang="en-US"/>
        </a:p>
      </dgm:t>
    </dgm:pt>
    <dgm:pt modelId="{FBC42729-2ECE-47F8-80EF-0A2691BE4F4B}" type="sibTrans" cxnId="{3C106BD5-B745-482F-ACFC-16D6C59D484C}">
      <dgm:prSet/>
      <dgm:spPr/>
      <dgm:t>
        <a:bodyPr/>
        <a:lstStyle/>
        <a:p>
          <a:endParaRPr kumimoji="1" lang="ja-JP" altLang="en-US"/>
        </a:p>
      </dgm:t>
    </dgm:pt>
    <dgm:pt modelId="{7B17B44F-FC52-4305-B7B4-359C8BB0CC78}">
      <dgm:prSet phldrT="[テキスト]"/>
      <dgm:spPr/>
      <dgm:t>
        <a:bodyPr/>
        <a:lstStyle/>
        <a:p>
          <a:r>
            <a:rPr kumimoji="1" lang="ja-JP" altLang="en-US" dirty="0" smtClean="0"/>
            <a:t>サービス</a:t>
          </a:r>
          <a:endParaRPr kumimoji="1" lang="ja-JP" altLang="en-US" dirty="0"/>
        </a:p>
      </dgm:t>
    </dgm:pt>
    <dgm:pt modelId="{33AB0CC5-D5AB-43B3-85EC-314056ECEFE3}" type="parTrans" cxnId="{C99A6A04-00F2-464C-A463-810353EE4324}">
      <dgm:prSet/>
      <dgm:spPr/>
      <dgm:t>
        <a:bodyPr/>
        <a:lstStyle/>
        <a:p>
          <a:endParaRPr kumimoji="1" lang="ja-JP" altLang="en-US"/>
        </a:p>
      </dgm:t>
    </dgm:pt>
    <dgm:pt modelId="{92690300-D18D-45E1-9C05-A5A7F486431A}" type="sibTrans" cxnId="{C99A6A04-00F2-464C-A463-810353EE4324}">
      <dgm:prSet/>
      <dgm:spPr/>
      <dgm:t>
        <a:bodyPr/>
        <a:lstStyle/>
        <a:p>
          <a:endParaRPr kumimoji="1" lang="ja-JP" altLang="en-US"/>
        </a:p>
      </dgm:t>
    </dgm:pt>
    <dgm:pt modelId="{A8173AC5-747C-4629-AFDD-A87911240C17}">
      <dgm:prSet phldrT="[テキスト]"/>
      <dgm:spPr/>
      <dgm:t>
        <a:bodyPr/>
        <a:lstStyle/>
        <a:p>
          <a:r>
            <a:rPr kumimoji="1" lang="ja-JP" altLang="en-US" dirty="0" smtClean="0"/>
            <a:t>決済端末</a:t>
          </a:r>
          <a:endParaRPr kumimoji="1" lang="ja-JP" altLang="en-US" dirty="0"/>
        </a:p>
      </dgm:t>
    </dgm:pt>
    <dgm:pt modelId="{E974970D-70A4-448F-ADA5-582372723288}" type="parTrans" cxnId="{A95E0B9F-59F7-44CA-BC30-FF56A08C9DCF}">
      <dgm:prSet/>
      <dgm:spPr/>
      <dgm:t>
        <a:bodyPr/>
        <a:lstStyle/>
        <a:p>
          <a:endParaRPr kumimoji="1" lang="ja-JP" altLang="en-US"/>
        </a:p>
      </dgm:t>
    </dgm:pt>
    <dgm:pt modelId="{53B3EEC5-F0C3-4637-83DF-ECC7F7989530}" type="sibTrans" cxnId="{A95E0B9F-59F7-44CA-BC30-FF56A08C9DCF}">
      <dgm:prSet/>
      <dgm:spPr/>
      <dgm:t>
        <a:bodyPr/>
        <a:lstStyle/>
        <a:p>
          <a:endParaRPr kumimoji="1" lang="ja-JP" altLang="en-US"/>
        </a:p>
      </dgm:t>
    </dgm:pt>
    <dgm:pt modelId="{719CC07F-E7E8-4D5D-812D-B4FE5927E5EE}">
      <dgm:prSet phldrT="[テキスト]"/>
      <dgm:spPr/>
      <dgm:t>
        <a:bodyPr/>
        <a:lstStyle/>
        <a:p>
          <a:r>
            <a:rPr kumimoji="1" lang="ja-JP" altLang="en-US" dirty="0" smtClean="0"/>
            <a:t>会社概要</a:t>
          </a:r>
          <a:endParaRPr kumimoji="1" lang="ja-JP" altLang="en-US" dirty="0"/>
        </a:p>
      </dgm:t>
    </dgm:pt>
    <dgm:pt modelId="{2DF4381A-E109-454A-9E32-D93C72FC7A55}" type="parTrans" cxnId="{F03DD442-96A4-477A-9D30-F76921D72844}">
      <dgm:prSet/>
      <dgm:spPr/>
      <dgm:t>
        <a:bodyPr/>
        <a:lstStyle/>
        <a:p>
          <a:endParaRPr kumimoji="1" lang="ja-JP" altLang="en-US"/>
        </a:p>
      </dgm:t>
    </dgm:pt>
    <dgm:pt modelId="{371C3CB0-B366-474D-B5B7-5314870145B2}" type="sibTrans" cxnId="{F03DD442-96A4-477A-9D30-F76921D72844}">
      <dgm:prSet/>
      <dgm:spPr/>
      <dgm:t>
        <a:bodyPr/>
        <a:lstStyle/>
        <a:p>
          <a:endParaRPr kumimoji="1" lang="ja-JP" altLang="en-US"/>
        </a:p>
      </dgm:t>
    </dgm:pt>
    <dgm:pt modelId="{62B35D10-1538-4D55-950A-2A2BA79ABB01}">
      <dgm:prSet phldrT="[テキスト]"/>
      <dgm:spPr/>
      <dgm:t>
        <a:bodyPr/>
        <a:lstStyle/>
        <a:p>
          <a:r>
            <a:rPr kumimoji="1" lang="ja-JP" altLang="en-US" dirty="0" smtClean="0"/>
            <a:t>お問い合わせ</a:t>
          </a:r>
          <a:endParaRPr kumimoji="1" lang="ja-JP" altLang="en-US" dirty="0"/>
        </a:p>
      </dgm:t>
    </dgm:pt>
    <dgm:pt modelId="{3B7949E4-2C6C-4147-8E77-B67B75755B1D}" type="parTrans" cxnId="{050851E5-7985-4624-BFA0-E63890E07C3D}">
      <dgm:prSet/>
      <dgm:spPr/>
      <dgm:t>
        <a:bodyPr/>
        <a:lstStyle/>
        <a:p>
          <a:endParaRPr kumimoji="1" lang="ja-JP" altLang="en-US"/>
        </a:p>
      </dgm:t>
    </dgm:pt>
    <dgm:pt modelId="{14D47D6F-6546-446B-AE47-30FEAA7CBE24}" type="sibTrans" cxnId="{050851E5-7985-4624-BFA0-E63890E07C3D}">
      <dgm:prSet/>
      <dgm:spPr/>
      <dgm:t>
        <a:bodyPr/>
        <a:lstStyle/>
        <a:p>
          <a:endParaRPr kumimoji="1" lang="ja-JP" altLang="en-US"/>
        </a:p>
      </dgm:t>
    </dgm:pt>
    <dgm:pt modelId="{FB970023-0AD8-4257-9D69-0D38BBE98C0B}" type="pres">
      <dgm:prSet presAssocID="{816B225A-6D9C-45A5-A08D-C6272DC2B9BE}" presName="diagram" presStyleCnt="0">
        <dgm:presLayoutVars>
          <dgm:dir/>
          <dgm:resizeHandles val="exact"/>
        </dgm:presLayoutVars>
      </dgm:prSet>
      <dgm:spPr/>
      <dgm:t>
        <a:bodyPr/>
        <a:lstStyle/>
        <a:p>
          <a:endParaRPr kumimoji="1" lang="ja-JP" altLang="en-US"/>
        </a:p>
      </dgm:t>
    </dgm:pt>
    <dgm:pt modelId="{FFE1DB0B-A649-43C1-B7D2-CEF3FA2CA620}" type="pres">
      <dgm:prSet presAssocID="{40401B07-2BC1-43D1-990D-EA08A2E96199}" presName="node" presStyleLbl="node1" presStyleIdx="0" presStyleCnt="6" custScaleX="175638">
        <dgm:presLayoutVars>
          <dgm:bulletEnabled val="1"/>
        </dgm:presLayoutVars>
      </dgm:prSet>
      <dgm:spPr/>
      <dgm:t>
        <a:bodyPr/>
        <a:lstStyle/>
        <a:p>
          <a:endParaRPr kumimoji="1" lang="ja-JP" altLang="en-US"/>
        </a:p>
      </dgm:t>
    </dgm:pt>
    <dgm:pt modelId="{2801E637-8C93-40BB-8D47-B379444342CD}" type="pres">
      <dgm:prSet presAssocID="{87D7B1F8-6123-41EB-9EE4-4365B501F819}" presName="sibTrans" presStyleCnt="0"/>
      <dgm:spPr/>
    </dgm:pt>
    <dgm:pt modelId="{DE94FCB2-DC8D-4E9C-99AC-1B4A02F51ED1}" type="pres">
      <dgm:prSet presAssocID="{032D3BBA-FECA-4A09-86B8-D22A26B2D692}" presName="node" presStyleLbl="node1" presStyleIdx="1" presStyleCnt="6" custScaleX="171041">
        <dgm:presLayoutVars>
          <dgm:bulletEnabled val="1"/>
        </dgm:presLayoutVars>
      </dgm:prSet>
      <dgm:spPr/>
      <dgm:t>
        <a:bodyPr/>
        <a:lstStyle/>
        <a:p>
          <a:endParaRPr kumimoji="1" lang="ja-JP" altLang="en-US"/>
        </a:p>
      </dgm:t>
    </dgm:pt>
    <dgm:pt modelId="{B79BEC52-4A3C-4665-948E-5AB634E4DDD1}" type="pres">
      <dgm:prSet presAssocID="{FBC42729-2ECE-47F8-80EF-0A2691BE4F4B}" presName="sibTrans" presStyleCnt="0"/>
      <dgm:spPr/>
    </dgm:pt>
    <dgm:pt modelId="{9E71994E-CAF8-46B6-9D24-24B986C042F2}" type="pres">
      <dgm:prSet presAssocID="{7B17B44F-FC52-4305-B7B4-359C8BB0CC78}" presName="node" presStyleLbl="node1" presStyleIdx="2" presStyleCnt="6" custScaleX="161847">
        <dgm:presLayoutVars>
          <dgm:bulletEnabled val="1"/>
        </dgm:presLayoutVars>
      </dgm:prSet>
      <dgm:spPr/>
      <dgm:t>
        <a:bodyPr/>
        <a:lstStyle/>
        <a:p>
          <a:endParaRPr kumimoji="1" lang="ja-JP" altLang="en-US"/>
        </a:p>
      </dgm:t>
    </dgm:pt>
    <dgm:pt modelId="{738F86CF-128D-470E-936B-6A3F88B3548B}" type="pres">
      <dgm:prSet presAssocID="{92690300-D18D-45E1-9C05-A5A7F486431A}" presName="sibTrans" presStyleCnt="0"/>
      <dgm:spPr/>
    </dgm:pt>
    <dgm:pt modelId="{AB46F437-0746-4546-925E-0EB7C7D5DEEE}" type="pres">
      <dgm:prSet presAssocID="{A8173AC5-747C-4629-AFDD-A87911240C17}" presName="node" presStyleLbl="node1" presStyleIdx="3" presStyleCnt="6" custScaleX="183491">
        <dgm:presLayoutVars>
          <dgm:bulletEnabled val="1"/>
        </dgm:presLayoutVars>
      </dgm:prSet>
      <dgm:spPr/>
      <dgm:t>
        <a:bodyPr/>
        <a:lstStyle/>
        <a:p>
          <a:endParaRPr kumimoji="1" lang="ja-JP" altLang="en-US"/>
        </a:p>
      </dgm:t>
    </dgm:pt>
    <dgm:pt modelId="{DFB5A0A0-5AAF-4E7A-96E3-6AAED3E2A4DE}" type="pres">
      <dgm:prSet presAssocID="{53B3EEC5-F0C3-4637-83DF-ECC7F7989530}" presName="sibTrans" presStyleCnt="0"/>
      <dgm:spPr/>
    </dgm:pt>
    <dgm:pt modelId="{EF93FE5D-CECB-421C-A5E7-C8A146A6D18C}" type="pres">
      <dgm:prSet presAssocID="{719CC07F-E7E8-4D5D-812D-B4FE5927E5EE}" presName="node" presStyleLbl="node1" presStyleIdx="4" presStyleCnt="6" custScaleX="166731">
        <dgm:presLayoutVars>
          <dgm:bulletEnabled val="1"/>
        </dgm:presLayoutVars>
      </dgm:prSet>
      <dgm:spPr/>
      <dgm:t>
        <a:bodyPr/>
        <a:lstStyle/>
        <a:p>
          <a:endParaRPr kumimoji="1" lang="ja-JP" altLang="en-US"/>
        </a:p>
      </dgm:t>
    </dgm:pt>
    <dgm:pt modelId="{69C1F5B3-E374-4A16-AD71-1F7CD42FE451}" type="pres">
      <dgm:prSet presAssocID="{371C3CB0-B366-474D-B5B7-5314870145B2}" presName="sibTrans" presStyleCnt="0"/>
      <dgm:spPr/>
    </dgm:pt>
    <dgm:pt modelId="{4872DE25-18B2-4051-AC2E-50E8F9E547B9}" type="pres">
      <dgm:prSet presAssocID="{62B35D10-1538-4D55-950A-2A2BA79ABB01}" presName="node" presStyleLbl="node1" presStyleIdx="5" presStyleCnt="6" custScaleX="182009">
        <dgm:presLayoutVars>
          <dgm:bulletEnabled val="1"/>
        </dgm:presLayoutVars>
      </dgm:prSet>
      <dgm:spPr/>
      <dgm:t>
        <a:bodyPr/>
        <a:lstStyle/>
        <a:p>
          <a:endParaRPr kumimoji="1" lang="ja-JP" altLang="en-US"/>
        </a:p>
      </dgm:t>
    </dgm:pt>
  </dgm:ptLst>
  <dgm:cxnLst>
    <dgm:cxn modelId="{7F76D37A-18B0-486F-93FE-F797FD3CF695}" type="presOf" srcId="{7B17B44F-FC52-4305-B7B4-359C8BB0CC78}" destId="{9E71994E-CAF8-46B6-9D24-24B986C042F2}" srcOrd="0" destOrd="0" presId="urn:microsoft.com/office/officeart/2005/8/layout/default"/>
    <dgm:cxn modelId="{F03DD442-96A4-477A-9D30-F76921D72844}" srcId="{816B225A-6D9C-45A5-A08D-C6272DC2B9BE}" destId="{719CC07F-E7E8-4D5D-812D-B4FE5927E5EE}" srcOrd="4" destOrd="0" parTransId="{2DF4381A-E109-454A-9E32-D93C72FC7A55}" sibTransId="{371C3CB0-B366-474D-B5B7-5314870145B2}"/>
    <dgm:cxn modelId="{C13EB3B7-5274-45A7-82C7-3284FA95312D}" type="presOf" srcId="{A8173AC5-747C-4629-AFDD-A87911240C17}" destId="{AB46F437-0746-4546-925E-0EB7C7D5DEEE}" srcOrd="0" destOrd="0" presId="urn:microsoft.com/office/officeart/2005/8/layout/default"/>
    <dgm:cxn modelId="{C99A6A04-00F2-464C-A463-810353EE4324}" srcId="{816B225A-6D9C-45A5-A08D-C6272DC2B9BE}" destId="{7B17B44F-FC52-4305-B7B4-359C8BB0CC78}" srcOrd="2" destOrd="0" parTransId="{33AB0CC5-D5AB-43B3-85EC-314056ECEFE3}" sibTransId="{92690300-D18D-45E1-9C05-A5A7F486431A}"/>
    <dgm:cxn modelId="{A3491BA1-FC0A-47F5-BE9C-D9E3FEDE427A}" type="presOf" srcId="{62B35D10-1538-4D55-950A-2A2BA79ABB01}" destId="{4872DE25-18B2-4051-AC2E-50E8F9E547B9}" srcOrd="0" destOrd="0" presId="urn:microsoft.com/office/officeart/2005/8/layout/default"/>
    <dgm:cxn modelId="{A95E0B9F-59F7-44CA-BC30-FF56A08C9DCF}" srcId="{816B225A-6D9C-45A5-A08D-C6272DC2B9BE}" destId="{A8173AC5-747C-4629-AFDD-A87911240C17}" srcOrd="3" destOrd="0" parTransId="{E974970D-70A4-448F-ADA5-582372723288}" sibTransId="{53B3EEC5-F0C3-4637-83DF-ECC7F7989530}"/>
    <dgm:cxn modelId="{050851E5-7985-4624-BFA0-E63890E07C3D}" srcId="{816B225A-6D9C-45A5-A08D-C6272DC2B9BE}" destId="{62B35D10-1538-4D55-950A-2A2BA79ABB01}" srcOrd="5" destOrd="0" parTransId="{3B7949E4-2C6C-4147-8E77-B67B75755B1D}" sibTransId="{14D47D6F-6546-446B-AE47-30FEAA7CBE24}"/>
    <dgm:cxn modelId="{9A62AFC6-6817-4939-821A-23B37D664646}" type="presOf" srcId="{719CC07F-E7E8-4D5D-812D-B4FE5927E5EE}" destId="{EF93FE5D-CECB-421C-A5E7-C8A146A6D18C}" srcOrd="0" destOrd="0" presId="urn:microsoft.com/office/officeart/2005/8/layout/default"/>
    <dgm:cxn modelId="{87AD20BE-B980-4565-B020-06464E548FFD}" type="presOf" srcId="{40401B07-2BC1-43D1-990D-EA08A2E96199}" destId="{FFE1DB0B-A649-43C1-B7D2-CEF3FA2CA620}" srcOrd="0" destOrd="0" presId="urn:microsoft.com/office/officeart/2005/8/layout/default"/>
    <dgm:cxn modelId="{FB22F0AD-FD97-462F-95B8-DE4DC7C5B5C0}" type="presOf" srcId="{816B225A-6D9C-45A5-A08D-C6272DC2B9BE}" destId="{FB970023-0AD8-4257-9D69-0D38BBE98C0B}" srcOrd="0" destOrd="0" presId="urn:microsoft.com/office/officeart/2005/8/layout/default"/>
    <dgm:cxn modelId="{B4B22B4A-75D3-45AC-8A23-BE598B75B652}" type="presOf" srcId="{032D3BBA-FECA-4A09-86B8-D22A26B2D692}" destId="{DE94FCB2-DC8D-4E9C-99AC-1B4A02F51ED1}" srcOrd="0" destOrd="0" presId="urn:microsoft.com/office/officeart/2005/8/layout/default"/>
    <dgm:cxn modelId="{3C106BD5-B745-482F-ACFC-16D6C59D484C}" srcId="{816B225A-6D9C-45A5-A08D-C6272DC2B9BE}" destId="{032D3BBA-FECA-4A09-86B8-D22A26B2D692}" srcOrd="1" destOrd="0" parTransId="{4119427E-7B15-41EB-8B5A-B95D0DFD73F7}" sibTransId="{FBC42729-2ECE-47F8-80EF-0A2691BE4F4B}"/>
    <dgm:cxn modelId="{6A1762DF-7C29-4A0A-8748-CEA318AD2CB0}" srcId="{816B225A-6D9C-45A5-A08D-C6272DC2B9BE}" destId="{40401B07-2BC1-43D1-990D-EA08A2E96199}" srcOrd="0" destOrd="0" parTransId="{7810A5FF-DD0E-4847-BB51-CCA58505CB3C}" sibTransId="{87D7B1F8-6123-41EB-9EE4-4365B501F819}"/>
    <dgm:cxn modelId="{2EAEA07D-CE94-4C4B-A7AC-946ECD149344}" type="presParOf" srcId="{FB970023-0AD8-4257-9D69-0D38BBE98C0B}" destId="{FFE1DB0B-A649-43C1-B7D2-CEF3FA2CA620}" srcOrd="0" destOrd="0" presId="urn:microsoft.com/office/officeart/2005/8/layout/default"/>
    <dgm:cxn modelId="{DDB5ABF3-742A-4C7A-9D27-F8145733D2DC}" type="presParOf" srcId="{FB970023-0AD8-4257-9D69-0D38BBE98C0B}" destId="{2801E637-8C93-40BB-8D47-B379444342CD}" srcOrd="1" destOrd="0" presId="urn:microsoft.com/office/officeart/2005/8/layout/default"/>
    <dgm:cxn modelId="{4164929A-E209-4CBE-8F63-FD02B5D1AAC0}" type="presParOf" srcId="{FB970023-0AD8-4257-9D69-0D38BBE98C0B}" destId="{DE94FCB2-DC8D-4E9C-99AC-1B4A02F51ED1}" srcOrd="2" destOrd="0" presId="urn:microsoft.com/office/officeart/2005/8/layout/default"/>
    <dgm:cxn modelId="{50FE42BD-573A-46E8-A51C-B79242D790EA}" type="presParOf" srcId="{FB970023-0AD8-4257-9D69-0D38BBE98C0B}" destId="{B79BEC52-4A3C-4665-948E-5AB634E4DDD1}" srcOrd="3" destOrd="0" presId="urn:microsoft.com/office/officeart/2005/8/layout/default"/>
    <dgm:cxn modelId="{19A11593-CA5C-45A0-A03D-6B82A35CC8A1}" type="presParOf" srcId="{FB970023-0AD8-4257-9D69-0D38BBE98C0B}" destId="{9E71994E-CAF8-46B6-9D24-24B986C042F2}" srcOrd="4" destOrd="0" presId="urn:microsoft.com/office/officeart/2005/8/layout/default"/>
    <dgm:cxn modelId="{25C9A92D-FEBE-47AC-9CF9-C82E776EC49D}" type="presParOf" srcId="{FB970023-0AD8-4257-9D69-0D38BBE98C0B}" destId="{738F86CF-128D-470E-936B-6A3F88B3548B}" srcOrd="5" destOrd="0" presId="urn:microsoft.com/office/officeart/2005/8/layout/default"/>
    <dgm:cxn modelId="{9B94EEC9-7F6B-456D-B466-BDD283F6D908}" type="presParOf" srcId="{FB970023-0AD8-4257-9D69-0D38BBE98C0B}" destId="{AB46F437-0746-4546-925E-0EB7C7D5DEEE}" srcOrd="6" destOrd="0" presId="urn:microsoft.com/office/officeart/2005/8/layout/default"/>
    <dgm:cxn modelId="{528AD838-3A11-40B1-B5F0-D7903A993E2E}" type="presParOf" srcId="{FB970023-0AD8-4257-9D69-0D38BBE98C0B}" destId="{DFB5A0A0-5AAF-4E7A-96E3-6AAED3E2A4DE}" srcOrd="7" destOrd="0" presId="urn:microsoft.com/office/officeart/2005/8/layout/default"/>
    <dgm:cxn modelId="{BCDC85D2-2D56-4FF8-9596-D09E1904ED48}" type="presParOf" srcId="{FB970023-0AD8-4257-9D69-0D38BBE98C0B}" destId="{EF93FE5D-CECB-421C-A5E7-C8A146A6D18C}" srcOrd="8" destOrd="0" presId="urn:microsoft.com/office/officeart/2005/8/layout/default"/>
    <dgm:cxn modelId="{ABE1F878-B7EA-4CBB-A8F2-473D63615729}" type="presParOf" srcId="{FB970023-0AD8-4257-9D69-0D38BBE98C0B}" destId="{69C1F5B3-E374-4A16-AD71-1F7CD42FE451}" srcOrd="9" destOrd="0" presId="urn:microsoft.com/office/officeart/2005/8/layout/default"/>
    <dgm:cxn modelId="{A2241A59-2C85-48C9-9DFC-711A4605169E}" type="presParOf" srcId="{FB970023-0AD8-4257-9D69-0D38BBE98C0B}" destId="{4872DE25-18B2-4051-AC2E-50E8F9E547B9}" srcOrd="10" destOrd="0" presId="urn:microsoft.com/office/officeart/2005/8/layout/default"/>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816B225A-6D9C-45A5-A08D-C6272DC2B9BE}" type="doc">
      <dgm:prSet loTypeId="urn:microsoft.com/office/officeart/2005/8/layout/default" loCatId="list" qsTypeId="urn:microsoft.com/office/officeart/2005/8/quickstyle/3d4" qsCatId="3D" csTypeId="urn:microsoft.com/office/officeart/2005/8/colors/accent0_1" csCatId="mainScheme" phldr="1"/>
      <dgm:spPr/>
      <dgm:t>
        <a:bodyPr/>
        <a:lstStyle/>
        <a:p>
          <a:endParaRPr kumimoji="1" lang="ja-JP" altLang="en-US"/>
        </a:p>
      </dgm:t>
    </dgm:pt>
    <dgm:pt modelId="{40401B07-2BC1-43D1-990D-EA08A2E96199}">
      <dgm:prSet phldrT="[テキスト]"/>
      <dgm:spPr/>
      <dgm:t>
        <a:bodyPr/>
        <a:lstStyle/>
        <a:p>
          <a:r>
            <a:rPr kumimoji="1" lang="ja-JP" altLang="en-US" dirty="0" smtClean="0"/>
            <a:t>サイトマップ</a:t>
          </a:r>
          <a:endParaRPr kumimoji="1" lang="ja-JP" altLang="en-US" dirty="0"/>
        </a:p>
      </dgm:t>
    </dgm:pt>
    <dgm:pt modelId="{7810A5FF-DD0E-4847-BB51-CCA58505CB3C}" type="parTrans" cxnId="{6A1762DF-7C29-4A0A-8748-CEA318AD2CB0}">
      <dgm:prSet/>
      <dgm:spPr/>
      <dgm:t>
        <a:bodyPr/>
        <a:lstStyle/>
        <a:p>
          <a:endParaRPr kumimoji="1" lang="ja-JP" altLang="en-US"/>
        </a:p>
      </dgm:t>
    </dgm:pt>
    <dgm:pt modelId="{87D7B1F8-6123-41EB-9EE4-4365B501F819}" type="sibTrans" cxnId="{6A1762DF-7C29-4A0A-8748-CEA318AD2CB0}">
      <dgm:prSet/>
      <dgm:spPr/>
      <dgm:t>
        <a:bodyPr/>
        <a:lstStyle/>
        <a:p>
          <a:endParaRPr kumimoji="1" lang="ja-JP" altLang="en-US"/>
        </a:p>
      </dgm:t>
    </dgm:pt>
    <dgm:pt modelId="{032D3BBA-FECA-4A09-86B8-D22A26B2D692}">
      <dgm:prSet phldrT="[テキスト]"/>
      <dgm:spPr/>
      <dgm:t>
        <a:bodyPr/>
        <a:lstStyle/>
        <a:p>
          <a:r>
            <a:rPr kumimoji="1" lang="ja-JP" altLang="en-US" dirty="0" smtClean="0"/>
            <a:t>個人情報保護方針</a:t>
          </a:r>
          <a:endParaRPr kumimoji="1" lang="ja-JP" altLang="en-US" dirty="0"/>
        </a:p>
      </dgm:t>
    </dgm:pt>
    <dgm:pt modelId="{4119427E-7B15-41EB-8B5A-B95D0DFD73F7}" type="parTrans" cxnId="{3C106BD5-B745-482F-ACFC-16D6C59D484C}">
      <dgm:prSet/>
      <dgm:spPr/>
      <dgm:t>
        <a:bodyPr/>
        <a:lstStyle/>
        <a:p>
          <a:endParaRPr kumimoji="1" lang="ja-JP" altLang="en-US"/>
        </a:p>
      </dgm:t>
    </dgm:pt>
    <dgm:pt modelId="{FBC42729-2ECE-47F8-80EF-0A2691BE4F4B}" type="sibTrans" cxnId="{3C106BD5-B745-482F-ACFC-16D6C59D484C}">
      <dgm:prSet/>
      <dgm:spPr/>
      <dgm:t>
        <a:bodyPr/>
        <a:lstStyle/>
        <a:p>
          <a:endParaRPr kumimoji="1" lang="ja-JP" altLang="en-US"/>
        </a:p>
      </dgm:t>
    </dgm:pt>
    <dgm:pt modelId="{7B17B44F-FC52-4305-B7B4-359C8BB0CC78}">
      <dgm:prSet phldrT="[テキスト]"/>
      <dgm:spPr/>
      <dgm:t>
        <a:bodyPr/>
        <a:lstStyle/>
        <a:p>
          <a:r>
            <a:rPr kumimoji="1" lang="ja-JP" altLang="en-US" dirty="0" smtClean="0"/>
            <a:t>免責事項</a:t>
          </a:r>
          <a:endParaRPr kumimoji="1" lang="ja-JP" altLang="en-US" dirty="0"/>
        </a:p>
      </dgm:t>
    </dgm:pt>
    <dgm:pt modelId="{33AB0CC5-D5AB-43B3-85EC-314056ECEFE3}" type="parTrans" cxnId="{C99A6A04-00F2-464C-A463-810353EE4324}">
      <dgm:prSet/>
      <dgm:spPr/>
      <dgm:t>
        <a:bodyPr/>
        <a:lstStyle/>
        <a:p>
          <a:endParaRPr kumimoji="1" lang="ja-JP" altLang="en-US"/>
        </a:p>
      </dgm:t>
    </dgm:pt>
    <dgm:pt modelId="{92690300-D18D-45E1-9C05-A5A7F486431A}" type="sibTrans" cxnId="{C99A6A04-00F2-464C-A463-810353EE4324}">
      <dgm:prSet/>
      <dgm:spPr/>
      <dgm:t>
        <a:bodyPr/>
        <a:lstStyle/>
        <a:p>
          <a:endParaRPr kumimoji="1" lang="ja-JP" altLang="en-US"/>
        </a:p>
      </dgm:t>
    </dgm:pt>
    <dgm:pt modelId="{A8173AC5-747C-4629-AFDD-A87911240C17}">
      <dgm:prSet phldrT="[テキスト]"/>
      <dgm:spPr/>
      <dgm:t>
        <a:bodyPr/>
        <a:lstStyle/>
        <a:p>
          <a:r>
            <a:rPr kumimoji="1" lang="ja-JP" altLang="en-US" dirty="0" smtClean="0"/>
            <a:t>会社概要</a:t>
          </a:r>
          <a:endParaRPr kumimoji="1" lang="ja-JP" altLang="en-US" dirty="0"/>
        </a:p>
      </dgm:t>
    </dgm:pt>
    <dgm:pt modelId="{E974970D-70A4-448F-ADA5-582372723288}" type="parTrans" cxnId="{A95E0B9F-59F7-44CA-BC30-FF56A08C9DCF}">
      <dgm:prSet/>
      <dgm:spPr/>
      <dgm:t>
        <a:bodyPr/>
        <a:lstStyle/>
        <a:p>
          <a:endParaRPr kumimoji="1" lang="ja-JP" altLang="en-US"/>
        </a:p>
      </dgm:t>
    </dgm:pt>
    <dgm:pt modelId="{53B3EEC5-F0C3-4637-83DF-ECC7F7989530}" type="sibTrans" cxnId="{A95E0B9F-59F7-44CA-BC30-FF56A08C9DCF}">
      <dgm:prSet/>
      <dgm:spPr/>
      <dgm:t>
        <a:bodyPr/>
        <a:lstStyle/>
        <a:p>
          <a:endParaRPr kumimoji="1" lang="ja-JP" altLang="en-US"/>
        </a:p>
      </dgm:t>
    </dgm:pt>
    <dgm:pt modelId="{719CC07F-E7E8-4D5D-812D-B4FE5927E5EE}">
      <dgm:prSet phldrT="[テキスト]"/>
      <dgm:spPr/>
      <dgm:t>
        <a:bodyPr/>
        <a:lstStyle/>
        <a:p>
          <a:r>
            <a:rPr kumimoji="1" lang="ja-JP" altLang="en-US" dirty="0" smtClean="0"/>
            <a:t>お問い合わせ</a:t>
          </a:r>
          <a:endParaRPr kumimoji="1" lang="ja-JP" altLang="en-US" dirty="0"/>
        </a:p>
      </dgm:t>
    </dgm:pt>
    <dgm:pt modelId="{2DF4381A-E109-454A-9E32-D93C72FC7A55}" type="parTrans" cxnId="{F03DD442-96A4-477A-9D30-F76921D72844}">
      <dgm:prSet/>
      <dgm:spPr/>
      <dgm:t>
        <a:bodyPr/>
        <a:lstStyle/>
        <a:p>
          <a:endParaRPr kumimoji="1" lang="ja-JP" altLang="en-US"/>
        </a:p>
      </dgm:t>
    </dgm:pt>
    <dgm:pt modelId="{371C3CB0-B366-474D-B5B7-5314870145B2}" type="sibTrans" cxnId="{F03DD442-96A4-477A-9D30-F76921D72844}">
      <dgm:prSet/>
      <dgm:spPr/>
      <dgm:t>
        <a:bodyPr/>
        <a:lstStyle/>
        <a:p>
          <a:endParaRPr kumimoji="1" lang="ja-JP" altLang="en-US"/>
        </a:p>
      </dgm:t>
    </dgm:pt>
    <dgm:pt modelId="{62B35D10-1538-4D55-950A-2A2BA79ABB01}">
      <dgm:prSet phldrT="[テキスト]"/>
      <dgm:spPr/>
      <dgm:t>
        <a:bodyPr/>
        <a:lstStyle/>
        <a:p>
          <a:r>
            <a:rPr kumimoji="1" lang="ja-JP" altLang="en-US" dirty="0" smtClean="0"/>
            <a:t>お問い合わせ</a:t>
          </a:r>
          <a:endParaRPr kumimoji="1" lang="ja-JP" altLang="en-US" dirty="0"/>
        </a:p>
      </dgm:t>
    </dgm:pt>
    <dgm:pt modelId="{3B7949E4-2C6C-4147-8E77-B67B75755B1D}" type="parTrans" cxnId="{050851E5-7985-4624-BFA0-E63890E07C3D}">
      <dgm:prSet/>
      <dgm:spPr/>
      <dgm:t>
        <a:bodyPr/>
        <a:lstStyle/>
        <a:p>
          <a:endParaRPr kumimoji="1" lang="ja-JP" altLang="en-US"/>
        </a:p>
      </dgm:t>
    </dgm:pt>
    <dgm:pt modelId="{14D47D6F-6546-446B-AE47-30FEAA7CBE24}" type="sibTrans" cxnId="{050851E5-7985-4624-BFA0-E63890E07C3D}">
      <dgm:prSet/>
      <dgm:spPr/>
      <dgm:t>
        <a:bodyPr/>
        <a:lstStyle/>
        <a:p>
          <a:endParaRPr kumimoji="1" lang="ja-JP" altLang="en-US"/>
        </a:p>
      </dgm:t>
    </dgm:pt>
    <dgm:pt modelId="{FB970023-0AD8-4257-9D69-0D38BBE98C0B}" type="pres">
      <dgm:prSet presAssocID="{816B225A-6D9C-45A5-A08D-C6272DC2B9BE}" presName="diagram" presStyleCnt="0">
        <dgm:presLayoutVars>
          <dgm:dir/>
          <dgm:resizeHandles val="exact"/>
        </dgm:presLayoutVars>
      </dgm:prSet>
      <dgm:spPr/>
      <dgm:t>
        <a:bodyPr/>
        <a:lstStyle/>
        <a:p>
          <a:endParaRPr kumimoji="1" lang="ja-JP" altLang="en-US"/>
        </a:p>
      </dgm:t>
    </dgm:pt>
    <dgm:pt modelId="{FFE1DB0B-A649-43C1-B7D2-CEF3FA2CA620}" type="pres">
      <dgm:prSet presAssocID="{40401B07-2BC1-43D1-990D-EA08A2E96199}" presName="node" presStyleLbl="node1" presStyleIdx="0" presStyleCnt="6" custScaleX="175638">
        <dgm:presLayoutVars>
          <dgm:bulletEnabled val="1"/>
        </dgm:presLayoutVars>
      </dgm:prSet>
      <dgm:spPr/>
      <dgm:t>
        <a:bodyPr/>
        <a:lstStyle/>
        <a:p>
          <a:endParaRPr kumimoji="1" lang="ja-JP" altLang="en-US"/>
        </a:p>
      </dgm:t>
    </dgm:pt>
    <dgm:pt modelId="{2801E637-8C93-40BB-8D47-B379444342CD}" type="pres">
      <dgm:prSet presAssocID="{87D7B1F8-6123-41EB-9EE4-4365B501F819}" presName="sibTrans" presStyleCnt="0"/>
      <dgm:spPr/>
      <dgm:t>
        <a:bodyPr/>
        <a:lstStyle/>
        <a:p>
          <a:endParaRPr kumimoji="1" lang="ja-JP" altLang="en-US"/>
        </a:p>
      </dgm:t>
    </dgm:pt>
    <dgm:pt modelId="{DE94FCB2-DC8D-4E9C-99AC-1B4A02F51ED1}" type="pres">
      <dgm:prSet presAssocID="{032D3BBA-FECA-4A09-86B8-D22A26B2D692}" presName="node" presStyleLbl="node1" presStyleIdx="1" presStyleCnt="6" custScaleX="171041">
        <dgm:presLayoutVars>
          <dgm:bulletEnabled val="1"/>
        </dgm:presLayoutVars>
      </dgm:prSet>
      <dgm:spPr/>
      <dgm:t>
        <a:bodyPr/>
        <a:lstStyle/>
        <a:p>
          <a:endParaRPr kumimoji="1" lang="ja-JP" altLang="en-US"/>
        </a:p>
      </dgm:t>
    </dgm:pt>
    <dgm:pt modelId="{B79BEC52-4A3C-4665-948E-5AB634E4DDD1}" type="pres">
      <dgm:prSet presAssocID="{FBC42729-2ECE-47F8-80EF-0A2691BE4F4B}" presName="sibTrans" presStyleCnt="0"/>
      <dgm:spPr/>
      <dgm:t>
        <a:bodyPr/>
        <a:lstStyle/>
        <a:p>
          <a:endParaRPr kumimoji="1" lang="ja-JP" altLang="en-US"/>
        </a:p>
      </dgm:t>
    </dgm:pt>
    <dgm:pt modelId="{9E71994E-CAF8-46B6-9D24-24B986C042F2}" type="pres">
      <dgm:prSet presAssocID="{7B17B44F-FC52-4305-B7B4-359C8BB0CC78}" presName="node" presStyleLbl="node1" presStyleIdx="2" presStyleCnt="6" custScaleX="161847">
        <dgm:presLayoutVars>
          <dgm:bulletEnabled val="1"/>
        </dgm:presLayoutVars>
      </dgm:prSet>
      <dgm:spPr/>
      <dgm:t>
        <a:bodyPr/>
        <a:lstStyle/>
        <a:p>
          <a:endParaRPr kumimoji="1" lang="ja-JP" altLang="en-US"/>
        </a:p>
      </dgm:t>
    </dgm:pt>
    <dgm:pt modelId="{738F86CF-128D-470E-936B-6A3F88B3548B}" type="pres">
      <dgm:prSet presAssocID="{92690300-D18D-45E1-9C05-A5A7F486431A}" presName="sibTrans" presStyleCnt="0"/>
      <dgm:spPr/>
      <dgm:t>
        <a:bodyPr/>
        <a:lstStyle/>
        <a:p>
          <a:endParaRPr kumimoji="1" lang="ja-JP" altLang="en-US"/>
        </a:p>
      </dgm:t>
    </dgm:pt>
    <dgm:pt modelId="{AB46F437-0746-4546-925E-0EB7C7D5DEEE}" type="pres">
      <dgm:prSet presAssocID="{A8173AC5-747C-4629-AFDD-A87911240C17}" presName="node" presStyleLbl="node1" presStyleIdx="3" presStyleCnt="6" custScaleX="183491">
        <dgm:presLayoutVars>
          <dgm:bulletEnabled val="1"/>
        </dgm:presLayoutVars>
      </dgm:prSet>
      <dgm:spPr/>
      <dgm:t>
        <a:bodyPr/>
        <a:lstStyle/>
        <a:p>
          <a:endParaRPr kumimoji="1" lang="ja-JP" altLang="en-US"/>
        </a:p>
      </dgm:t>
    </dgm:pt>
    <dgm:pt modelId="{DFB5A0A0-5AAF-4E7A-96E3-6AAED3E2A4DE}" type="pres">
      <dgm:prSet presAssocID="{53B3EEC5-F0C3-4637-83DF-ECC7F7989530}" presName="sibTrans" presStyleCnt="0"/>
      <dgm:spPr/>
      <dgm:t>
        <a:bodyPr/>
        <a:lstStyle/>
        <a:p>
          <a:endParaRPr kumimoji="1" lang="ja-JP" altLang="en-US"/>
        </a:p>
      </dgm:t>
    </dgm:pt>
    <dgm:pt modelId="{EF93FE5D-CECB-421C-A5E7-C8A146A6D18C}" type="pres">
      <dgm:prSet presAssocID="{719CC07F-E7E8-4D5D-812D-B4FE5927E5EE}" presName="node" presStyleLbl="node1" presStyleIdx="4" presStyleCnt="6" custScaleX="166731">
        <dgm:presLayoutVars>
          <dgm:bulletEnabled val="1"/>
        </dgm:presLayoutVars>
      </dgm:prSet>
      <dgm:spPr/>
      <dgm:t>
        <a:bodyPr/>
        <a:lstStyle/>
        <a:p>
          <a:endParaRPr kumimoji="1" lang="ja-JP" altLang="en-US"/>
        </a:p>
      </dgm:t>
    </dgm:pt>
    <dgm:pt modelId="{69C1F5B3-E374-4A16-AD71-1F7CD42FE451}" type="pres">
      <dgm:prSet presAssocID="{371C3CB0-B366-474D-B5B7-5314870145B2}" presName="sibTrans" presStyleCnt="0"/>
      <dgm:spPr/>
      <dgm:t>
        <a:bodyPr/>
        <a:lstStyle/>
        <a:p>
          <a:endParaRPr kumimoji="1" lang="ja-JP" altLang="en-US"/>
        </a:p>
      </dgm:t>
    </dgm:pt>
    <dgm:pt modelId="{4872DE25-18B2-4051-AC2E-50E8F9E547B9}" type="pres">
      <dgm:prSet presAssocID="{62B35D10-1538-4D55-950A-2A2BA79ABB01}" presName="node" presStyleLbl="node1" presStyleIdx="5" presStyleCnt="6" custScaleX="182009">
        <dgm:presLayoutVars>
          <dgm:bulletEnabled val="1"/>
        </dgm:presLayoutVars>
      </dgm:prSet>
      <dgm:spPr/>
      <dgm:t>
        <a:bodyPr/>
        <a:lstStyle/>
        <a:p>
          <a:endParaRPr kumimoji="1" lang="ja-JP" altLang="en-US"/>
        </a:p>
      </dgm:t>
    </dgm:pt>
  </dgm:ptLst>
  <dgm:cxnLst>
    <dgm:cxn modelId="{F03DD442-96A4-477A-9D30-F76921D72844}" srcId="{816B225A-6D9C-45A5-A08D-C6272DC2B9BE}" destId="{719CC07F-E7E8-4D5D-812D-B4FE5927E5EE}" srcOrd="4" destOrd="0" parTransId="{2DF4381A-E109-454A-9E32-D93C72FC7A55}" sibTransId="{371C3CB0-B366-474D-B5B7-5314870145B2}"/>
    <dgm:cxn modelId="{857D092D-43E7-44FA-8AB2-7F0431084EF9}" type="presOf" srcId="{719CC07F-E7E8-4D5D-812D-B4FE5927E5EE}" destId="{EF93FE5D-CECB-421C-A5E7-C8A146A6D18C}" srcOrd="0" destOrd="0" presId="urn:microsoft.com/office/officeart/2005/8/layout/default"/>
    <dgm:cxn modelId="{C99A6A04-00F2-464C-A463-810353EE4324}" srcId="{816B225A-6D9C-45A5-A08D-C6272DC2B9BE}" destId="{7B17B44F-FC52-4305-B7B4-359C8BB0CC78}" srcOrd="2" destOrd="0" parTransId="{33AB0CC5-D5AB-43B3-85EC-314056ECEFE3}" sibTransId="{92690300-D18D-45E1-9C05-A5A7F486431A}"/>
    <dgm:cxn modelId="{CCCCB3E1-71C9-4B3C-936A-285D072E0BAE}" type="presOf" srcId="{A8173AC5-747C-4629-AFDD-A87911240C17}" destId="{AB46F437-0746-4546-925E-0EB7C7D5DEEE}" srcOrd="0" destOrd="0" presId="urn:microsoft.com/office/officeart/2005/8/layout/default"/>
    <dgm:cxn modelId="{A95E0B9F-59F7-44CA-BC30-FF56A08C9DCF}" srcId="{816B225A-6D9C-45A5-A08D-C6272DC2B9BE}" destId="{A8173AC5-747C-4629-AFDD-A87911240C17}" srcOrd="3" destOrd="0" parTransId="{E974970D-70A4-448F-ADA5-582372723288}" sibTransId="{53B3EEC5-F0C3-4637-83DF-ECC7F7989530}"/>
    <dgm:cxn modelId="{050851E5-7985-4624-BFA0-E63890E07C3D}" srcId="{816B225A-6D9C-45A5-A08D-C6272DC2B9BE}" destId="{62B35D10-1538-4D55-950A-2A2BA79ABB01}" srcOrd="5" destOrd="0" parTransId="{3B7949E4-2C6C-4147-8E77-B67B75755B1D}" sibTransId="{14D47D6F-6546-446B-AE47-30FEAA7CBE24}"/>
    <dgm:cxn modelId="{FEB5A182-AD03-4AE0-8523-B92BD120BAA9}" type="presOf" srcId="{816B225A-6D9C-45A5-A08D-C6272DC2B9BE}" destId="{FB970023-0AD8-4257-9D69-0D38BBE98C0B}" srcOrd="0" destOrd="0" presId="urn:microsoft.com/office/officeart/2005/8/layout/default"/>
    <dgm:cxn modelId="{985D1AC3-4C38-42A0-95A3-FFD9457C8664}" type="presOf" srcId="{40401B07-2BC1-43D1-990D-EA08A2E96199}" destId="{FFE1DB0B-A649-43C1-B7D2-CEF3FA2CA620}" srcOrd="0" destOrd="0" presId="urn:microsoft.com/office/officeart/2005/8/layout/default"/>
    <dgm:cxn modelId="{A4038EDA-DC8D-4635-B741-677E0DFC1860}" type="presOf" srcId="{032D3BBA-FECA-4A09-86B8-D22A26B2D692}" destId="{DE94FCB2-DC8D-4E9C-99AC-1B4A02F51ED1}" srcOrd="0" destOrd="0" presId="urn:microsoft.com/office/officeart/2005/8/layout/default"/>
    <dgm:cxn modelId="{73D622C7-DC37-4252-A24E-7D3391A13129}" type="presOf" srcId="{62B35D10-1538-4D55-950A-2A2BA79ABB01}" destId="{4872DE25-18B2-4051-AC2E-50E8F9E547B9}" srcOrd="0" destOrd="0" presId="urn:microsoft.com/office/officeart/2005/8/layout/default"/>
    <dgm:cxn modelId="{6A1762DF-7C29-4A0A-8748-CEA318AD2CB0}" srcId="{816B225A-6D9C-45A5-A08D-C6272DC2B9BE}" destId="{40401B07-2BC1-43D1-990D-EA08A2E96199}" srcOrd="0" destOrd="0" parTransId="{7810A5FF-DD0E-4847-BB51-CCA58505CB3C}" sibTransId="{87D7B1F8-6123-41EB-9EE4-4365B501F819}"/>
    <dgm:cxn modelId="{3C106BD5-B745-482F-ACFC-16D6C59D484C}" srcId="{816B225A-6D9C-45A5-A08D-C6272DC2B9BE}" destId="{032D3BBA-FECA-4A09-86B8-D22A26B2D692}" srcOrd="1" destOrd="0" parTransId="{4119427E-7B15-41EB-8B5A-B95D0DFD73F7}" sibTransId="{FBC42729-2ECE-47F8-80EF-0A2691BE4F4B}"/>
    <dgm:cxn modelId="{3F6D00D7-C544-4211-92EF-089C57015A1B}" type="presOf" srcId="{7B17B44F-FC52-4305-B7B4-359C8BB0CC78}" destId="{9E71994E-CAF8-46B6-9D24-24B986C042F2}" srcOrd="0" destOrd="0" presId="urn:microsoft.com/office/officeart/2005/8/layout/default"/>
    <dgm:cxn modelId="{CF2CED0D-17F6-4DCD-B3D1-BFFBBC8156DF}" type="presParOf" srcId="{FB970023-0AD8-4257-9D69-0D38BBE98C0B}" destId="{FFE1DB0B-A649-43C1-B7D2-CEF3FA2CA620}" srcOrd="0" destOrd="0" presId="urn:microsoft.com/office/officeart/2005/8/layout/default"/>
    <dgm:cxn modelId="{103FFD83-DDAF-4021-8F4E-4B3D56BB4343}" type="presParOf" srcId="{FB970023-0AD8-4257-9D69-0D38BBE98C0B}" destId="{2801E637-8C93-40BB-8D47-B379444342CD}" srcOrd="1" destOrd="0" presId="urn:microsoft.com/office/officeart/2005/8/layout/default"/>
    <dgm:cxn modelId="{0E71A0E5-8ABC-4B11-9B98-955E800E1088}" type="presParOf" srcId="{FB970023-0AD8-4257-9D69-0D38BBE98C0B}" destId="{DE94FCB2-DC8D-4E9C-99AC-1B4A02F51ED1}" srcOrd="2" destOrd="0" presId="urn:microsoft.com/office/officeart/2005/8/layout/default"/>
    <dgm:cxn modelId="{D0E9A40B-8B24-4390-B046-7D1DF9DDB67E}" type="presParOf" srcId="{FB970023-0AD8-4257-9D69-0D38BBE98C0B}" destId="{B79BEC52-4A3C-4665-948E-5AB634E4DDD1}" srcOrd="3" destOrd="0" presId="urn:microsoft.com/office/officeart/2005/8/layout/default"/>
    <dgm:cxn modelId="{DA258064-95E9-4E69-977B-F5506A9ECFE8}" type="presParOf" srcId="{FB970023-0AD8-4257-9D69-0D38BBE98C0B}" destId="{9E71994E-CAF8-46B6-9D24-24B986C042F2}" srcOrd="4" destOrd="0" presId="urn:microsoft.com/office/officeart/2005/8/layout/default"/>
    <dgm:cxn modelId="{8BA5F2AE-A4AA-442F-A9BE-82392F7F58D8}" type="presParOf" srcId="{FB970023-0AD8-4257-9D69-0D38BBE98C0B}" destId="{738F86CF-128D-470E-936B-6A3F88B3548B}" srcOrd="5" destOrd="0" presId="urn:microsoft.com/office/officeart/2005/8/layout/default"/>
    <dgm:cxn modelId="{4FA9C5F0-82A5-4C9E-99F5-D455934D77C4}" type="presParOf" srcId="{FB970023-0AD8-4257-9D69-0D38BBE98C0B}" destId="{AB46F437-0746-4546-925E-0EB7C7D5DEEE}" srcOrd="6" destOrd="0" presId="urn:microsoft.com/office/officeart/2005/8/layout/default"/>
    <dgm:cxn modelId="{762F6E3E-9CF7-4FCD-A3C8-766EF827F1DF}" type="presParOf" srcId="{FB970023-0AD8-4257-9D69-0D38BBE98C0B}" destId="{DFB5A0A0-5AAF-4E7A-96E3-6AAED3E2A4DE}" srcOrd="7" destOrd="0" presId="urn:microsoft.com/office/officeart/2005/8/layout/default"/>
    <dgm:cxn modelId="{7F782423-46AB-4CE8-83C9-DAEBA0969515}" type="presParOf" srcId="{FB970023-0AD8-4257-9D69-0D38BBE98C0B}" destId="{EF93FE5D-CECB-421C-A5E7-C8A146A6D18C}" srcOrd="8" destOrd="0" presId="urn:microsoft.com/office/officeart/2005/8/layout/default"/>
    <dgm:cxn modelId="{9E1FEBEF-AC3D-40BE-8851-5C0332401FE2}" type="presParOf" srcId="{FB970023-0AD8-4257-9D69-0D38BBE98C0B}" destId="{69C1F5B3-E374-4A16-AD71-1F7CD42FE451}" srcOrd="9" destOrd="0" presId="urn:microsoft.com/office/officeart/2005/8/layout/default"/>
    <dgm:cxn modelId="{CFB90983-A2BA-47CB-8A8B-D6E4227649B0}" type="presParOf" srcId="{FB970023-0AD8-4257-9D69-0D38BBE98C0B}" destId="{4872DE25-18B2-4051-AC2E-50E8F9E547B9}" srcOrd="10" destOrd="0" presId="urn:microsoft.com/office/officeart/2005/8/layout/default"/>
  </dgm:cxnLst>
  <dgm:bg/>
  <dgm:whole/>
  <dgm:extLst>
    <a:ext uri="http://schemas.microsoft.com/office/drawing/2008/diagram">
      <dsp:dataModelExt xmlns:dsp="http://schemas.microsoft.com/office/drawing/2008/diagram" xmlns="" relId="rId11"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816B225A-6D9C-45A5-A08D-C6272DC2B9BE}"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kumimoji="1" lang="ja-JP" altLang="en-US"/>
        </a:p>
      </dgm:t>
    </dgm:pt>
    <dgm:pt modelId="{40401B07-2BC1-43D1-990D-EA08A2E96199}">
      <dgm:prSet phldrT="[テキスト]"/>
      <dgm:spPr/>
      <dgm:t>
        <a:bodyPr/>
        <a:lstStyle/>
        <a:p>
          <a:r>
            <a:rPr kumimoji="1" lang="en-US" altLang="ja-JP" dirty="0" smtClean="0"/>
            <a:t>HOME</a:t>
          </a:r>
          <a:endParaRPr kumimoji="1" lang="ja-JP" altLang="en-US" dirty="0"/>
        </a:p>
      </dgm:t>
    </dgm:pt>
    <dgm:pt modelId="{7810A5FF-DD0E-4847-BB51-CCA58505CB3C}" type="parTrans" cxnId="{6A1762DF-7C29-4A0A-8748-CEA318AD2CB0}">
      <dgm:prSet/>
      <dgm:spPr/>
      <dgm:t>
        <a:bodyPr/>
        <a:lstStyle/>
        <a:p>
          <a:endParaRPr kumimoji="1" lang="ja-JP" altLang="en-US"/>
        </a:p>
      </dgm:t>
    </dgm:pt>
    <dgm:pt modelId="{87D7B1F8-6123-41EB-9EE4-4365B501F819}" type="sibTrans" cxnId="{6A1762DF-7C29-4A0A-8748-CEA318AD2CB0}">
      <dgm:prSet/>
      <dgm:spPr/>
      <dgm:t>
        <a:bodyPr/>
        <a:lstStyle/>
        <a:p>
          <a:endParaRPr kumimoji="1" lang="ja-JP" altLang="en-US"/>
        </a:p>
      </dgm:t>
    </dgm:pt>
    <dgm:pt modelId="{032D3BBA-FECA-4A09-86B8-D22A26B2D692}">
      <dgm:prSet phldrT="[テキスト]"/>
      <dgm:spPr/>
      <dgm:t>
        <a:bodyPr/>
        <a:lstStyle/>
        <a:p>
          <a:r>
            <a:rPr kumimoji="1" lang="en-US" altLang="ja-JP" dirty="0" smtClean="0"/>
            <a:t>NEWS</a:t>
          </a:r>
          <a:endParaRPr kumimoji="1" lang="ja-JP" altLang="en-US" dirty="0"/>
        </a:p>
      </dgm:t>
    </dgm:pt>
    <dgm:pt modelId="{4119427E-7B15-41EB-8B5A-B95D0DFD73F7}" type="parTrans" cxnId="{3C106BD5-B745-482F-ACFC-16D6C59D484C}">
      <dgm:prSet/>
      <dgm:spPr/>
      <dgm:t>
        <a:bodyPr/>
        <a:lstStyle/>
        <a:p>
          <a:endParaRPr kumimoji="1" lang="ja-JP" altLang="en-US"/>
        </a:p>
      </dgm:t>
    </dgm:pt>
    <dgm:pt modelId="{FBC42729-2ECE-47F8-80EF-0A2691BE4F4B}" type="sibTrans" cxnId="{3C106BD5-B745-482F-ACFC-16D6C59D484C}">
      <dgm:prSet/>
      <dgm:spPr/>
      <dgm:t>
        <a:bodyPr/>
        <a:lstStyle/>
        <a:p>
          <a:endParaRPr kumimoji="1" lang="ja-JP" altLang="en-US"/>
        </a:p>
      </dgm:t>
    </dgm:pt>
    <dgm:pt modelId="{7B17B44F-FC52-4305-B7B4-359C8BB0CC78}">
      <dgm:prSet phldrT="[テキスト]"/>
      <dgm:spPr/>
      <dgm:t>
        <a:bodyPr/>
        <a:lstStyle/>
        <a:p>
          <a:r>
            <a:rPr kumimoji="1" lang="ja-JP" altLang="en-US" dirty="0" smtClean="0"/>
            <a:t>サービス</a:t>
          </a:r>
          <a:endParaRPr kumimoji="1" lang="ja-JP" altLang="en-US" dirty="0"/>
        </a:p>
      </dgm:t>
    </dgm:pt>
    <dgm:pt modelId="{33AB0CC5-D5AB-43B3-85EC-314056ECEFE3}" type="parTrans" cxnId="{C99A6A04-00F2-464C-A463-810353EE4324}">
      <dgm:prSet/>
      <dgm:spPr/>
      <dgm:t>
        <a:bodyPr/>
        <a:lstStyle/>
        <a:p>
          <a:endParaRPr kumimoji="1" lang="ja-JP" altLang="en-US"/>
        </a:p>
      </dgm:t>
    </dgm:pt>
    <dgm:pt modelId="{92690300-D18D-45E1-9C05-A5A7F486431A}" type="sibTrans" cxnId="{C99A6A04-00F2-464C-A463-810353EE4324}">
      <dgm:prSet/>
      <dgm:spPr/>
      <dgm:t>
        <a:bodyPr/>
        <a:lstStyle/>
        <a:p>
          <a:endParaRPr kumimoji="1" lang="ja-JP" altLang="en-US"/>
        </a:p>
      </dgm:t>
    </dgm:pt>
    <dgm:pt modelId="{A8173AC5-747C-4629-AFDD-A87911240C17}">
      <dgm:prSet phldrT="[テキスト]"/>
      <dgm:spPr/>
      <dgm:t>
        <a:bodyPr/>
        <a:lstStyle/>
        <a:p>
          <a:r>
            <a:rPr kumimoji="1" lang="ja-JP" altLang="en-US" dirty="0" smtClean="0"/>
            <a:t>決済端末</a:t>
          </a:r>
          <a:endParaRPr kumimoji="1" lang="ja-JP" altLang="en-US" dirty="0"/>
        </a:p>
      </dgm:t>
    </dgm:pt>
    <dgm:pt modelId="{E974970D-70A4-448F-ADA5-582372723288}" type="parTrans" cxnId="{A95E0B9F-59F7-44CA-BC30-FF56A08C9DCF}">
      <dgm:prSet/>
      <dgm:spPr/>
      <dgm:t>
        <a:bodyPr/>
        <a:lstStyle/>
        <a:p>
          <a:endParaRPr kumimoji="1" lang="ja-JP" altLang="en-US"/>
        </a:p>
      </dgm:t>
    </dgm:pt>
    <dgm:pt modelId="{53B3EEC5-F0C3-4637-83DF-ECC7F7989530}" type="sibTrans" cxnId="{A95E0B9F-59F7-44CA-BC30-FF56A08C9DCF}">
      <dgm:prSet/>
      <dgm:spPr/>
      <dgm:t>
        <a:bodyPr/>
        <a:lstStyle/>
        <a:p>
          <a:endParaRPr kumimoji="1" lang="ja-JP" altLang="en-US"/>
        </a:p>
      </dgm:t>
    </dgm:pt>
    <dgm:pt modelId="{719CC07F-E7E8-4D5D-812D-B4FE5927E5EE}">
      <dgm:prSet phldrT="[テキスト]"/>
      <dgm:spPr/>
      <dgm:t>
        <a:bodyPr/>
        <a:lstStyle/>
        <a:p>
          <a:r>
            <a:rPr kumimoji="1" lang="ja-JP" altLang="en-US" dirty="0" smtClean="0"/>
            <a:t>会社概要</a:t>
          </a:r>
          <a:endParaRPr kumimoji="1" lang="ja-JP" altLang="en-US" dirty="0"/>
        </a:p>
      </dgm:t>
    </dgm:pt>
    <dgm:pt modelId="{2DF4381A-E109-454A-9E32-D93C72FC7A55}" type="parTrans" cxnId="{F03DD442-96A4-477A-9D30-F76921D72844}">
      <dgm:prSet/>
      <dgm:spPr/>
      <dgm:t>
        <a:bodyPr/>
        <a:lstStyle/>
        <a:p>
          <a:endParaRPr kumimoji="1" lang="ja-JP" altLang="en-US"/>
        </a:p>
      </dgm:t>
    </dgm:pt>
    <dgm:pt modelId="{371C3CB0-B366-474D-B5B7-5314870145B2}" type="sibTrans" cxnId="{F03DD442-96A4-477A-9D30-F76921D72844}">
      <dgm:prSet/>
      <dgm:spPr/>
      <dgm:t>
        <a:bodyPr/>
        <a:lstStyle/>
        <a:p>
          <a:endParaRPr kumimoji="1" lang="ja-JP" altLang="en-US"/>
        </a:p>
      </dgm:t>
    </dgm:pt>
    <dgm:pt modelId="{62B35D10-1538-4D55-950A-2A2BA79ABB01}">
      <dgm:prSet phldrT="[テキスト]"/>
      <dgm:spPr/>
      <dgm:t>
        <a:bodyPr/>
        <a:lstStyle/>
        <a:p>
          <a:r>
            <a:rPr kumimoji="1" lang="ja-JP" altLang="en-US" dirty="0" smtClean="0"/>
            <a:t>お問い合わせ</a:t>
          </a:r>
          <a:endParaRPr kumimoji="1" lang="ja-JP" altLang="en-US" dirty="0"/>
        </a:p>
      </dgm:t>
    </dgm:pt>
    <dgm:pt modelId="{3B7949E4-2C6C-4147-8E77-B67B75755B1D}" type="parTrans" cxnId="{050851E5-7985-4624-BFA0-E63890E07C3D}">
      <dgm:prSet/>
      <dgm:spPr/>
      <dgm:t>
        <a:bodyPr/>
        <a:lstStyle/>
        <a:p>
          <a:endParaRPr kumimoji="1" lang="ja-JP" altLang="en-US"/>
        </a:p>
      </dgm:t>
    </dgm:pt>
    <dgm:pt modelId="{14D47D6F-6546-446B-AE47-30FEAA7CBE24}" type="sibTrans" cxnId="{050851E5-7985-4624-BFA0-E63890E07C3D}">
      <dgm:prSet/>
      <dgm:spPr/>
      <dgm:t>
        <a:bodyPr/>
        <a:lstStyle/>
        <a:p>
          <a:endParaRPr kumimoji="1" lang="ja-JP" altLang="en-US"/>
        </a:p>
      </dgm:t>
    </dgm:pt>
    <dgm:pt modelId="{FB970023-0AD8-4257-9D69-0D38BBE98C0B}" type="pres">
      <dgm:prSet presAssocID="{816B225A-6D9C-45A5-A08D-C6272DC2B9BE}" presName="diagram" presStyleCnt="0">
        <dgm:presLayoutVars>
          <dgm:dir/>
          <dgm:resizeHandles val="exact"/>
        </dgm:presLayoutVars>
      </dgm:prSet>
      <dgm:spPr/>
      <dgm:t>
        <a:bodyPr/>
        <a:lstStyle/>
        <a:p>
          <a:endParaRPr kumimoji="1" lang="ja-JP" altLang="en-US"/>
        </a:p>
      </dgm:t>
    </dgm:pt>
    <dgm:pt modelId="{FFE1DB0B-A649-43C1-B7D2-CEF3FA2CA620}" type="pres">
      <dgm:prSet presAssocID="{40401B07-2BC1-43D1-990D-EA08A2E96199}" presName="node" presStyleLbl="node1" presStyleIdx="0" presStyleCnt="6" custScaleX="175638">
        <dgm:presLayoutVars>
          <dgm:bulletEnabled val="1"/>
        </dgm:presLayoutVars>
      </dgm:prSet>
      <dgm:spPr/>
      <dgm:t>
        <a:bodyPr/>
        <a:lstStyle/>
        <a:p>
          <a:endParaRPr kumimoji="1" lang="ja-JP" altLang="en-US"/>
        </a:p>
      </dgm:t>
    </dgm:pt>
    <dgm:pt modelId="{2801E637-8C93-40BB-8D47-B379444342CD}" type="pres">
      <dgm:prSet presAssocID="{87D7B1F8-6123-41EB-9EE4-4365B501F819}" presName="sibTrans" presStyleCnt="0"/>
      <dgm:spPr/>
    </dgm:pt>
    <dgm:pt modelId="{DE94FCB2-DC8D-4E9C-99AC-1B4A02F51ED1}" type="pres">
      <dgm:prSet presAssocID="{032D3BBA-FECA-4A09-86B8-D22A26B2D692}" presName="node" presStyleLbl="node1" presStyleIdx="1" presStyleCnt="6" custScaleX="171041">
        <dgm:presLayoutVars>
          <dgm:bulletEnabled val="1"/>
        </dgm:presLayoutVars>
      </dgm:prSet>
      <dgm:spPr/>
      <dgm:t>
        <a:bodyPr/>
        <a:lstStyle/>
        <a:p>
          <a:endParaRPr kumimoji="1" lang="ja-JP" altLang="en-US"/>
        </a:p>
      </dgm:t>
    </dgm:pt>
    <dgm:pt modelId="{B79BEC52-4A3C-4665-948E-5AB634E4DDD1}" type="pres">
      <dgm:prSet presAssocID="{FBC42729-2ECE-47F8-80EF-0A2691BE4F4B}" presName="sibTrans" presStyleCnt="0"/>
      <dgm:spPr/>
    </dgm:pt>
    <dgm:pt modelId="{9E71994E-CAF8-46B6-9D24-24B986C042F2}" type="pres">
      <dgm:prSet presAssocID="{7B17B44F-FC52-4305-B7B4-359C8BB0CC78}" presName="node" presStyleLbl="node1" presStyleIdx="2" presStyleCnt="6" custScaleX="161847">
        <dgm:presLayoutVars>
          <dgm:bulletEnabled val="1"/>
        </dgm:presLayoutVars>
      </dgm:prSet>
      <dgm:spPr/>
      <dgm:t>
        <a:bodyPr/>
        <a:lstStyle/>
        <a:p>
          <a:endParaRPr kumimoji="1" lang="ja-JP" altLang="en-US"/>
        </a:p>
      </dgm:t>
    </dgm:pt>
    <dgm:pt modelId="{738F86CF-128D-470E-936B-6A3F88B3548B}" type="pres">
      <dgm:prSet presAssocID="{92690300-D18D-45E1-9C05-A5A7F486431A}" presName="sibTrans" presStyleCnt="0"/>
      <dgm:spPr/>
    </dgm:pt>
    <dgm:pt modelId="{AB46F437-0746-4546-925E-0EB7C7D5DEEE}" type="pres">
      <dgm:prSet presAssocID="{A8173AC5-747C-4629-AFDD-A87911240C17}" presName="node" presStyleLbl="node1" presStyleIdx="3" presStyleCnt="6" custScaleX="183491">
        <dgm:presLayoutVars>
          <dgm:bulletEnabled val="1"/>
        </dgm:presLayoutVars>
      </dgm:prSet>
      <dgm:spPr/>
      <dgm:t>
        <a:bodyPr/>
        <a:lstStyle/>
        <a:p>
          <a:endParaRPr kumimoji="1" lang="ja-JP" altLang="en-US"/>
        </a:p>
      </dgm:t>
    </dgm:pt>
    <dgm:pt modelId="{DFB5A0A0-5AAF-4E7A-96E3-6AAED3E2A4DE}" type="pres">
      <dgm:prSet presAssocID="{53B3EEC5-F0C3-4637-83DF-ECC7F7989530}" presName="sibTrans" presStyleCnt="0"/>
      <dgm:spPr/>
    </dgm:pt>
    <dgm:pt modelId="{EF93FE5D-CECB-421C-A5E7-C8A146A6D18C}" type="pres">
      <dgm:prSet presAssocID="{719CC07F-E7E8-4D5D-812D-B4FE5927E5EE}" presName="node" presStyleLbl="node1" presStyleIdx="4" presStyleCnt="6" custScaleX="166731">
        <dgm:presLayoutVars>
          <dgm:bulletEnabled val="1"/>
        </dgm:presLayoutVars>
      </dgm:prSet>
      <dgm:spPr/>
      <dgm:t>
        <a:bodyPr/>
        <a:lstStyle/>
        <a:p>
          <a:endParaRPr kumimoji="1" lang="ja-JP" altLang="en-US"/>
        </a:p>
      </dgm:t>
    </dgm:pt>
    <dgm:pt modelId="{69C1F5B3-E374-4A16-AD71-1F7CD42FE451}" type="pres">
      <dgm:prSet presAssocID="{371C3CB0-B366-474D-B5B7-5314870145B2}" presName="sibTrans" presStyleCnt="0"/>
      <dgm:spPr/>
    </dgm:pt>
    <dgm:pt modelId="{4872DE25-18B2-4051-AC2E-50E8F9E547B9}" type="pres">
      <dgm:prSet presAssocID="{62B35D10-1538-4D55-950A-2A2BA79ABB01}" presName="node" presStyleLbl="node1" presStyleIdx="5" presStyleCnt="6" custScaleX="182009">
        <dgm:presLayoutVars>
          <dgm:bulletEnabled val="1"/>
        </dgm:presLayoutVars>
      </dgm:prSet>
      <dgm:spPr/>
      <dgm:t>
        <a:bodyPr/>
        <a:lstStyle/>
        <a:p>
          <a:endParaRPr kumimoji="1" lang="ja-JP" altLang="en-US"/>
        </a:p>
      </dgm:t>
    </dgm:pt>
  </dgm:ptLst>
  <dgm:cxnLst>
    <dgm:cxn modelId="{B1CDC40C-4E25-47CB-B7DE-12A281167473}" type="presOf" srcId="{816B225A-6D9C-45A5-A08D-C6272DC2B9BE}" destId="{FB970023-0AD8-4257-9D69-0D38BBE98C0B}" srcOrd="0" destOrd="0" presId="urn:microsoft.com/office/officeart/2005/8/layout/default"/>
    <dgm:cxn modelId="{F03DD442-96A4-477A-9D30-F76921D72844}" srcId="{816B225A-6D9C-45A5-A08D-C6272DC2B9BE}" destId="{719CC07F-E7E8-4D5D-812D-B4FE5927E5EE}" srcOrd="4" destOrd="0" parTransId="{2DF4381A-E109-454A-9E32-D93C72FC7A55}" sibTransId="{371C3CB0-B366-474D-B5B7-5314870145B2}"/>
    <dgm:cxn modelId="{C1FFEDE3-3928-4E81-9D1E-F8242EBA2A84}" type="presOf" srcId="{7B17B44F-FC52-4305-B7B4-359C8BB0CC78}" destId="{9E71994E-CAF8-46B6-9D24-24B986C042F2}" srcOrd="0" destOrd="0" presId="urn:microsoft.com/office/officeart/2005/8/layout/default"/>
    <dgm:cxn modelId="{C99A6A04-00F2-464C-A463-810353EE4324}" srcId="{816B225A-6D9C-45A5-A08D-C6272DC2B9BE}" destId="{7B17B44F-FC52-4305-B7B4-359C8BB0CC78}" srcOrd="2" destOrd="0" parTransId="{33AB0CC5-D5AB-43B3-85EC-314056ECEFE3}" sibTransId="{92690300-D18D-45E1-9C05-A5A7F486431A}"/>
    <dgm:cxn modelId="{D389FEE2-4CE5-4315-A042-C845E4BBF945}" type="presOf" srcId="{032D3BBA-FECA-4A09-86B8-D22A26B2D692}" destId="{DE94FCB2-DC8D-4E9C-99AC-1B4A02F51ED1}" srcOrd="0" destOrd="0" presId="urn:microsoft.com/office/officeart/2005/8/layout/default"/>
    <dgm:cxn modelId="{3D4BB444-C0FC-4662-9A17-2501F578CEF7}" type="presOf" srcId="{40401B07-2BC1-43D1-990D-EA08A2E96199}" destId="{FFE1DB0B-A649-43C1-B7D2-CEF3FA2CA620}" srcOrd="0" destOrd="0" presId="urn:microsoft.com/office/officeart/2005/8/layout/default"/>
    <dgm:cxn modelId="{7A42B77F-6E07-4F1E-A0CC-06C32B2B707C}" type="presOf" srcId="{A8173AC5-747C-4629-AFDD-A87911240C17}" destId="{AB46F437-0746-4546-925E-0EB7C7D5DEEE}" srcOrd="0" destOrd="0" presId="urn:microsoft.com/office/officeart/2005/8/layout/default"/>
    <dgm:cxn modelId="{9E74401C-AC20-4D02-9D39-7223B7FB6B59}" type="presOf" srcId="{62B35D10-1538-4D55-950A-2A2BA79ABB01}" destId="{4872DE25-18B2-4051-AC2E-50E8F9E547B9}" srcOrd="0" destOrd="0" presId="urn:microsoft.com/office/officeart/2005/8/layout/default"/>
    <dgm:cxn modelId="{A95E0B9F-59F7-44CA-BC30-FF56A08C9DCF}" srcId="{816B225A-6D9C-45A5-A08D-C6272DC2B9BE}" destId="{A8173AC5-747C-4629-AFDD-A87911240C17}" srcOrd="3" destOrd="0" parTransId="{E974970D-70A4-448F-ADA5-582372723288}" sibTransId="{53B3EEC5-F0C3-4637-83DF-ECC7F7989530}"/>
    <dgm:cxn modelId="{050851E5-7985-4624-BFA0-E63890E07C3D}" srcId="{816B225A-6D9C-45A5-A08D-C6272DC2B9BE}" destId="{62B35D10-1538-4D55-950A-2A2BA79ABB01}" srcOrd="5" destOrd="0" parTransId="{3B7949E4-2C6C-4147-8E77-B67B75755B1D}" sibTransId="{14D47D6F-6546-446B-AE47-30FEAA7CBE24}"/>
    <dgm:cxn modelId="{6A1762DF-7C29-4A0A-8748-CEA318AD2CB0}" srcId="{816B225A-6D9C-45A5-A08D-C6272DC2B9BE}" destId="{40401B07-2BC1-43D1-990D-EA08A2E96199}" srcOrd="0" destOrd="0" parTransId="{7810A5FF-DD0E-4847-BB51-CCA58505CB3C}" sibTransId="{87D7B1F8-6123-41EB-9EE4-4365B501F819}"/>
    <dgm:cxn modelId="{3C106BD5-B745-482F-ACFC-16D6C59D484C}" srcId="{816B225A-6D9C-45A5-A08D-C6272DC2B9BE}" destId="{032D3BBA-FECA-4A09-86B8-D22A26B2D692}" srcOrd="1" destOrd="0" parTransId="{4119427E-7B15-41EB-8B5A-B95D0DFD73F7}" sibTransId="{FBC42729-2ECE-47F8-80EF-0A2691BE4F4B}"/>
    <dgm:cxn modelId="{86BB2C6C-09B2-4769-8091-DF81FE7C5DB9}" type="presOf" srcId="{719CC07F-E7E8-4D5D-812D-B4FE5927E5EE}" destId="{EF93FE5D-CECB-421C-A5E7-C8A146A6D18C}" srcOrd="0" destOrd="0" presId="urn:microsoft.com/office/officeart/2005/8/layout/default"/>
    <dgm:cxn modelId="{773F3A2B-94BB-4EB2-A3C2-7F8AB1022D6F}" type="presParOf" srcId="{FB970023-0AD8-4257-9D69-0D38BBE98C0B}" destId="{FFE1DB0B-A649-43C1-B7D2-CEF3FA2CA620}" srcOrd="0" destOrd="0" presId="urn:microsoft.com/office/officeart/2005/8/layout/default"/>
    <dgm:cxn modelId="{FD47EFB9-67DF-4B63-9FF7-A23ED01090C6}" type="presParOf" srcId="{FB970023-0AD8-4257-9D69-0D38BBE98C0B}" destId="{2801E637-8C93-40BB-8D47-B379444342CD}" srcOrd="1" destOrd="0" presId="urn:microsoft.com/office/officeart/2005/8/layout/default"/>
    <dgm:cxn modelId="{17691B8A-3655-4C05-9312-26B258AC7AF3}" type="presParOf" srcId="{FB970023-0AD8-4257-9D69-0D38BBE98C0B}" destId="{DE94FCB2-DC8D-4E9C-99AC-1B4A02F51ED1}" srcOrd="2" destOrd="0" presId="urn:microsoft.com/office/officeart/2005/8/layout/default"/>
    <dgm:cxn modelId="{F270CD82-C738-4800-9E65-D25ADB41D9B6}" type="presParOf" srcId="{FB970023-0AD8-4257-9D69-0D38BBE98C0B}" destId="{B79BEC52-4A3C-4665-948E-5AB634E4DDD1}" srcOrd="3" destOrd="0" presId="urn:microsoft.com/office/officeart/2005/8/layout/default"/>
    <dgm:cxn modelId="{6B890EA5-3EAA-4E82-ACC4-AD65FD4560DD}" type="presParOf" srcId="{FB970023-0AD8-4257-9D69-0D38BBE98C0B}" destId="{9E71994E-CAF8-46B6-9D24-24B986C042F2}" srcOrd="4" destOrd="0" presId="urn:microsoft.com/office/officeart/2005/8/layout/default"/>
    <dgm:cxn modelId="{270D4BDA-3DCF-4BD3-B234-CEE176BEB3EE}" type="presParOf" srcId="{FB970023-0AD8-4257-9D69-0D38BBE98C0B}" destId="{738F86CF-128D-470E-936B-6A3F88B3548B}" srcOrd="5" destOrd="0" presId="urn:microsoft.com/office/officeart/2005/8/layout/default"/>
    <dgm:cxn modelId="{17B9F0B7-9A94-4A8E-80D5-780AEED8CFCC}" type="presParOf" srcId="{FB970023-0AD8-4257-9D69-0D38BBE98C0B}" destId="{AB46F437-0746-4546-925E-0EB7C7D5DEEE}" srcOrd="6" destOrd="0" presId="urn:microsoft.com/office/officeart/2005/8/layout/default"/>
    <dgm:cxn modelId="{31725471-2F40-431A-A15B-00BD60169D4D}" type="presParOf" srcId="{FB970023-0AD8-4257-9D69-0D38BBE98C0B}" destId="{DFB5A0A0-5AAF-4E7A-96E3-6AAED3E2A4DE}" srcOrd="7" destOrd="0" presId="urn:microsoft.com/office/officeart/2005/8/layout/default"/>
    <dgm:cxn modelId="{8987C7E3-F007-472F-A5D8-B90CF426FE5F}" type="presParOf" srcId="{FB970023-0AD8-4257-9D69-0D38BBE98C0B}" destId="{EF93FE5D-CECB-421C-A5E7-C8A146A6D18C}" srcOrd="8" destOrd="0" presId="urn:microsoft.com/office/officeart/2005/8/layout/default"/>
    <dgm:cxn modelId="{67D6CFE0-C445-45E1-8A29-70CCD252EFDB}" type="presParOf" srcId="{FB970023-0AD8-4257-9D69-0D38BBE98C0B}" destId="{69C1F5B3-E374-4A16-AD71-1F7CD42FE451}" srcOrd="9" destOrd="0" presId="urn:microsoft.com/office/officeart/2005/8/layout/default"/>
    <dgm:cxn modelId="{E425D349-A040-49E9-A76E-E4E92ED3A23B}" type="presParOf" srcId="{FB970023-0AD8-4257-9D69-0D38BBE98C0B}" destId="{4872DE25-18B2-4051-AC2E-50E8F9E547B9}" srcOrd="10" destOrd="0" presId="urn:microsoft.com/office/officeart/2005/8/layout/default"/>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16B225A-6D9C-45A5-A08D-C6272DC2B9BE}" type="doc">
      <dgm:prSet loTypeId="urn:microsoft.com/office/officeart/2005/8/layout/default" loCatId="list" qsTypeId="urn:microsoft.com/office/officeart/2005/8/quickstyle/3d4" qsCatId="3D" csTypeId="urn:microsoft.com/office/officeart/2005/8/colors/accent0_1" csCatId="mainScheme" phldr="1"/>
      <dgm:spPr/>
      <dgm:t>
        <a:bodyPr/>
        <a:lstStyle/>
        <a:p>
          <a:endParaRPr kumimoji="1" lang="ja-JP" altLang="en-US"/>
        </a:p>
      </dgm:t>
    </dgm:pt>
    <dgm:pt modelId="{40401B07-2BC1-43D1-990D-EA08A2E96199}">
      <dgm:prSet phldrT="[テキスト]"/>
      <dgm:spPr/>
      <dgm:t>
        <a:bodyPr/>
        <a:lstStyle/>
        <a:p>
          <a:r>
            <a:rPr kumimoji="1" lang="ja-JP" altLang="en-US" dirty="0" smtClean="0"/>
            <a:t>サイトマップ</a:t>
          </a:r>
          <a:endParaRPr kumimoji="1" lang="ja-JP" altLang="en-US" dirty="0"/>
        </a:p>
      </dgm:t>
    </dgm:pt>
    <dgm:pt modelId="{7810A5FF-DD0E-4847-BB51-CCA58505CB3C}" type="parTrans" cxnId="{6A1762DF-7C29-4A0A-8748-CEA318AD2CB0}">
      <dgm:prSet/>
      <dgm:spPr/>
      <dgm:t>
        <a:bodyPr/>
        <a:lstStyle/>
        <a:p>
          <a:endParaRPr kumimoji="1" lang="ja-JP" altLang="en-US"/>
        </a:p>
      </dgm:t>
    </dgm:pt>
    <dgm:pt modelId="{87D7B1F8-6123-41EB-9EE4-4365B501F819}" type="sibTrans" cxnId="{6A1762DF-7C29-4A0A-8748-CEA318AD2CB0}">
      <dgm:prSet/>
      <dgm:spPr/>
      <dgm:t>
        <a:bodyPr/>
        <a:lstStyle/>
        <a:p>
          <a:endParaRPr kumimoji="1" lang="ja-JP" altLang="en-US"/>
        </a:p>
      </dgm:t>
    </dgm:pt>
    <dgm:pt modelId="{032D3BBA-FECA-4A09-86B8-D22A26B2D692}">
      <dgm:prSet phldrT="[テキスト]"/>
      <dgm:spPr/>
      <dgm:t>
        <a:bodyPr/>
        <a:lstStyle/>
        <a:p>
          <a:r>
            <a:rPr kumimoji="1" lang="ja-JP" altLang="en-US" dirty="0" smtClean="0"/>
            <a:t>個人情報保護方針</a:t>
          </a:r>
          <a:endParaRPr kumimoji="1" lang="ja-JP" altLang="en-US" dirty="0"/>
        </a:p>
      </dgm:t>
    </dgm:pt>
    <dgm:pt modelId="{4119427E-7B15-41EB-8B5A-B95D0DFD73F7}" type="parTrans" cxnId="{3C106BD5-B745-482F-ACFC-16D6C59D484C}">
      <dgm:prSet/>
      <dgm:spPr/>
      <dgm:t>
        <a:bodyPr/>
        <a:lstStyle/>
        <a:p>
          <a:endParaRPr kumimoji="1" lang="ja-JP" altLang="en-US"/>
        </a:p>
      </dgm:t>
    </dgm:pt>
    <dgm:pt modelId="{FBC42729-2ECE-47F8-80EF-0A2691BE4F4B}" type="sibTrans" cxnId="{3C106BD5-B745-482F-ACFC-16D6C59D484C}">
      <dgm:prSet/>
      <dgm:spPr/>
      <dgm:t>
        <a:bodyPr/>
        <a:lstStyle/>
        <a:p>
          <a:endParaRPr kumimoji="1" lang="ja-JP" altLang="en-US"/>
        </a:p>
      </dgm:t>
    </dgm:pt>
    <dgm:pt modelId="{7B17B44F-FC52-4305-B7B4-359C8BB0CC78}">
      <dgm:prSet phldrT="[テキスト]"/>
      <dgm:spPr/>
      <dgm:t>
        <a:bodyPr/>
        <a:lstStyle/>
        <a:p>
          <a:r>
            <a:rPr kumimoji="1" lang="ja-JP" altLang="en-US" dirty="0" smtClean="0"/>
            <a:t>免責事項</a:t>
          </a:r>
          <a:endParaRPr kumimoji="1" lang="ja-JP" altLang="en-US" dirty="0"/>
        </a:p>
      </dgm:t>
    </dgm:pt>
    <dgm:pt modelId="{33AB0CC5-D5AB-43B3-85EC-314056ECEFE3}" type="parTrans" cxnId="{C99A6A04-00F2-464C-A463-810353EE4324}">
      <dgm:prSet/>
      <dgm:spPr/>
      <dgm:t>
        <a:bodyPr/>
        <a:lstStyle/>
        <a:p>
          <a:endParaRPr kumimoji="1" lang="ja-JP" altLang="en-US"/>
        </a:p>
      </dgm:t>
    </dgm:pt>
    <dgm:pt modelId="{92690300-D18D-45E1-9C05-A5A7F486431A}" type="sibTrans" cxnId="{C99A6A04-00F2-464C-A463-810353EE4324}">
      <dgm:prSet/>
      <dgm:spPr/>
      <dgm:t>
        <a:bodyPr/>
        <a:lstStyle/>
        <a:p>
          <a:endParaRPr kumimoji="1" lang="ja-JP" altLang="en-US"/>
        </a:p>
      </dgm:t>
    </dgm:pt>
    <dgm:pt modelId="{A8173AC5-747C-4629-AFDD-A87911240C17}">
      <dgm:prSet phldrT="[テキスト]"/>
      <dgm:spPr/>
      <dgm:t>
        <a:bodyPr/>
        <a:lstStyle/>
        <a:p>
          <a:r>
            <a:rPr kumimoji="1" lang="ja-JP" altLang="en-US" dirty="0" smtClean="0"/>
            <a:t>会社概要</a:t>
          </a:r>
          <a:endParaRPr kumimoji="1" lang="ja-JP" altLang="en-US" dirty="0"/>
        </a:p>
      </dgm:t>
    </dgm:pt>
    <dgm:pt modelId="{E974970D-70A4-448F-ADA5-582372723288}" type="parTrans" cxnId="{A95E0B9F-59F7-44CA-BC30-FF56A08C9DCF}">
      <dgm:prSet/>
      <dgm:spPr/>
      <dgm:t>
        <a:bodyPr/>
        <a:lstStyle/>
        <a:p>
          <a:endParaRPr kumimoji="1" lang="ja-JP" altLang="en-US"/>
        </a:p>
      </dgm:t>
    </dgm:pt>
    <dgm:pt modelId="{53B3EEC5-F0C3-4637-83DF-ECC7F7989530}" type="sibTrans" cxnId="{A95E0B9F-59F7-44CA-BC30-FF56A08C9DCF}">
      <dgm:prSet/>
      <dgm:spPr/>
      <dgm:t>
        <a:bodyPr/>
        <a:lstStyle/>
        <a:p>
          <a:endParaRPr kumimoji="1" lang="ja-JP" altLang="en-US"/>
        </a:p>
      </dgm:t>
    </dgm:pt>
    <dgm:pt modelId="{719CC07F-E7E8-4D5D-812D-B4FE5927E5EE}">
      <dgm:prSet phldrT="[テキスト]"/>
      <dgm:spPr/>
      <dgm:t>
        <a:bodyPr/>
        <a:lstStyle/>
        <a:p>
          <a:r>
            <a:rPr kumimoji="1" lang="ja-JP" altLang="en-US" dirty="0" smtClean="0"/>
            <a:t>お問い合わせ</a:t>
          </a:r>
          <a:endParaRPr kumimoji="1" lang="ja-JP" altLang="en-US" dirty="0"/>
        </a:p>
      </dgm:t>
    </dgm:pt>
    <dgm:pt modelId="{2DF4381A-E109-454A-9E32-D93C72FC7A55}" type="parTrans" cxnId="{F03DD442-96A4-477A-9D30-F76921D72844}">
      <dgm:prSet/>
      <dgm:spPr/>
      <dgm:t>
        <a:bodyPr/>
        <a:lstStyle/>
        <a:p>
          <a:endParaRPr kumimoji="1" lang="ja-JP" altLang="en-US"/>
        </a:p>
      </dgm:t>
    </dgm:pt>
    <dgm:pt modelId="{371C3CB0-B366-474D-B5B7-5314870145B2}" type="sibTrans" cxnId="{F03DD442-96A4-477A-9D30-F76921D72844}">
      <dgm:prSet/>
      <dgm:spPr/>
      <dgm:t>
        <a:bodyPr/>
        <a:lstStyle/>
        <a:p>
          <a:endParaRPr kumimoji="1" lang="ja-JP" altLang="en-US"/>
        </a:p>
      </dgm:t>
    </dgm:pt>
    <dgm:pt modelId="{FB970023-0AD8-4257-9D69-0D38BBE98C0B}" type="pres">
      <dgm:prSet presAssocID="{816B225A-6D9C-45A5-A08D-C6272DC2B9BE}" presName="diagram" presStyleCnt="0">
        <dgm:presLayoutVars>
          <dgm:dir/>
          <dgm:resizeHandles val="exact"/>
        </dgm:presLayoutVars>
      </dgm:prSet>
      <dgm:spPr/>
      <dgm:t>
        <a:bodyPr/>
        <a:lstStyle/>
        <a:p>
          <a:endParaRPr kumimoji="1" lang="ja-JP" altLang="en-US"/>
        </a:p>
      </dgm:t>
    </dgm:pt>
    <dgm:pt modelId="{FFE1DB0B-A649-43C1-B7D2-CEF3FA2CA620}" type="pres">
      <dgm:prSet presAssocID="{40401B07-2BC1-43D1-990D-EA08A2E96199}" presName="node" presStyleLbl="node1" presStyleIdx="0" presStyleCnt="5" custScaleX="175638">
        <dgm:presLayoutVars>
          <dgm:bulletEnabled val="1"/>
        </dgm:presLayoutVars>
      </dgm:prSet>
      <dgm:spPr/>
      <dgm:t>
        <a:bodyPr/>
        <a:lstStyle/>
        <a:p>
          <a:endParaRPr kumimoji="1" lang="ja-JP" altLang="en-US"/>
        </a:p>
      </dgm:t>
    </dgm:pt>
    <dgm:pt modelId="{2801E637-8C93-40BB-8D47-B379444342CD}" type="pres">
      <dgm:prSet presAssocID="{87D7B1F8-6123-41EB-9EE4-4365B501F819}" presName="sibTrans" presStyleCnt="0"/>
      <dgm:spPr/>
      <dgm:t>
        <a:bodyPr/>
        <a:lstStyle/>
        <a:p>
          <a:endParaRPr kumimoji="1" lang="ja-JP" altLang="en-US"/>
        </a:p>
      </dgm:t>
    </dgm:pt>
    <dgm:pt modelId="{DE94FCB2-DC8D-4E9C-99AC-1B4A02F51ED1}" type="pres">
      <dgm:prSet presAssocID="{032D3BBA-FECA-4A09-86B8-D22A26B2D692}" presName="node" presStyleLbl="node1" presStyleIdx="1" presStyleCnt="5" custScaleX="171041">
        <dgm:presLayoutVars>
          <dgm:bulletEnabled val="1"/>
        </dgm:presLayoutVars>
      </dgm:prSet>
      <dgm:spPr/>
      <dgm:t>
        <a:bodyPr/>
        <a:lstStyle/>
        <a:p>
          <a:endParaRPr kumimoji="1" lang="ja-JP" altLang="en-US"/>
        </a:p>
      </dgm:t>
    </dgm:pt>
    <dgm:pt modelId="{B79BEC52-4A3C-4665-948E-5AB634E4DDD1}" type="pres">
      <dgm:prSet presAssocID="{FBC42729-2ECE-47F8-80EF-0A2691BE4F4B}" presName="sibTrans" presStyleCnt="0"/>
      <dgm:spPr/>
      <dgm:t>
        <a:bodyPr/>
        <a:lstStyle/>
        <a:p>
          <a:endParaRPr kumimoji="1" lang="ja-JP" altLang="en-US"/>
        </a:p>
      </dgm:t>
    </dgm:pt>
    <dgm:pt modelId="{9E71994E-CAF8-46B6-9D24-24B986C042F2}" type="pres">
      <dgm:prSet presAssocID="{7B17B44F-FC52-4305-B7B4-359C8BB0CC78}" presName="node" presStyleLbl="node1" presStyleIdx="2" presStyleCnt="5" custScaleX="161847">
        <dgm:presLayoutVars>
          <dgm:bulletEnabled val="1"/>
        </dgm:presLayoutVars>
      </dgm:prSet>
      <dgm:spPr/>
      <dgm:t>
        <a:bodyPr/>
        <a:lstStyle/>
        <a:p>
          <a:endParaRPr kumimoji="1" lang="ja-JP" altLang="en-US"/>
        </a:p>
      </dgm:t>
    </dgm:pt>
    <dgm:pt modelId="{738F86CF-128D-470E-936B-6A3F88B3548B}" type="pres">
      <dgm:prSet presAssocID="{92690300-D18D-45E1-9C05-A5A7F486431A}" presName="sibTrans" presStyleCnt="0"/>
      <dgm:spPr/>
      <dgm:t>
        <a:bodyPr/>
        <a:lstStyle/>
        <a:p>
          <a:endParaRPr kumimoji="1" lang="ja-JP" altLang="en-US"/>
        </a:p>
      </dgm:t>
    </dgm:pt>
    <dgm:pt modelId="{AB46F437-0746-4546-925E-0EB7C7D5DEEE}" type="pres">
      <dgm:prSet presAssocID="{A8173AC5-747C-4629-AFDD-A87911240C17}" presName="node" presStyleLbl="node1" presStyleIdx="3" presStyleCnt="5" custScaleX="183491">
        <dgm:presLayoutVars>
          <dgm:bulletEnabled val="1"/>
        </dgm:presLayoutVars>
      </dgm:prSet>
      <dgm:spPr/>
      <dgm:t>
        <a:bodyPr/>
        <a:lstStyle/>
        <a:p>
          <a:endParaRPr kumimoji="1" lang="ja-JP" altLang="en-US"/>
        </a:p>
      </dgm:t>
    </dgm:pt>
    <dgm:pt modelId="{DFB5A0A0-5AAF-4E7A-96E3-6AAED3E2A4DE}" type="pres">
      <dgm:prSet presAssocID="{53B3EEC5-F0C3-4637-83DF-ECC7F7989530}" presName="sibTrans" presStyleCnt="0"/>
      <dgm:spPr/>
      <dgm:t>
        <a:bodyPr/>
        <a:lstStyle/>
        <a:p>
          <a:endParaRPr kumimoji="1" lang="ja-JP" altLang="en-US"/>
        </a:p>
      </dgm:t>
    </dgm:pt>
    <dgm:pt modelId="{EF93FE5D-CECB-421C-A5E7-C8A146A6D18C}" type="pres">
      <dgm:prSet presAssocID="{719CC07F-E7E8-4D5D-812D-B4FE5927E5EE}" presName="node" presStyleLbl="node1" presStyleIdx="4" presStyleCnt="5" custScaleX="166731">
        <dgm:presLayoutVars>
          <dgm:bulletEnabled val="1"/>
        </dgm:presLayoutVars>
      </dgm:prSet>
      <dgm:spPr/>
      <dgm:t>
        <a:bodyPr/>
        <a:lstStyle/>
        <a:p>
          <a:endParaRPr kumimoji="1" lang="ja-JP" altLang="en-US"/>
        </a:p>
      </dgm:t>
    </dgm:pt>
  </dgm:ptLst>
  <dgm:cxnLst>
    <dgm:cxn modelId="{62575E55-BB56-4E50-AE07-8C4CC5C9062F}" type="presOf" srcId="{A8173AC5-747C-4629-AFDD-A87911240C17}" destId="{AB46F437-0746-4546-925E-0EB7C7D5DEEE}" srcOrd="0" destOrd="0" presId="urn:microsoft.com/office/officeart/2005/8/layout/default"/>
    <dgm:cxn modelId="{F03DD442-96A4-477A-9D30-F76921D72844}" srcId="{816B225A-6D9C-45A5-A08D-C6272DC2B9BE}" destId="{719CC07F-E7E8-4D5D-812D-B4FE5927E5EE}" srcOrd="4" destOrd="0" parTransId="{2DF4381A-E109-454A-9E32-D93C72FC7A55}" sibTransId="{371C3CB0-B366-474D-B5B7-5314870145B2}"/>
    <dgm:cxn modelId="{C99A6A04-00F2-464C-A463-810353EE4324}" srcId="{816B225A-6D9C-45A5-A08D-C6272DC2B9BE}" destId="{7B17B44F-FC52-4305-B7B4-359C8BB0CC78}" srcOrd="2" destOrd="0" parTransId="{33AB0CC5-D5AB-43B3-85EC-314056ECEFE3}" sibTransId="{92690300-D18D-45E1-9C05-A5A7F486431A}"/>
    <dgm:cxn modelId="{190E2931-123B-4BA2-8308-169C860C28EB}" type="presOf" srcId="{032D3BBA-FECA-4A09-86B8-D22A26B2D692}" destId="{DE94FCB2-DC8D-4E9C-99AC-1B4A02F51ED1}" srcOrd="0" destOrd="0" presId="urn:microsoft.com/office/officeart/2005/8/layout/default"/>
    <dgm:cxn modelId="{2CB46B07-87F3-4BDC-8669-73A5AEB996F7}" type="presOf" srcId="{816B225A-6D9C-45A5-A08D-C6272DC2B9BE}" destId="{FB970023-0AD8-4257-9D69-0D38BBE98C0B}" srcOrd="0" destOrd="0" presId="urn:microsoft.com/office/officeart/2005/8/layout/default"/>
    <dgm:cxn modelId="{FD76E2E2-1B64-4833-B43F-2EECD319F8DB}" type="presOf" srcId="{40401B07-2BC1-43D1-990D-EA08A2E96199}" destId="{FFE1DB0B-A649-43C1-B7D2-CEF3FA2CA620}" srcOrd="0" destOrd="0" presId="urn:microsoft.com/office/officeart/2005/8/layout/default"/>
    <dgm:cxn modelId="{A95E0B9F-59F7-44CA-BC30-FF56A08C9DCF}" srcId="{816B225A-6D9C-45A5-A08D-C6272DC2B9BE}" destId="{A8173AC5-747C-4629-AFDD-A87911240C17}" srcOrd="3" destOrd="0" parTransId="{E974970D-70A4-448F-ADA5-582372723288}" sibTransId="{53B3EEC5-F0C3-4637-83DF-ECC7F7989530}"/>
    <dgm:cxn modelId="{0244062A-52E3-458A-B535-D3D5F7FEC18C}" type="presOf" srcId="{719CC07F-E7E8-4D5D-812D-B4FE5927E5EE}" destId="{EF93FE5D-CECB-421C-A5E7-C8A146A6D18C}" srcOrd="0" destOrd="0" presId="urn:microsoft.com/office/officeart/2005/8/layout/default"/>
    <dgm:cxn modelId="{4D1F37A5-E1B3-4BA0-B1A9-620F244FB298}" type="presOf" srcId="{7B17B44F-FC52-4305-B7B4-359C8BB0CC78}" destId="{9E71994E-CAF8-46B6-9D24-24B986C042F2}" srcOrd="0" destOrd="0" presId="urn:microsoft.com/office/officeart/2005/8/layout/default"/>
    <dgm:cxn modelId="{6A1762DF-7C29-4A0A-8748-CEA318AD2CB0}" srcId="{816B225A-6D9C-45A5-A08D-C6272DC2B9BE}" destId="{40401B07-2BC1-43D1-990D-EA08A2E96199}" srcOrd="0" destOrd="0" parTransId="{7810A5FF-DD0E-4847-BB51-CCA58505CB3C}" sibTransId="{87D7B1F8-6123-41EB-9EE4-4365B501F819}"/>
    <dgm:cxn modelId="{3C106BD5-B745-482F-ACFC-16D6C59D484C}" srcId="{816B225A-6D9C-45A5-A08D-C6272DC2B9BE}" destId="{032D3BBA-FECA-4A09-86B8-D22A26B2D692}" srcOrd="1" destOrd="0" parTransId="{4119427E-7B15-41EB-8B5A-B95D0DFD73F7}" sibTransId="{FBC42729-2ECE-47F8-80EF-0A2691BE4F4B}"/>
    <dgm:cxn modelId="{CBB4A91D-4E87-4406-B497-CE32F04A3F6D}" type="presParOf" srcId="{FB970023-0AD8-4257-9D69-0D38BBE98C0B}" destId="{FFE1DB0B-A649-43C1-B7D2-CEF3FA2CA620}" srcOrd="0" destOrd="0" presId="urn:microsoft.com/office/officeart/2005/8/layout/default"/>
    <dgm:cxn modelId="{0A6C816A-904A-4EE7-9ADC-A28854A2F107}" type="presParOf" srcId="{FB970023-0AD8-4257-9D69-0D38BBE98C0B}" destId="{2801E637-8C93-40BB-8D47-B379444342CD}" srcOrd="1" destOrd="0" presId="urn:microsoft.com/office/officeart/2005/8/layout/default"/>
    <dgm:cxn modelId="{30BFA14B-6B57-40B7-95C6-5CDF34C8254C}" type="presParOf" srcId="{FB970023-0AD8-4257-9D69-0D38BBE98C0B}" destId="{DE94FCB2-DC8D-4E9C-99AC-1B4A02F51ED1}" srcOrd="2" destOrd="0" presId="urn:microsoft.com/office/officeart/2005/8/layout/default"/>
    <dgm:cxn modelId="{674133C9-E51E-40DA-A7A0-609EC6BEBB52}" type="presParOf" srcId="{FB970023-0AD8-4257-9D69-0D38BBE98C0B}" destId="{B79BEC52-4A3C-4665-948E-5AB634E4DDD1}" srcOrd="3" destOrd="0" presId="urn:microsoft.com/office/officeart/2005/8/layout/default"/>
    <dgm:cxn modelId="{2D4BA79F-9A38-4AD3-AFEF-7944E34F6603}" type="presParOf" srcId="{FB970023-0AD8-4257-9D69-0D38BBE98C0B}" destId="{9E71994E-CAF8-46B6-9D24-24B986C042F2}" srcOrd="4" destOrd="0" presId="urn:microsoft.com/office/officeart/2005/8/layout/default"/>
    <dgm:cxn modelId="{21654825-301B-4B73-A767-0C0E3A1DD54C}" type="presParOf" srcId="{FB970023-0AD8-4257-9D69-0D38BBE98C0B}" destId="{738F86CF-128D-470E-936B-6A3F88B3548B}" srcOrd="5" destOrd="0" presId="urn:microsoft.com/office/officeart/2005/8/layout/default"/>
    <dgm:cxn modelId="{8C0EF22E-D3FA-4742-98CC-9C41241E46EE}" type="presParOf" srcId="{FB970023-0AD8-4257-9D69-0D38BBE98C0B}" destId="{AB46F437-0746-4546-925E-0EB7C7D5DEEE}" srcOrd="6" destOrd="0" presId="urn:microsoft.com/office/officeart/2005/8/layout/default"/>
    <dgm:cxn modelId="{16FC549F-14E5-4E55-912A-E0A32911FC82}" type="presParOf" srcId="{FB970023-0AD8-4257-9D69-0D38BBE98C0B}" destId="{DFB5A0A0-5AAF-4E7A-96E3-6AAED3E2A4DE}" srcOrd="7" destOrd="0" presId="urn:microsoft.com/office/officeart/2005/8/layout/default"/>
    <dgm:cxn modelId="{7EB11CB7-9B56-430F-84CB-E7763D636992}" type="presParOf" srcId="{FB970023-0AD8-4257-9D69-0D38BBE98C0B}" destId="{EF93FE5D-CECB-421C-A5E7-C8A146A6D18C}" srcOrd="8" destOrd="0" presId="urn:microsoft.com/office/officeart/2005/8/layout/default"/>
  </dgm:cxnLst>
  <dgm:bg/>
  <dgm:whole/>
  <dgm:extLst>
    <a:ext uri="http://schemas.microsoft.com/office/drawing/2008/diagram">
      <dsp:dataModelExt xmlns:dsp="http://schemas.microsoft.com/office/drawing/2008/diagram" xmlns="" relId="rId13"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816B225A-6D9C-45A5-A08D-C6272DC2B9BE}" type="doc">
      <dgm:prSet loTypeId="urn:microsoft.com/office/officeart/2005/8/layout/default" loCatId="list" qsTypeId="urn:microsoft.com/office/officeart/2005/8/quickstyle/3d4" qsCatId="3D" csTypeId="urn:microsoft.com/office/officeart/2005/8/colors/accent0_1" csCatId="mainScheme" phldr="1"/>
      <dgm:spPr/>
      <dgm:t>
        <a:bodyPr/>
        <a:lstStyle/>
        <a:p>
          <a:endParaRPr kumimoji="1" lang="ja-JP" altLang="en-US"/>
        </a:p>
      </dgm:t>
    </dgm:pt>
    <dgm:pt modelId="{40401B07-2BC1-43D1-990D-EA08A2E96199}">
      <dgm:prSet phldrT="[テキスト]"/>
      <dgm:spPr/>
      <dgm:t>
        <a:bodyPr/>
        <a:lstStyle/>
        <a:p>
          <a:r>
            <a:rPr kumimoji="1" lang="ja-JP" altLang="en-US" dirty="0" smtClean="0"/>
            <a:t>サイトマップ</a:t>
          </a:r>
          <a:endParaRPr kumimoji="1" lang="ja-JP" altLang="en-US" dirty="0"/>
        </a:p>
      </dgm:t>
    </dgm:pt>
    <dgm:pt modelId="{7810A5FF-DD0E-4847-BB51-CCA58505CB3C}" type="parTrans" cxnId="{6A1762DF-7C29-4A0A-8748-CEA318AD2CB0}">
      <dgm:prSet/>
      <dgm:spPr/>
      <dgm:t>
        <a:bodyPr/>
        <a:lstStyle/>
        <a:p>
          <a:endParaRPr kumimoji="1" lang="ja-JP" altLang="en-US"/>
        </a:p>
      </dgm:t>
    </dgm:pt>
    <dgm:pt modelId="{87D7B1F8-6123-41EB-9EE4-4365B501F819}" type="sibTrans" cxnId="{6A1762DF-7C29-4A0A-8748-CEA318AD2CB0}">
      <dgm:prSet/>
      <dgm:spPr/>
      <dgm:t>
        <a:bodyPr/>
        <a:lstStyle/>
        <a:p>
          <a:endParaRPr kumimoji="1" lang="ja-JP" altLang="en-US"/>
        </a:p>
      </dgm:t>
    </dgm:pt>
    <dgm:pt modelId="{032D3BBA-FECA-4A09-86B8-D22A26B2D692}">
      <dgm:prSet phldrT="[テキスト]"/>
      <dgm:spPr/>
      <dgm:t>
        <a:bodyPr/>
        <a:lstStyle/>
        <a:p>
          <a:r>
            <a:rPr kumimoji="1" lang="ja-JP" altLang="en-US" dirty="0" smtClean="0"/>
            <a:t>個人情報保護方針</a:t>
          </a:r>
          <a:endParaRPr kumimoji="1" lang="ja-JP" altLang="en-US" dirty="0"/>
        </a:p>
      </dgm:t>
    </dgm:pt>
    <dgm:pt modelId="{4119427E-7B15-41EB-8B5A-B95D0DFD73F7}" type="parTrans" cxnId="{3C106BD5-B745-482F-ACFC-16D6C59D484C}">
      <dgm:prSet/>
      <dgm:spPr/>
      <dgm:t>
        <a:bodyPr/>
        <a:lstStyle/>
        <a:p>
          <a:endParaRPr kumimoji="1" lang="ja-JP" altLang="en-US"/>
        </a:p>
      </dgm:t>
    </dgm:pt>
    <dgm:pt modelId="{FBC42729-2ECE-47F8-80EF-0A2691BE4F4B}" type="sibTrans" cxnId="{3C106BD5-B745-482F-ACFC-16D6C59D484C}">
      <dgm:prSet/>
      <dgm:spPr/>
      <dgm:t>
        <a:bodyPr/>
        <a:lstStyle/>
        <a:p>
          <a:endParaRPr kumimoji="1" lang="ja-JP" altLang="en-US"/>
        </a:p>
      </dgm:t>
    </dgm:pt>
    <dgm:pt modelId="{7B17B44F-FC52-4305-B7B4-359C8BB0CC78}">
      <dgm:prSet phldrT="[テキスト]"/>
      <dgm:spPr/>
      <dgm:t>
        <a:bodyPr/>
        <a:lstStyle/>
        <a:p>
          <a:r>
            <a:rPr kumimoji="1" lang="ja-JP" altLang="en-US" dirty="0" smtClean="0"/>
            <a:t>免責事項</a:t>
          </a:r>
          <a:endParaRPr kumimoji="1" lang="ja-JP" altLang="en-US" dirty="0"/>
        </a:p>
      </dgm:t>
    </dgm:pt>
    <dgm:pt modelId="{33AB0CC5-D5AB-43B3-85EC-314056ECEFE3}" type="parTrans" cxnId="{C99A6A04-00F2-464C-A463-810353EE4324}">
      <dgm:prSet/>
      <dgm:spPr/>
      <dgm:t>
        <a:bodyPr/>
        <a:lstStyle/>
        <a:p>
          <a:endParaRPr kumimoji="1" lang="ja-JP" altLang="en-US"/>
        </a:p>
      </dgm:t>
    </dgm:pt>
    <dgm:pt modelId="{92690300-D18D-45E1-9C05-A5A7F486431A}" type="sibTrans" cxnId="{C99A6A04-00F2-464C-A463-810353EE4324}">
      <dgm:prSet/>
      <dgm:spPr/>
      <dgm:t>
        <a:bodyPr/>
        <a:lstStyle/>
        <a:p>
          <a:endParaRPr kumimoji="1" lang="ja-JP" altLang="en-US"/>
        </a:p>
      </dgm:t>
    </dgm:pt>
    <dgm:pt modelId="{A8173AC5-747C-4629-AFDD-A87911240C17}">
      <dgm:prSet phldrT="[テキスト]"/>
      <dgm:spPr/>
      <dgm:t>
        <a:bodyPr/>
        <a:lstStyle/>
        <a:p>
          <a:r>
            <a:rPr kumimoji="1" lang="ja-JP" altLang="en-US" dirty="0" smtClean="0"/>
            <a:t>会社概要</a:t>
          </a:r>
          <a:endParaRPr kumimoji="1" lang="ja-JP" altLang="en-US" dirty="0"/>
        </a:p>
      </dgm:t>
    </dgm:pt>
    <dgm:pt modelId="{E974970D-70A4-448F-ADA5-582372723288}" type="parTrans" cxnId="{A95E0B9F-59F7-44CA-BC30-FF56A08C9DCF}">
      <dgm:prSet/>
      <dgm:spPr/>
      <dgm:t>
        <a:bodyPr/>
        <a:lstStyle/>
        <a:p>
          <a:endParaRPr kumimoji="1" lang="ja-JP" altLang="en-US"/>
        </a:p>
      </dgm:t>
    </dgm:pt>
    <dgm:pt modelId="{53B3EEC5-F0C3-4637-83DF-ECC7F7989530}" type="sibTrans" cxnId="{A95E0B9F-59F7-44CA-BC30-FF56A08C9DCF}">
      <dgm:prSet/>
      <dgm:spPr/>
      <dgm:t>
        <a:bodyPr/>
        <a:lstStyle/>
        <a:p>
          <a:endParaRPr kumimoji="1" lang="ja-JP" altLang="en-US"/>
        </a:p>
      </dgm:t>
    </dgm:pt>
    <dgm:pt modelId="{719CC07F-E7E8-4D5D-812D-B4FE5927E5EE}">
      <dgm:prSet phldrT="[テキスト]"/>
      <dgm:spPr/>
      <dgm:t>
        <a:bodyPr/>
        <a:lstStyle/>
        <a:p>
          <a:r>
            <a:rPr kumimoji="1" lang="ja-JP" altLang="en-US" dirty="0" smtClean="0"/>
            <a:t>お問い合わせ</a:t>
          </a:r>
          <a:endParaRPr kumimoji="1" lang="ja-JP" altLang="en-US" dirty="0"/>
        </a:p>
      </dgm:t>
    </dgm:pt>
    <dgm:pt modelId="{2DF4381A-E109-454A-9E32-D93C72FC7A55}" type="parTrans" cxnId="{F03DD442-96A4-477A-9D30-F76921D72844}">
      <dgm:prSet/>
      <dgm:spPr/>
      <dgm:t>
        <a:bodyPr/>
        <a:lstStyle/>
        <a:p>
          <a:endParaRPr kumimoji="1" lang="ja-JP" altLang="en-US"/>
        </a:p>
      </dgm:t>
    </dgm:pt>
    <dgm:pt modelId="{371C3CB0-B366-474D-B5B7-5314870145B2}" type="sibTrans" cxnId="{F03DD442-96A4-477A-9D30-F76921D72844}">
      <dgm:prSet/>
      <dgm:spPr/>
      <dgm:t>
        <a:bodyPr/>
        <a:lstStyle/>
        <a:p>
          <a:endParaRPr kumimoji="1" lang="ja-JP" altLang="en-US"/>
        </a:p>
      </dgm:t>
    </dgm:pt>
    <dgm:pt modelId="{62B35D10-1538-4D55-950A-2A2BA79ABB01}">
      <dgm:prSet phldrT="[テキスト]"/>
      <dgm:spPr/>
      <dgm:t>
        <a:bodyPr/>
        <a:lstStyle/>
        <a:p>
          <a:r>
            <a:rPr kumimoji="1" lang="ja-JP" altLang="en-US" dirty="0" smtClean="0"/>
            <a:t>お問い合わせ</a:t>
          </a:r>
          <a:endParaRPr kumimoji="1" lang="ja-JP" altLang="en-US" dirty="0"/>
        </a:p>
      </dgm:t>
    </dgm:pt>
    <dgm:pt modelId="{3B7949E4-2C6C-4147-8E77-B67B75755B1D}" type="parTrans" cxnId="{050851E5-7985-4624-BFA0-E63890E07C3D}">
      <dgm:prSet/>
      <dgm:spPr/>
      <dgm:t>
        <a:bodyPr/>
        <a:lstStyle/>
        <a:p>
          <a:endParaRPr kumimoji="1" lang="ja-JP" altLang="en-US"/>
        </a:p>
      </dgm:t>
    </dgm:pt>
    <dgm:pt modelId="{14D47D6F-6546-446B-AE47-30FEAA7CBE24}" type="sibTrans" cxnId="{050851E5-7985-4624-BFA0-E63890E07C3D}">
      <dgm:prSet/>
      <dgm:spPr/>
      <dgm:t>
        <a:bodyPr/>
        <a:lstStyle/>
        <a:p>
          <a:endParaRPr kumimoji="1" lang="ja-JP" altLang="en-US"/>
        </a:p>
      </dgm:t>
    </dgm:pt>
    <dgm:pt modelId="{FB970023-0AD8-4257-9D69-0D38BBE98C0B}" type="pres">
      <dgm:prSet presAssocID="{816B225A-6D9C-45A5-A08D-C6272DC2B9BE}" presName="diagram" presStyleCnt="0">
        <dgm:presLayoutVars>
          <dgm:dir/>
          <dgm:resizeHandles val="exact"/>
        </dgm:presLayoutVars>
      </dgm:prSet>
      <dgm:spPr/>
      <dgm:t>
        <a:bodyPr/>
        <a:lstStyle/>
        <a:p>
          <a:endParaRPr kumimoji="1" lang="ja-JP" altLang="en-US"/>
        </a:p>
      </dgm:t>
    </dgm:pt>
    <dgm:pt modelId="{FFE1DB0B-A649-43C1-B7D2-CEF3FA2CA620}" type="pres">
      <dgm:prSet presAssocID="{40401B07-2BC1-43D1-990D-EA08A2E96199}" presName="node" presStyleLbl="node1" presStyleIdx="0" presStyleCnt="6" custScaleX="175638">
        <dgm:presLayoutVars>
          <dgm:bulletEnabled val="1"/>
        </dgm:presLayoutVars>
      </dgm:prSet>
      <dgm:spPr/>
      <dgm:t>
        <a:bodyPr/>
        <a:lstStyle/>
        <a:p>
          <a:endParaRPr kumimoji="1" lang="ja-JP" altLang="en-US"/>
        </a:p>
      </dgm:t>
    </dgm:pt>
    <dgm:pt modelId="{2801E637-8C93-40BB-8D47-B379444342CD}" type="pres">
      <dgm:prSet presAssocID="{87D7B1F8-6123-41EB-9EE4-4365B501F819}" presName="sibTrans" presStyleCnt="0"/>
      <dgm:spPr/>
      <dgm:t>
        <a:bodyPr/>
        <a:lstStyle/>
        <a:p>
          <a:endParaRPr kumimoji="1" lang="ja-JP" altLang="en-US"/>
        </a:p>
      </dgm:t>
    </dgm:pt>
    <dgm:pt modelId="{DE94FCB2-DC8D-4E9C-99AC-1B4A02F51ED1}" type="pres">
      <dgm:prSet presAssocID="{032D3BBA-FECA-4A09-86B8-D22A26B2D692}" presName="node" presStyleLbl="node1" presStyleIdx="1" presStyleCnt="6" custScaleX="171041">
        <dgm:presLayoutVars>
          <dgm:bulletEnabled val="1"/>
        </dgm:presLayoutVars>
      </dgm:prSet>
      <dgm:spPr/>
      <dgm:t>
        <a:bodyPr/>
        <a:lstStyle/>
        <a:p>
          <a:endParaRPr kumimoji="1" lang="ja-JP" altLang="en-US"/>
        </a:p>
      </dgm:t>
    </dgm:pt>
    <dgm:pt modelId="{B79BEC52-4A3C-4665-948E-5AB634E4DDD1}" type="pres">
      <dgm:prSet presAssocID="{FBC42729-2ECE-47F8-80EF-0A2691BE4F4B}" presName="sibTrans" presStyleCnt="0"/>
      <dgm:spPr/>
      <dgm:t>
        <a:bodyPr/>
        <a:lstStyle/>
        <a:p>
          <a:endParaRPr kumimoji="1" lang="ja-JP" altLang="en-US"/>
        </a:p>
      </dgm:t>
    </dgm:pt>
    <dgm:pt modelId="{9E71994E-CAF8-46B6-9D24-24B986C042F2}" type="pres">
      <dgm:prSet presAssocID="{7B17B44F-FC52-4305-B7B4-359C8BB0CC78}" presName="node" presStyleLbl="node1" presStyleIdx="2" presStyleCnt="6" custScaleX="161847">
        <dgm:presLayoutVars>
          <dgm:bulletEnabled val="1"/>
        </dgm:presLayoutVars>
      </dgm:prSet>
      <dgm:spPr/>
      <dgm:t>
        <a:bodyPr/>
        <a:lstStyle/>
        <a:p>
          <a:endParaRPr kumimoji="1" lang="ja-JP" altLang="en-US"/>
        </a:p>
      </dgm:t>
    </dgm:pt>
    <dgm:pt modelId="{738F86CF-128D-470E-936B-6A3F88B3548B}" type="pres">
      <dgm:prSet presAssocID="{92690300-D18D-45E1-9C05-A5A7F486431A}" presName="sibTrans" presStyleCnt="0"/>
      <dgm:spPr/>
      <dgm:t>
        <a:bodyPr/>
        <a:lstStyle/>
        <a:p>
          <a:endParaRPr kumimoji="1" lang="ja-JP" altLang="en-US"/>
        </a:p>
      </dgm:t>
    </dgm:pt>
    <dgm:pt modelId="{AB46F437-0746-4546-925E-0EB7C7D5DEEE}" type="pres">
      <dgm:prSet presAssocID="{A8173AC5-747C-4629-AFDD-A87911240C17}" presName="node" presStyleLbl="node1" presStyleIdx="3" presStyleCnt="6" custScaleX="183491">
        <dgm:presLayoutVars>
          <dgm:bulletEnabled val="1"/>
        </dgm:presLayoutVars>
      </dgm:prSet>
      <dgm:spPr/>
      <dgm:t>
        <a:bodyPr/>
        <a:lstStyle/>
        <a:p>
          <a:endParaRPr kumimoji="1" lang="ja-JP" altLang="en-US"/>
        </a:p>
      </dgm:t>
    </dgm:pt>
    <dgm:pt modelId="{DFB5A0A0-5AAF-4E7A-96E3-6AAED3E2A4DE}" type="pres">
      <dgm:prSet presAssocID="{53B3EEC5-F0C3-4637-83DF-ECC7F7989530}" presName="sibTrans" presStyleCnt="0"/>
      <dgm:spPr/>
      <dgm:t>
        <a:bodyPr/>
        <a:lstStyle/>
        <a:p>
          <a:endParaRPr kumimoji="1" lang="ja-JP" altLang="en-US"/>
        </a:p>
      </dgm:t>
    </dgm:pt>
    <dgm:pt modelId="{EF93FE5D-CECB-421C-A5E7-C8A146A6D18C}" type="pres">
      <dgm:prSet presAssocID="{719CC07F-E7E8-4D5D-812D-B4FE5927E5EE}" presName="node" presStyleLbl="node1" presStyleIdx="4" presStyleCnt="6" custScaleX="166731">
        <dgm:presLayoutVars>
          <dgm:bulletEnabled val="1"/>
        </dgm:presLayoutVars>
      </dgm:prSet>
      <dgm:spPr/>
      <dgm:t>
        <a:bodyPr/>
        <a:lstStyle/>
        <a:p>
          <a:endParaRPr kumimoji="1" lang="ja-JP" altLang="en-US"/>
        </a:p>
      </dgm:t>
    </dgm:pt>
    <dgm:pt modelId="{69C1F5B3-E374-4A16-AD71-1F7CD42FE451}" type="pres">
      <dgm:prSet presAssocID="{371C3CB0-B366-474D-B5B7-5314870145B2}" presName="sibTrans" presStyleCnt="0"/>
      <dgm:spPr/>
      <dgm:t>
        <a:bodyPr/>
        <a:lstStyle/>
        <a:p>
          <a:endParaRPr kumimoji="1" lang="ja-JP" altLang="en-US"/>
        </a:p>
      </dgm:t>
    </dgm:pt>
    <dgm:pt modelId="{4872DE25-18B2-4051-AC2E-50E8F9E547B9}" type="pres">
      <dgm:prSet presAssocID="{62B35D10-1538-4D55-950A-2A2BA79ABB01}" presName="node" presStyleLbl="node1" presStyleIdx="5" presStyleCnt="6" custScaleX="182009">
        <dgm:presLayoutVars>
          <dgm:bulletEnabled val="1"/>
        </dgm:presLayoutVars>
      </dgm:prSet>
      <dgm:spPr/>
      <dgm:t>
        <a:bodyPr/>
        <a:lstStyle/>
        <a:p>
          <a:endParaRPr kumimoji="1" lang="ja-JP" altLang="en-US"/>
        </a:p>
      </dgm:t>
    </dgm:pt>
  </dgm:ptLst>
  <dgm:cxnLst>
    <dgm:cxn modelId="{C25A3DE9-5C1B-4374-A961-89670C991E3D}" type="presOf" srcId="{40401B07-2BC1-43D1-990D-EA08A2E96199}" destId="{FFE1DB0B-A649-43C1-B7D2-CEF3FA2CA620}" srcOrd="0" destOrd="0" presId="urn:microsoft.com/office/officeart/2005/8/layout/default"/>
    <dgm:cxn modelId="{920C666C-4B29-497F-92C6-F6A20FF92F35}" type="presOf" srcId="{719CC07F-E7E8-4D5D-812D-B4FE5927E5EE}" destId="{EF93FE5D-CECB-421C-A5E7-C8A146A6D18C}" srcOrd="0" destOrd="0" presId="urn:microsoft.com/office/officeart/2005/8/layout/default"/>
    <dgm:cxn modelId="{F03DD442-96A4-477A-9D30-F76921D72844}" srcId="{816B225A-6D9C-45A5-A08D-C6272DC2B9BE}" destId="{719CC07F-E7E8-4D5D-812D-B4FE5927E5EE}" srcOrd="4" destOrd="0" parTransId="{2DF4381A-E109-454A-9E32-D93C72FC7A55}" sibTransId="{371C3CB0-B366-474D-B5B7-5314870145B2}"/>
    <dgm:cxn modelId="{C99A6A04-00F2-464C-A463-810353EE4324}" srcId="{816B225A-6D9C-45A5-A08D-C6272DC2B9BE}" destId="{7B17B44F-FC52-4305-B7B4-359C8BB0CC78}" srcOrd="2" destOrd="0" parTransId="{33AB0CC5-D5AB-43B3-85EC-314056ECEFE3}" sibTransId="{92690300-D18D-45E1-9C05-A5A7F486431A}"/>
    <dgm:cxn modelId="{F3422E4E-1760-4C69-963E-FDBC98DEE7A0}" type="presOf" srcId="{032D3BBA-FECA-4A09-86B8-D22A26B2D692}" destId="{DE94FCB2-DC8D-4E9C-99AC-1B4A02F51ED1}" srcOrd="0" destOrd="0" presId="urn:microsoft.com/office/officeart/2005/8/layout/default"/>
    <dgm:cxn modelId="{025F4921-5D92-4E3C-8AA4-6CE5821EDED7}" type="presOf" srcId="{816B225A-6D9C-45A5-A08D-C6272DC2B9BE}" destId="{FB970023-0AD8-4257-9D69-0D38BBE98C0B}" srcOrd="0" destOrd="0" presId="urn:microsoft.com/office/officeart/2005/8/layout/default"/>
    <dgm:cxn modelId="{E6C78FE5-1B08-4EF1-B6EE-2B614474F919}" type="presOf" srcId="{62B35D10-1538-4D55-950A-2A2BA79ABB01}" destId="{4872DE25-18B2-4051-AC2E-50E8F9E547B9}" srcOrd="0" destOrd="0" presId="urn:microsoft.com/office/officeart/2005/8/layout/default"/>
    <dgm:cxn modelId="{A95E0B9F-59F7-44CA-BC30-FF56A08C9DCF}" srcId="{816B225A-6D9C-45A5-A08D-C6272DC2B9BE}" destId="{A8173AC5-747C-4629-AFDD-A87911240C17}" srcOrd="3" destOrd="0" parTransId="{E974970D-70A4-448F-ADA5-582372723288}" sibTransId="{53B3EEC5-F0C3-4637-83DF-ECC7F7989530}"/>
    <dgm:cxn modelId="{050851E5-7985-4624-BFA0-E63890E07C3D}" srcId="{816B225A-6D9C-45A5-A08D-C6272DC2B9BE}" destId="{62B35D10-1538-4D55-950A-2A2BA79ABB01}" srcOrd="5" destOrd="0" parTransId="{3B7949E4-2C6C-4147-8E77-B67B75755B1D}" sibTransId="{14D47D6F-6546-446B-AE47-30FEAA7CBE24}"/>
    <dgm:cxn modelId="{80F91B63-729F-49E0-9881-BD889A2E3073}" type="presOf" srcId="{A8173AC5-747C-4629-AFDD-A87911240C17}" destId="{AB46F437-0746-4546-925E-0EB7C7D5DEEE}" srcOrd="0" destOrd="0" presId="urn:microsoft.com/office/officeart/2005/8/layout/default"/>
    <dgm:cxn modelId="{FB1F005E-BB82-4E4A-9A08-D120ED8E02AE}" type="presOf" srcId="{7B17B44F-FC52-4305-B7B4-359C8BB0CC78}" destId="{9E71994E-CAF8-46B6-9D24-24B986C042F2}" srcOrd="0" destOrd="0" presId="urn:microsoft.com/office/officeart/2005/8/layout/default"/>
    <dgm:cxn modelId="{6A1762DF-7C29-4A0A-8748-CEA318AD2CB0}" srcId="{816B225A-6D9C-45A5-A08D-C6272DC2B9BE}" destId="{40401B07-2BC1-43D1-990D-EA08A2E96199}" srcOrd="0" destOrd="0" parTransId="{7810A5FF-DD0E-4847-BB51-CCA58505CB3C}" sibTransId="{87D7B1F8-6123-41EB-9EE4-4365B501F819}"/>
    <dgm:cxn modelId="{3C106BD5-B745-482F-ACFC-16D6C59D484C}" srcId="{816B225A-6D9C-45A5-A08D-C6272DC2B9BE}" destId="{032D3BBA-FECA-4A09-86B8-D22A26B2D692}" srcOrd="1" destOrd="0" parTransId="{4119427E-7B15-41EB-8B5A-B95D0DFD73F7}" sibTransId="{FBC42729-2ECE-47F8-80EF-0A2691BE4F4B}"/>
    <dgm:cxn modelId="{1220A8C8-0039-4B0A-BBCC-33191C09A7B9}" type="presParOf" srcId="{FB970023-0AD8-4257-9D69-0D38BBE98C0B}" destId="{FFE1DB0B-A649-43C1-B7D2-CEF3FA2CA620}" srcOrd="0" destOrd="0" presId="urn:microsoft.com/office/officeart/2005/8/layout/default"/>
    <dgm:cxn modelId="{3DA27016-8627-4EB2-8B7B-05DEB586BAB5}" type="presParOf" srcId="{FB970023-0AD8-4257-9D69-0D38BBE98C0B}" destId="{2801E637-8C93-40BB-8D47-B379444342CD}" srcOrd="1" destOrd="0" presId="urn:microsoft.com/office/officeart/2005/8/layout/default"/>
    <dgm:cxn modelId="{684DDE2B-8019-4C82-BE15-08AAE3FB769C}" type="presParOf" srcId="{FB970023-0AD8-4257-9D69-0D38BBE98C0B}" destId="{DE94FCB2-DC8D-4E9C-99AC-1B4A02F51ED1}" srcOrd="2" destOrd="0" presId="urn:microsoft.com/office/officeart/2005/8/layout/default"/>
    <dgm:cxn modelId="{FEFB4746-EFE3-41F1-AA20-011CEBE6B757}" type="presParOf" srcId="{FB970023-0AD8-4257-9D69-0D38BBE98C0B}" destId="{B79BEC52-4A3C-4665-948E-5AB634E4DDD1}" srcOrd="3" destOrd="0" presId="urn:microsoft.com/office/officeart/2005/8/layout/default"/>
    <dgm:cxn modelId="{E1059D2D-76AA-4C6E-8CCF-8D9595BD1CC2}" type="presParOf" srcId="{FB970023-0AD8-4257-9D69-0D38BBE98C0B}" destId="{9E71994E-CAF8-46B6-9D24-24B986C042F2}" srcOrd="4" destOrd="0" presId="urn:microsoft.com/office/officeart/2005/8/layout/default"/>
    <dgm:cxn modelId="{EF537538-3363-43AF-8A2E-B3BE31B17EA5}" type="presParOf" srcId="{FB970023-0AD8-4257-9D69-0D38BBE98C0B}" destId="{738F86CF-128D-470E-936B-6A3F88B3548B}" srcOrd="5" destOrd="0" presId="urn:microsoft.com/office/officeart/2005/8/layout/default"/>
    <dgm:cxn modelId="{382F0C0B-7E7C-4509-845D-118B519DB76A}" type="presParOf" srcId="{FB970023-0AD8-4257-9D69-0D38BBE98C0B}" destId="{AB46F437-0746-4546-925E-0EB7C7D5DEEE}" srcOrd="6" destOrd="0" presId="urn:microsoft.com/office/officeart/2005/8/layout/default"/>
    <dgm:cxn modelId="{1D2E6B6B-F04E-4DB2-9AE8-FB039D1089FA}" type="presParOf" srcId="{FB970023-0AD8-4257-9D69-0D38BBE98C0B}" destId="{DFB5A0A0-5AAF-4E7A-96E3-6AAED3E2A4DE}" srcOrd="7" destOrd="0" presId="urn:microsoft.com/office/officeart/2005/8/layout/default"/>
    <dgm:cxn modelId="{8ABA86B8-7D73-4696-A1B9-F20FC586E25C}" type="presParOf" srcId="{FB970023-0AD8-4257-9D69-0D38BBE98C0B}" destId="{EF93FE5D-CECB-421C-A5E7-C8A146A6D18C}" srcOrd="8" destOrd="0" presId="urn:microsoft.com/office/officeart/2005/8/layout/default"/>
    <dgm:cxn modelId="{7A96EAA4-EC20-465F-BBF7-EA11F935ABA2}" type="presParOf" srcId="{FB970023-0AD8-4257-9D69-0D38BBE98C0B}" destId="{69C1F5B3-E374-4A16-AD71-1F7CD42FE451}" srcOrd="9" destOrd="0" presId="urn:microsoft.com/office/officeart/2005/8/layout/default"/>
    <dgm:cxn modelId="{AEF407AE-7EE8-4503-AB64-19DCF7B8A78E}" type="presParOf" srcId="{FB970023-0AD8-4257-9D69-0D38BBE98C0B}" destId="{4872DE25-18B2-4051-AC2E-50E8F9E547B9}" srcOrd="10" destOrd="0" presId="urn:microsoft.com/office/officeart/2005/8/layout/default"/>
  </dgm:cxnLst>
  <dgm:bg/>
  <dgm:whole/>
  <dgm:extLst>
    <a:ext uri="http://schemas.microsoft.com/office/drawing/2008/diagram">
      <dsp:dataModelExt xmlns:dsp="http://schemas.microsoft.com/office/drawing/2008/diagram" xmlns="" relId="rId11"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816B225A-6D9C-45A5-A08D-C6272DC2B9BE}"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kumimoji="1" lang="ja-JP" altLang="en-US"/>
        </a:p>
      </dgm:t>
    </dgm:pt>
    <dgm:pt modelId="{40401B07-2BC1-43D1-990D-EA08A2E96199}">
      <dgm:prSet phldrT="[テキスト]"/>
      <dgm:spPr/>
      <dgm:t>
        <a:bodyPr/>
        <a:lstStyle/>
        <a:p>
          <a:r>
            <a:rPr kumimoji="1" lang="en-US" altLang="ja-JP" dirty="0" smtClean="0"/>
            <a:t>HOME</a:t>
          </a:r>
          <a:endParaRPr kumimoji="1" lang="ja-JP" altLang="en-US" dirty="0"/>
        </a:p>
      </dgm:t>
    </dgm:pt>
    <dgm:pt modelId="{7810A5FF-DD0E-4847-BB51-CCA58505CB3C}" type="parTrans" cxnId="{6A1762DF-7C29-4A0A-8748-CEA318AD2CB0}">
      <dgm:prSet/>
      <dgm:spPr/>
      <dgm:t>
        <a:bodyPr/>
        <a:lstStyle/>
        <a:p>
          <a:endParaRPr kumimoji="1" lang="ja-JP" altLang="en-US"/>
        </a:p>
      </dgm:t>
    </dgm:pt>
    <dgm:pt modelId="{87D7B1F8-6123-41EB-9EE4-4365B501F819}" type="sibTrans" cxnId="{6A1762DF-7C29-4A0A-8748-CEA318AD2CB0}">
      <dgm:prSet/>
      <dgm:spPr/>
      <dgm:t>
        <a:bodyPr/>
        <a:lstStyle/>
        <a:p>
          <a:endParaRPr kumimoji="1" lang="ja-JP" altLang="en-US"/>
        </a:p>
      </dgm:t>
    </dgm:pt>
    <dgm:pt modelId="{032D3BBA-FECA-4A09-86B8-D22A26B2D692}">
      <dgm:prSet phldrT="[テキスト]"/>
      <dgm:spPr/>
      <dgm:t>
        <a:bodyPr/>
        <a:lstStyle/>
        <a:p>
          <a:r>
            <a:rPr kumimoji="1" lang="en-US" altLang="ja-JP" dirty="0" smtClean="0"/>
            <a:t>NEWS</a:t>
          </a:r>
          <a:endParaRPr kumimoji="1" lang="ja-JP" altLang="en-US" dirty="0"/>
        </a:p>
      </dgm:t>
    </dgm:pt>
    <dgm:pt modelId="{4119427E-7B15-41EB-8B5A-B95D0DFD73F7}" type="parTrans" cxnId="{3C106BD5-B745-482F-ACFC-16D6C59D484C}">
      <dgm:prSet/>
      <dgm:spPr/>
      <dgm:t>
        <a:bodyPr/>
        <a:lstStyle/>
        <a:p>
          <a:endParaRPr kumimoji="1" lang="ja-JP" altLang="en-US"/>
        </a:p>
      </dgm:t>
    </dgm:pt>
    <dgm:pt modelId="{FBC42729-2ECE-47F8-80EF-0A2691BE4F4B}" type="sibTrans" cxnId="{3C106BD5-B745-482F-ACFC-16D6C59D484C}">
      <dgm:prSet/>
      <dgm:spPr/>
      <dgm:t>
        <a:bodyPr/>
        <a:lstStyle/>
        <a:p>
          <a:endParaRPr kumimoji="1" lang="ja-JP" altLang="en-US"/>
        </a:p>
      </dgm:t>
    </dgm:pt>
    <dgm:pt modelId="{7B17B44F-FC52-4305-B7B4-359C8BB0CC78}">
      <dgm:prSet phldrT="[テキスト]"/>
      <dgm:spPr/>
      <dgm:t>
        <a:bodyPr/>
        <a:lstStyle/>
        <a:p>
          <a:r>
            <a:rPr kumimoji="1" lang="ja-JP" altLang="en-US" dirty="0" smtClean="0"/>
            <a:t>サービス</a:t>
          </a:r>
          <a:endParaRPr kumimoji="1" lang="ja-JP" altLang="en-US" dirty="0"/>
        </a:p>
      </dgm:t>
    </dgm:pt>
    <dgm:pt modelId="{33AB0CC5-D5AB-43B3-85EC-314056ECEFE3}" type="parTrans" cxnId="{C99A6A04-00F2-464C-A463-810353EE4324}">
      <dgm:prSet/>
      <dgm:spPr/>
      <dgm:t>
        <a:bodyPr/>
        <a:lstStyle/>
        <a:p>
          <a:endParaRPr kumimoji="1" lang="ja-JP" altLang="en-US"/>
        </a:p>
      </dgm:t>
    </dgm:pt>
    <dgm:pt modelId="{92690300-D18D-45E1-9C05-A5A7F486431A}" type="sibTrans" cxnId="{C99A6A04-00F2-464C-A463-810353EE4324}">
      <dgm:prSet/>
      <dgm:spPr/>
      <dgm:t>
        <a:bodyPr/>
        <a:lstStyle/>
        <a:p>
          <a:endParaRPr kumimoji="1" lang="ja-JP" altLang="en-US"/>
        </a:p>
      </dgm:t>
    </dgm:pt>
    <dgm:pt modelId="{A8173AC5-747C-4629-AFDD-A87911240C17}">
      <dgm:prSet phldrT="[テキスト]"/>
      <dgm:spPr/>
      <dgm:t>
        <a:bodyPr/>
        <a:lstStyle/>
        <a:p>
          <a:r>
            <a:rPr kumimoji="1" lang="ja-JP" altLang="en-US" dirty="0" smtClean="0"/>
            <a:t>決済端末</a:t>
          </a:r>
          <a:endParaRPr kumimoji="1" lang="ja-JP" altLang="en-US" dirty="0"/>
        </a:p>
      </dgm:t>
    </dgm:pt>
    <dgm:pt modelId="{E974970D-70A4-448F-ADA5-582372723288}" type="parTrans" cxnId="{A95E0B9F-59F7-44CA-BC30-FF56A08C9DCF}">
      <dgm:prSet/>
      <dgm:spPr/>
      <dgm:t>
        <a:bodyPr/>
        <a:lstStyle/>
        <a:p>
          <a:endParaRPr kumimoji="1" lang="ja-JP" altLang="en-US"/>
        </a:p>
      </dgm:t>
    </dgm:pt>
    <dgm:pt modelId="{53B3EEC5-F0C3-4637-83DF-ECC7F7989530}" type="sibTrans" cxnId="{A95E0B9F-59F7-44CA-BC30-FF56A08C9DCF}">
      <dgm:prSet/>
      <dgm:spPr/>
      <dgm:t>
        <a:bodyPr/>
        <a:lstStyle/>
        <a:p>
          <a:endParaRPr kumimoji="1" lang="ja-JP" altLang="en-US"/>
        </a:p>
      </dgm:t>
    </dgm:pt>
    <dgm:pt modelId="{719CC07F-E7E8-4D5D-812D-B4FE5927E5EE}">
      <dgm:prSet phldrT="[テキスト]"/>
      <dgm:spPr/>
      <dgm:t>
        <a:bodyPr/>
        <a:lstStyle/>
        <a:p>
          <a:r>
            <a:rPr kumimoji="1" lang="ja-JP" altLang="en-US" dirty="0" smtClean="0"/>
            <a:t>会社概要</a:t>
          </a:r>
          <a:endParaRPr kumimoji="1" lang="ja-JP" altLang="en-US" dirty="0"/>
        </a:p>
      </dgm:t>
    </dgm:pt>
    <dgm:pt modelId="{2DF4381A-E109-454A-9E32-D93C72FC7A55}" type="parTrans" cxnId="{F03DD442-96A4-477A-9D30-F76921D72844}">
      <dgm:prSet/>
      <dgm:spPr/>
      <dgm:t>
        <a:bodyPr/>
        <a:lstStyle/>
        <a:p>
          <a:endParaRPr kumimoji="1" lang="ja-JP" altLang="en-US"/>
        </a:p>
      </dgm:t>
    </dgm:pt>
    <dgm:pt modelId="{371C3CB0-B366-474D-B5B7-5314870145B2}" type="sibTrans" cxnId="{F03DD442-96A4-477A-9D30-F76921D72844}">
      <dgm:prSet/>
      <dgm:spPr/>
      <dgm:t>
        <a:bodyPr/>
        <a:lstStyle/>
        <a:p>
          <a:endParaRPr kumimoji="1" lang="ja-JP" altLang="en-US"/>
        </a:p>
      </dgm:t>
    </dgm:pt>
    <dgm:pt modelId="{62B35D10-1538-4D55-950A-2A2BA79ABB01}">
      <dgm:prSet phldrT="[テキスト]"/>
      <dgm:spPr/>
      <dgm:t>
        <a:bodyPr/>
        <a:lstStyle/>
        <a:p>
          <a:r>
            <a:rPr kumimoji="1" lang="ja-JP" altLang="en-US" dirty="0" smtClean="0"/>
            <a:t>お問い合わせ</a:t>
          </a:r>
          <a:endParaRPr kumimoji="1" lang="ja-JP" altLang="en-US" dirty="0"/>
        </a:p>
      </dgm:t>
    </dgm:pt>
    <dgm:pt modelId="{3B7949E4-2C6C-4147-8E77-B67B75755B1D}" type="parTrans" cxnId="{050851E5-7985-4624-BFA0-E63890E07C3D}">
      <dgm:prSet/>
      <dgm:spPr/>
      <dgm:t>
        <a:bodyPr/>
        <a:lstStyle/>
        <a:p>
          <a:endParaRPr kumimoji="1" lang="ja-JP" altLang="en-US"/>
        </a:p>
      </dgm:t>
    </dgm:pt>
    <dgm:pt modelId="{14D47D6F-6546-446B-AE47-30FEAA7CBE24}" type="sibTrans" cxnId="{050851E5-7985-4624-BFA0-E63890E07C3D}">
      <dgm:prSet/>
      <dgm:spPr/>
      <dgm:t>
        <a:bodyPr/>
        <a:lstStyle/>
        <a:p>
          <a:endParaRPr kumimoji="1" lang="ja-JP" altLang="en-US"/>
        </a:p>
      </dgm:t>
    </dgm:pt>
    <dgm:pt modelId="{FB970023-0AD8-4257-9D69-0D38BBE98C0B}" type="pres">
      <dgm:prSet presAssocID="{816B225A-6D9C-45A5-A08D-C6272DC2B9BE}" presName="diagram" presStyleCnt="0">
        <dgm:presLayoutVars>
          <dgm:dir/>
          <dgm:resizeHandles val="exact"/>
        </dgm:presLayoutVars>
      </dgm:prSet>
      <dgm:spPr/>
      <dgm:t>
        <a:bodyPr/>
        <a:lstStyle/>
        <a:p>
          <a:endParaRPr kumimoji="1" lang="ja-JP" altLang="en-US"/>
        </a:p>
      </dgm:t>
    </dgm:pt>
    <dgm:pt modelId="{FFE1DB0B-A649-43C1-B7D2-CEF3FA2CA620}" type="pres">
      <dgm:prSet presAssocID="{40401B07-2BC1-43D1-990D-EA08A2E96199}" presName="node" presStyleLbl="node1" presStyleIdx="0" presStyleCnt="6" custScaleX="175638">
        <dgm:presLayoutVars>
          <dgm:bulletEnabled val="1"/>
        </dgm:presLayoutVars>
      </dgm:prSet>
      <dgm:spPr/>
      <dgm:t>
        <a:bodyPr/>
        <a:lstStyle/>
        <a:p>
          <a:endParaRPr kumimoji="1" lang="ja-JP" altLang="en-US"/>
        </a:p>
      </dgm:t>
    </dgm:pt>
    <dgm:pt modelId="{2801E637-8C93-40BB-8D47-B379444342CD}" type="pres">
      <dgm:prSet presAssocID="{87D7B1F8-6123-41EB-9EE4-4365B501F819}" presName="sibTrans" presStyleCnt="0"/>
      <dgm:spPr/>
    </dgm:pt>
    <dgm:pt modelId="{DE94FCB2-DC8D-4E9C-99AC-1B4A02F51ED1}" type="pres">
      <dgm:prSet presAssocID="{032D3BBA-FECA-4A09-86B8-D22A26B2D692}" presName="node" presStyleLbl="node1" presStyleIdx="1" presStyleCnt="6" custScaleX="171041">
        <dgm:presLayoutVars>
          <dgm:bulletEnabled val="1"/>
        </dgm:presLayoutVars>
      </dgm:prSet>
      <dgm:spPr/>
      <dgm:t>
        <a:bodyPr/>
        <a:lstStyle/>
        <a:p>
          <a:endParaRPr kumimoji="1" lang="ja-JP" altLang="en-US"/>
        </a:p>
      </dgm:t>
    </dgm:pt>
    <dgm:pt modelId="{B79BEC52-4A3C-4665-948E-5AB634E4DDD1}" type="pres">
      <dgm:prSet presAssocID="{FBC42729-2ECE-47F8-80EF-0A2691BE4F4B}" presName="sibTrans" presStyleCnt="0"/>
      <dgm:spPr/>
    </dgm:pt>
    <dgm:pt modelId="{9E71994E-CAF8-46B6-9D24-24B986C042F2}" type="pres">
      <dgm:prSet presAssocID="{7B17B44F-FC52-4305-B7B4-359C8BB0CC78}" presName="node" presStyleLbl="node1" presStyleIdx="2" presStyleCnt="6" custScaleX="161847">
        <dgm:presLayoutVars>
          <dgm:bulletEnabled val="1"/>
        </dgm:presLayoutVars>
      </dgm:prSet>
      <dgm:spPr/>
      <dgm:t>
        <a:bodyPr/>
        <a:lstStyle/>
        <a:p>
          <a:endParaRPr kumimoji="1" lang="ja-JP" altLang="en-US"/>
        </a:p>
      </dgm:t>
    </dgm:pt>
    <dgm:pt modelId="{738F86CF-128D-470E-936B-6A3F88B3548B}" type="pres">
      <dgm:prSet presAssocID="{92690300-D18D-45E1-9C05-A5A7F486431A}" presName="sibTrans" presStyleCnt="0"/>
      <dgm:spPr/>
    </dgm:pt>
    <dgm:pt modelId="{AB46F437-0746-4546-925E-0EB7C7D5DEEE}" type="pres">
      <dgm:prSet presAssocID="{A8173AC5-747C-4629-AFDD-A87911240C17}" presName="node" presStyleLbl="node1" presStyleIdx="3" presStyleCnt="6" custScaleX="183491">
        <dgm:presLayoutVars>
          <dgm:bulletEnabled val="1"/>
        </dgm:presLayoutVars>
      </dgm:prSet>
      <dgm:spPr/>
      <dgm:t>
        <a:bodyPr/>
        <a:lstStyle/>
        <a:p>
          <a:endParaRPr kumimoji="1" lang="ja-JP" altLang="en-US"/>
        </a:p>
      </dgm:t>
    </dgm:pt>
    <dgm:pt modelId="{DFB5A0A0-5AAF-4E7A-96E3-6AAED3E2A4DE}" type="pres">
      <dgm:prSet presAssocID="{53B3EEC5-F0C3-4637-83DF-ECC7F7989530}" presName="sibTrans" presStyleCnt="0"/>
      <dgm:spPr/>
    </dgm:pt>
    <dgm:pt modelId="{EF93FE5D-CECB-421C-A5E7-C8A146A6D18C}" type="pres">
      <dgm:prSet presAssocID="{719CC07F-E7E8-4D5D-812D-B4FE5927E5EE}" presName="node" presStyleLbl="node1" presStyleIdx="4" presStyleCnt="6" custScaleX="166731">
        <dgm:presLayoutVars>
          <dgm:bulletEnabled val="1"/>
        </dgm:presLayoutVars>
      </dgm:prSet>
      <dgm:spPr/>
      <dgm:t>
        <a:bodyPr/>
        <a:lstStyle/>
        <a:p>
          <a:endParaRPr kumimoji="1" lang="ja-JP" altLang="en-US"/>
        </a:p>
      </dgm:t>
    </dgm:pt>
    <dgm:pt modelId="{69C1F5B3-E374-4A16-AD71-1F7CD42FE451}" type="pres">
      <dgm:prSet presAssocID="{371C3CB0-B366-474D-B5B7-5314870145B2}" presName="sibTrans" presStyleCnt="0"/>
      <dgm:spPr/>
    </dgm:pt>
    <dgm:pt modelId="{4872DE25-18B2-4051-AC2E-50E8F9E547B9}" type="pres">
      <dgm:prSet presAssocID="{62B35D10-1538-4D55-950A-2A2BA79ABB01}" presName="node" presStyleLbl="node1" presStyleIdx="5" presStyleCnt="6" custScaleX="182009">
        <dgm:presLayoutVars>
          <dgm:bulletEnabled val="1"/>
        </dgm:presLayoutVars>
      </dgm:prSet>
      <dgm:spPr/>
      <dgm:t>
        <a:bodyPr/>
        <a:lstStyle/>
        <a:p>
          <a:endParaRPr kumimoji="1" lang="ja-JP" altLang="en-US"/>
        </a:p>
      </dgm:t>
    </dgm:pt>
  </dgm:ptLst>
  <dgm:cxnLst>
    <dgm:cxn modelId="{C99A6A04-00F2-464C-A463-810353EE4324}" srcId="{816B225A-6D9C-45A5-A08D-C6272DC2B9BE}" destId="{7B17B44F-FC52-4305-B7B4-359C8BB0CC78}" srcOrd="2" destOrd="0" parTransId="{33AB0CC5-D5AB-43B3-85EC-314056ECEFE3}" sibTransId="{92690300-D18D-45E1-9C05-A5A7F486431A}"/>
    <dgm:cxn modelId="{5C4035AA-E844-4D20-B510-3B67E6C6E582}" type="presOf" srcId="{A8173AC5-747C-4629-AFDD-A87911240C17}" destId="{AB46F437-0746-4546-925E-0EB7C7D5DEEE}" srcOrd="0" destOrd="0" presId="urn:microsoft.com/office/officeart/2005/8/layout/default"/>
    <dgm:cxn modelId="{DA44B557-E32A-4F27-9378-9F1E0026D284}" type="presOf" srcId="{719CC07F-E7E8-4D5D-812D-B4FE5927E5EE}" destId="{EF93FE5D-CECB-421C-A5E7-C8A146A6D18C}" srcOrd="0" destOrd="0" presId="urn:microsoft.com/office/officeart/2005/8/layout/default"/>
    <dgm:cxn modelId="{5F320889-A29D-40A1-9807-0F8FD6EDCE28}" type="presOf" srcId="{62B35D10-1538-4D55-950A-2A2BA79ABB01}" destId="{4872DE25-18B2-4051-AC2E-50E8F9E547B9}" srcOrd="0" destOrd="0" presId="urn:microsoft.com/office/officeart/2005/8/layout/default"/>
    <dgm:cxn modelId="{FC73442F-2737-4E69-91BB-E73A4F333FAF}" type="presOf" srcId="{7B17B44F-FC52-4305-B7B4-359C8BB0CC78}" destId="{9E71994E-CAF8-46B6-9D24-24B986C042F2}" srcOrd="0" destOrd="0" presId="urn:microsoft.com/office/officeart/2005/8/layout/default"/>
    <dgm:cxn modelId="{2E3546DA-DE8C-4D48-AD6B-D3AAC1133CCA}" type="presOf" srcId="{032D3BBA-FECA-4A09-86B8-D22A26B2D692}" destId="{DE94FCB2-DC8D-4E9C-99AC-1B4A02F51ED1}" srcOrd="0" destOrd="0" presId="urn:microsoft.com/office/officeart/2005/8/layout/default"/>
    <dgm:cxn modelId="{40499491-F524-4C9E-90C0-FF5047ADA015}" type="presOf" srcId="{40401B07-2BC1-43D1-990D-EA08A2E96199}" destId="{FFE1DB0B-A649-43C1-B7D2-CEF3FA2CA620}" srcOrd="0" destOrd="0" presId="urn:microsoft.com/office/officeart/2005/8/layout/default"/>
    <dgm:cxn modelId="{3C106BD5-B745-482F-ACFC-16D6C59D484C}" srcId="{816B225A-6D9C-45A5-A08D-C6272DC2B9BE}" destId="{032D3BBA-FECA-4A09-86B8-D22A26B2D692}" srcOrd="1" destOrd="0" parTransId="{4119427E-7B15-41EB-8B5A-B95D0DFD73F7}" sibTransId="{FBC42729-2ECE-47F8-80EF-0A2691BE4F4B}"/>
    <dgm:cxn modelId="{F03DD442-96A4-477A-9D30-F76921D72844}" srcId="{816B225A-6D9C-45A5-A08D-C6272DC2B9BE}" destId="{719CC07F-E7E8-4D5D-812D-B4FE5927E5EE}" srcOrd="4" destOrd="0" parTransId="{2DF4381A-E109-454A-9E32-D93C72FC7A55}" sibTransId="{371C3CB0-B366-474D-B5B7-5314870145B2}"/>
    <dgm:cxn modelId="{A95E0B9F-59F7-44CA-BC30-FF56A08C9DCF}" srcId="{816B225A-6D9C-45A5-A08D-C6272DC2B9BE}" destId="{A8173AC5-747C-4629-AFDD-A87911240C17}" srcOrd="3" destOrd="0" parTransId="{E974970D-70A4-448F-ADA5-582372723288}" sibTransId="{53B3EEC5-F0C3-4637-83DF-ECC7F7989530}"/>
    <dgm:cxn modelId="{050851E5-7985-4624-BFA0-E63890E07C3D}" srcId="{816B225A-6D9C-45A5-A08D-C6272DC2B9BE}" destId="{62B35D10-1538-4D55-950A-2A2BA79ABB01}" srcOrd="5" destOrd="0" parTransId="{3B7949E4-2C6C-4147-8E77-B67B75755B1D}" sibTransId="{14D47D6F-6546-446B-AE47-30FEAA7CBE24}"/>
    <dgm:cxn modelId="{6A1762DF-7C29-4A0A-8748-CEA318AD2CB0}" srcId="{816B225A-6D9C-45A5-A08D-C6272DC2B9BE}" destId="{40401B07-2BC1-43D1-990D-EA08A2E96199}" srcOrd="0" destOrd="0" parTransId="{7810A5FF-DD0E-4847-BB51-CCA58505CB3C}" sibTransId="{87D7B1F8-6123-41EB-9EE4-4365B501F819}"/>
    <dgm:cxn modelId="{E3EC6AF2-C2CC-4B8B-BB61-341E31835B54}" type="presOf" srcId="{816B225A-6D9C-45A5-A08D-C6272DC2B9BE}" destId="{FB970023-0AD8-4257-9D69-0D38BBE98C0B}" srcOrd="0" destOrd="0" presId="urn:microsoft.com/office/officeart/2005/8/layout/default"/>
    <dgm:cxn modelId="{F56152BF-E7AA-46E0-BC08-220606940820}" type="presParOf" srcId="{FB970023-0AD8-4257-9D69-0D38BBE98C0B}" destId="{FFE1DB0B-A649-43C1-B7D2-CEF3FA2CA620}" srcOrd="0" destOrd="0" presId="urn:microsoft.com/office/officeart/2005/8/layout/default"/>
    <dgm:cxn modelId="{AD38E3F3-518B-45C6-8C7C-2B0823DF382F}" type="presParOf" srcId="{FB970023-0AD8-4257-9D69-0D38BBE98C0B}" destId="{2801E637-8C93-40BB-8D47-B379444342CD}" srcOrd="1" destOrd="0" presId="urn:microsoft.com/office/officeart/2005/8/layout/default"/>
    <dgm:cxn modelId="{7C9AE4D7-FC5F-4184-AC6A-1B5E3762A5E2}" type="presParOf" srcId="{FB970023-0AD8-4257-9D69-0D38BBE98C0B}" destId="{DE94FCB2-DC8D-4E9C-99AC-1B4A02F51ED1}" srcOrd="2" destOrd="0" presId="urn:microsoft.com/office/officeart/2005/8/layout/default"/>
    <dgm:cxn modelId="{57E4BBD9-8595-4B69-9368-40CC12A78F72}" type="presParOf" srcId="{FB970023-0AD8-4257-9D69-0D38BBE98C0B}" destId="{B79BEC52-4A3C-4665-948E-5AB634E4DDD1}" srcOrd="3" destOrd="0" presId="urn:microsoft.com/office/officeart/2005/8/layout/default"/>
    <dgm:cxn modelId="{59D83BCC-767F-40B0-A1FF-EBEFF68A6958}" type="presParOf" srcId="{FB970023-0AD8-4257-9D69-0D38BBE98C0B}" destId="{9E71994E-CAF8-46B6-9D24-24B986C042F2}" srcOrd="4" destOrd="0" presId="urn:microsoft.com/office/officeart/2005/8/layout/default"/>
    <dgm:cxn modelId="{D8326813-231B-4012-A1D1-9E5EF1C752E4}" type="presParOf" srcId="{FB970023-0AD8-4257-9D69-0D38BBE98C0B}" destId="{738F86CF-128D-470E-936B-6A3F88B3548B}" srcOrd="5" destOrd="0" presId="urn:microsoft.com/office/officeart/2005/8/layout/default"/>
    <dgm:cxn modelId="{0AABB3D5-89B8-46FA-BE42-869F6AE38E77}" type="presParOf" srcId="{FB970023-0AD8-4257-9D69-0D38BBE98C0B}" destId="{AB46F437-0746-4546-925E-0EB7C7D5DEEE}" srcOrd="6" destOrd="0" presId="urn:microsoft.com/office/officeart/2005/8/layout/default"/>
    <dgm:cxn modelId="{5DE20ADB-DBDE-4502-B891-86972CB4E120}" type="presParOf" srcId="{FB970023-0AD8-4257-9D69-0D38BBE98C0B}" destId="{DFB5A0A0-5AAF-4E7A-96E3-6AAED3E2A4DE}" srcOrd="7" destOrd="0" presId="urn:microsoft.com/office/officeart/2005/8/layout/default"/>
    <dgm:cxn modelId="{FF42EF12-EC5A-4A80-B3DB-D6BC8AFB61D6}" type="presParOf" srcId="{FB970023-0AD8-4257-9D69-0D38BBE98C0B}" destId="{EF93FE5D-CECB-421C-A5E7-C8A146A6D18C}" srcOrd="8" destOrd="0" presId="urn:microsoft.com/office/officeart/2005/8/layout/default"/>
    <dgm:cxn modelId="{FE6ACE9F-0113-480C-A9E9-86BCD5A01EB8}" type="presParOf" srcId="{FB970023-0AD8-4257-9D69-0D38BBE98C0B}" destId="{69C1F5B3-E374-4A16-AD71-1F7CD42FE451}" srcOrd="9" destOrd="0" presId="urn:microsoft.com/office/officeart/2005/8/layout/default"/>
    <dgm:cxn modelId="{6E906F24-F5F9-47DD-9770-9A9F8C1F6854}" type="presParOf" srcId="{FB970023-0AD8-4257-9D69-0D38BBE98C0B}" destId="{4872DE25-18B2-4051-AC2E-50E8F9E547B9}" srcOrd="10" destOrd="0" presId="urn:microsoft.com/office/officeart/2005/8/layout/default"/>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816B225A-6D9C-45A5-A08D-C6272DC2B9BE}" type="doc">
      <dgm:prSet loTypeId="urn:microsoft.com/office/officeart/2005/8/layout/default" loCatId="list" qsTypeId="urn:microsoft.com/office/officeart/2005/8/quickstyle/3d4" qsCatId="3D" csTypeId="urn:microsoft.com/office/officeart/2005/8/colors/accent0_1" csCatId="mainScheme" phldr="1"/>
      <dgm:spPr/>
      <dgm:t>
        <a:bodyPr/>
        <a:lstStyle/>
        <a:p>
          <a:endParaRPr kumimoji="1" lang="ja-JP" altLang="en-US"/>
        </a:p>
      </dgm:t>
    </dgm:pt>
    <dgm:pt modelId="{40401B07-2BC1-43D1-990D-EA08A2E96199}">
      <dgm:prSet phldrT="[テキスト]"/>
      <dgm:spPr/>
      <dgm:t>
        <a:bodyPr/>
        <a:lstStyle/>
        <a:p>
          <a:r>
            <a:rPr kumimoji="1" lang="ja-JP" altLang="en-US" dirty="0" smtClean="0"/>
            <a:t>サイトマップ</a:t>
          </a:r>
          <a:endParaRPr kumimoji="1" lang="ja-JP" altLang="en-US" dirty="0"/>
        </a:p>
      </dgm:t>
    </dgm:pt>
    <dgm:pt modelId="{7810A5FF-DD0E-4847-BB51-CCA58505CB3C}" type="parTrans" cxnId="{6A1762DF-7C29-4A0A-8748-CEA318AD2CB0}">
      <dgm:prSet/>
      <dgm:spPr/>
      <dgm:t>
        <a:bodyPr/>
        <a:lstStyle/>
        <a:p>
          <a:endParaRPr kumimoji="1" lang="ja-JP" altLang="en-US"/>
        </a:p>
      </dgm:t>
    </dgm:pt>
    <dgm:pt modelId="{87D7B1F8-6123-41EB-9EE4-4365B501F819}" type="sibTrans" cxnId="{6A1762DF-7C29-4A0A-8748-CEA318AD2CB0}">
      <dgm:prSet/>
      <dgm:spPr/>
      <dgm:t>
        <a:bodyPr/>
        <a:lstStyle/>
        <a:p>
          <a:endParaRPr kumimoji="1" lang="ja-JP" altLang="en-US"/>
        </a:p>
      </dgm:t>
    </dgm:pt>
    <dgm:pt modelId="{032D3BBA-FECA-4A09-86B8-D22A26B2D692}">
      <dgm:prSet phldrT="[テキスト]"/>
      <dgm:spPr/>
      <dgm:t>
        <a:bodyPr/>
        <a:lstStyle/>
        <a:p>
          <a:r>
            <a:rPr kumimoji="1" lang="ja-JP" altLang="en-US" dirty="0" smtClean="0"/>
            <a:t>個人情報保護方針</a:t>
          </a:r>
          <a:endParaRPr kumimoji="1" lang="ja-JP" altLang="en-US" dirty="0"/>
        </a:p>
      </dgm:t>
    </dgm:pt>
    <dgm:pt modelId="{4119427E-7B15-41EB-8B5A-B95D0DFD73F7}" type="parTrans" cxnId="{3C106BD5-B745-482F-ACFC-16D6C59D484C}">
      <dgm:prSet/>
      <dgm:spPr/>
      <dgm:t>
        <a:bodyPr/>
        <a:lstStyle/>
        <a:p>
          <a:endParaRPr kumimoji="1" lang="ja-JP" altLang="en-US"/>
        </a:p>
      </dgm:t>
    </dgm:pt>
    <dgm:pt modelId="{FBC42729-2ECE-47F8-80EF-0A2691BE4F4B}" type="sibTrans" cxnId="{3C106BD5-B745-482F-ACFC-16D6C59D484C}">
      <dgm:prSet/>
      <dgm:spPr/>
      <dgm:t>
        <a:bodyPr/>
        <a:lstStyle/>
        <a:p>
          <a:endParaRPr kumimoji="1" lang="ja-JP" altLang="en-US"/>
        </a:p>
      </dgm:t>
    </dgm:pt>
    <dgm:pt modelId="{7B17B44F-FC52-4305-B7B4-359C8BB0CC78}">
      <dgm:prSet phldrT="[テキスト]"/>
      <dgm:spPr/>
      <dgm:t>
        <a:bodyPr/>
        <a:lstStyle/>
        <a:p>
          <a:r>
            <a:rPr kumimoji="1" lang="ja-JP" altLang="en-US" dirty="0" smtClean="0"/>
            <a:t>免責事項</a:t>
          </a:r>
          <a:endParaRPr kumimoji="1" lang="ja-JP" altLang="en-US" dirty="0"/>
        </a:p>
      </dgm:t>
    </dgm:pt>
    <dgm:pt modelId="{33AB0CC5-D5AB-43B3-85EC-314056ECEFE3}" type="parTrans" cxnId="{C99A6A04-00F2-464C-A463-810353EE4324}">
      <dgm:prSet/>
      <dgm:spPr/>
      <dgm:t>
        <a:bodyPr/>
        <a:lstStyle/>
        <a:p>
          <a:endParaRPr kumimoji="1" lang="ja-JP" altLang="en-US"/>
        </a:p>
      </dgm:t>
    </dgm:pt>
    <dgm:pt modelId="{92690300-D18D-45E1-9C05-A5A7F486431A}" type="sibTrans" cxnId="{C99A6A04-00F2-464C-A463-810353EE4324}">
      <dgm:prSet/>
      <dgm:spPr/>
      <dgm:t>
        <a:bodyPr/>
        <a:lstStyle/>
        <a:p>
          <a:endParaRPr kumimoji="1" lang="ja-JP" altLang="en-US"/>
        </a:p>
      </dgm:t>
    </dgm:pt>
    <dgm:pt modelId="{A8173AC5-747C-4629-AFDD-A87911240C17}">
      <dgm:prSet phldrT="[テキスト]"/>
      <dgm:spPr/>
      <dgm:t>
        <a:bodyPr/>
        <a:lstStyle/>
        <a:p>
          <a:r>
            <a:rPr kumimoji="1" lang="ja-JP" altLang="en-US" dirty="0" smtClean="0"/>
            <a:t>会社概要</a:t>
          </a:r>
          <a:endParaRPr kumimoji="1" lang="ja-JP" altLang="en-US" dirty="0"/>
        </a:p>
      </dgm:t>
    </dgm:pt>
    <dgm:pt modelId="{E974970D-70A4-448F-ADA5-582372723288}" type="parTrans" cxnId="{A95E0B9F-59F7-44CA-BC30-FF56A08C9DCF}">
      <dgm:prSet/>
      <dgm:spPr/>
      <dgm:t>
        <a:bodyPr/>
        <a:lstStyle/>
        <a:p>
          <a:endParaRPr kumimoji="1" lang="ja-JP" altLang="en-US"/>
        </a:p>
      </dgm:t>
    </dgm:pt>
    <dgm:pt modelId="{53B3EEC5-F0C3-4637-83DF-ECC7F7989530}" type="sibTrans" cxnId="{A95E0B9F-59F7-44CA-BC30-FF56A08C9DCF}">
      <dgm:prSet/>
      <dgm:spPr/>
      <dgm:t>
        <a:bodyPr/>
        <a:lstStyle/>
        <a:p>
          <a:endParaRPr kumimoji="1" lang="ja-JP" altLang="en-US"/>
        </a:p>
      </dgm:t>
    </dgm:pt>
    <dgm:pt modelId="{719CC07F-E7E8-4D5D-812D-B4FE5927E5EE}">
      <dgm:prSet phldrT="[テキスト]"/>
      <dgm:spPr/>
      <dgm:t>
        <a:bodyPr/>
        <a:lstStyle/>
        <a:p>
          <a:r>
            <a:rPr kumimoji="1" lang="ja-JP" altLang="en-US" dirty="0" smtClean="0"/>
            <a:t>お問い合わせ</a:t>
          </a:r>
          <a:endParaRPr kumimoji="1" lang="ja-JP" altLang="en-US" dirty="0"/>
        </a:p>
      </dgm:t>
    </dgm:pt>
    <dgm:pt modelId="{2DF4381A-E109-454A-9E32-D93C72FC7A55}" type="parTrans" cxnId="{F03DD442-96A4-477A-9D30-F76921D72844}">
      <dgm:prSet/>
      <dgm:spPr/>
      <dgm:t>
        <a:bodyPr/>
        <a:lstStyle/>
        <a:p>
          <a:endParaRPr kumimoji="1" lang="ja-JP" altLang="en-US"/>
        </a:p>
      </dgm:t>
    </dgm:pt>
    <dgm:pt modelId="{371C3CB0-B366-474D-B5B7-5314870145B2}" type="sibTrans" cxnId="{F03DD442-96A4-477A-9D30-F76921D72844}">
      <dgm:prSet/>
      <dgm:spPr/>
      <dgm:t>
        <a:bodyPr/>
        <a:lstStyle/>
        <a:p>
          <a:endParaRPr kumimoji="1" lang="ja-JP" altLang="en-US"/>
        </a:p>
      </dgm:t>
    </dgm:pt>
    <dgm:pt modelId="{62B35D10-1538-4D55-950A-2A2BA79ABB01}">
      <dgm:prSet phldrT="[テキスト]"/>
      <dgm:spPr/>
      <dgm:t>
        <a:bodyPr/>
        <a:lstStyle/>
        <a:p>
          <a:r>
            <a:rPr kumimoji="1" lang="ja-JP" altLang="en-US" dirty="0" smtClean="0"/>
            <a:t>お問い合わせ</a:t>
          </a:r>
          <a:endParaRPr kumimoji="1" lang="ja-JP" altLang="en-US" dirty="0"/>
        </a:p>
      </dgm:t>
    </dgm:pt>
    <dgm:pt modelId="{3B7949E4-2C6C-4147-8E77-B67B75755B1D}" type="parTrans" cxnId="{050851E5-7985-4624-BFA0-E63890E07C3D}">
      <dgm:prSet/>
      <dgm:spPr/>
      <dgm:t>
        <a:bodyPr/>
        <a:lstStyle/>
        <a:p>
          <a:endParaRPr kumimoji="1" lang="ja-JP" altLang="en-US"/>
        </a:p>
      </dgm:t>
    </dgm:pt>
    <dgm:pt modelId="{14D47D6F-6546-446B-AE47-30FEAA7CBE24}" type="sibTrans" cxnId="{050851E5-7985-4624-BFA0-E63890E07C3D}">
      <dgm:prSet/>
      <dgm:spPr/>
      <dgm:t>
        <a:bodyPr/>
        <a:lstStyle/>
        <a:p>
          <a:endParaRPr kumimoji="1" lang="ja-JP" altLang="en-US"/>
        </a:p>
      </dgm:t>
    </dgm:pt>
    <dgm:pt modelId="{FB970023-0AD8-4257-9D69-0D38BBE98C0B}" type="pres">
      <dgm:prSet presAssocID="{816B225A-6D9C-45A5-A08D-C6272DC2B9BE}" presName="diagram" presStyleCnt="0">
        <dgm:presLayoutVars>
          <dgm:dir/>
          <dgm:resizeHandles val="exact"/>
        </dgm:presLayoutVars>
      </dgm:prSet>
      <dgm:spPr/>
      <dgm:t>
        <a:bodyPr/>
        <a:lstStyle/>
        <a:p>
          <a:endParaRPr kumimoji="1" lang="ja-JP" altLang="en-US"/>
        </a:p>
      </dgm:t>
    </dgm:pt>
    <dgm:pt modelId="{FFE1DB0B-A649-43C1-B7D2-CEF3FA2CA620}" type="pres">
      <dgm:prSet presAssocID="{40401B07-2BC1-43D1-990D-EA08A2E96199}" presName="node" presStyleLbl="node1" presStyleIdx="0" presStyleCnt="6" custScaleX="175638">
        <dgm:presLayoutVars>
          <dgm:bulletEnabled val="1"/>
        </dgm:presLayoutVars>
      </dgm:prSet>
      <dgm:spPr/>
      <dgm:t>
        <a:bodyPr/>
        <a:lstStyle/>
        <a:p>
          <a:endParaRPr kumimoji="1" lang="ja-JP" altLang="en-US"/>
        </a:p>
      </dgm:t>
    </dgm:pt>
    <dgm:pt modelId="{2801E637-8C93-40BB-8D47-B379444342CD}" type="pres">
      <dgm:prSet presAssocID="{87D7B1F8-6123-41EB-9EE4-4365B501F819}" presName="sibTrans" presStyleCnt="0"/>
      <dgm:spPr/>
      <dgm:t>
        <a:bodyPr/>
        <a:lstStyle/>
        <a:p>
          <a:endParaRPr kumimoji="1" lang="ja-JP" altLang="en-US"/>
        </a:p>
      </dgm:t>
    </dgm:pt>
    <dgm:pt modelId="{DE94FCB2-DC8D-4E9C-99AC-1B4A02F51ED1}" type="pres">
      <dgm:prSet presAssocID="{032D3BBA-FECA-4A09-86B8-D22A26B2D692}" presName="node" presStyleLbl="node1" presStyleIdx="1" presStyleCnt="6" custScaleX="171041">
        <dgm:presLayoutVars>
          <dgm:bulletEnabled val="1"/>
        </dgm:presLayoutVars>
      </dgm:prSet>
      <dgm:spPr/>
      <dgm:t>
        <a:bodyPr/>
        <a:lstStyle/>
        <a:p>
          <a:endParaRPr kumimoji="1" lang="ja-JP" altLang="en-US"/>
        </a:p>
      </dgm:t>
    </dgm:pt>
    <dgm:pt modelId="{B79BEC52-4A3C-4665-948E-5AB634E4DDD1}" type="pres">
      <dgm:prSet presAssocID="{FBC42729-2ECE-47F8-80EF-0A2691BE4F4B}" presName="sibTrans" presStyleCnt="0"/>
      <dgm:spPr/>
      <dgm:t>
        <a:bodyPr/>
        <a:lstStyle/>
        <a:p>
          <a:endParaRPr kumimoji="1" lang="ja-JP" altLang="en-US"/>
        </a:p>
      </dgm:t>
    </dgm:pt>
    <dgm:pt modelId="{9E71994E-CAF8-46B6-9D24-24B986C042F2}" type="pres">
      <dgm:prSet presAssocID="{7B17B44F-FC52-4305-B7B4-359C8BB0CC78}" presName="node" presStyleLbl="node1" presStyleIdx="2" presStyleCnt="6" custScaleX="161847">
        <dgm:presLayoutVars>
          <dgm:bulletEnabled val="1"/>
        </dgm:presLayoutVars>
      </dgm:prSet>
      <dgm:spPr/>
      <dgm:t>
        <a:bodyPr/>
        <a:lstStyle/>
        <a:p>
          <a:endParaRPr kumimoji="1" lang="ja-JP" altLang="en-US"/>
        </a:p>
      </dgm:t>
    </dgm:pt>
    <dgm:pt modelId="{738F86CF-128D-470E-936B-6A3F88B3548B}" type="pres">
      <dgm:prSet presAssocID="{92690300-D18D-45E1-9C05-A5A7F486431A}" presName="sibTrans" presStyleCnt="0"/>
      <dgm:spPr/>
      <dgm:t>
        <a:bodyPr/>
        <a:lstStyle/>
        <a:p>
          <a:endParaRPr kumimoji="1" lang="ja-JP" altLang="en-US"/>
        </a:p>
      </dgm:t>
    </dgm:pt>
    <dgm:pt modelId="{AB46F437-0746-4546-925E-0EB7C7D5DEEE}" type="pres">
      <dgm:prSet presAssocID="{A8173AC5-747C-4629-AFDD-A87911240C17}" presName="node" presStyleLbl="node1" presStyleIdx="3" presStyleCnt="6" custScaleX="183491">
        <dgm:presLayoutVars>
          <dgm:bulletEnabled val="1"/>
        </dgm:presLayoutVars>
      </dgm:prSet>
      <dgm:spPr/>
      <dgm:t>
        <a:bodyPr/>
        <a:lstStyle/>
        <a:p>
          <a:endParaRPr kumimoji="1" lang="ja-JP" altLang="en-US"/>
        </a:p>
      </dgm:t>
    </dgm:pt>
    <dgm:pt modelId="{DFB5A0A0-5AAF-4E7A-96E3-6AAED3E2A4DE}" type="pres">
      <dgm:prSet presAssocID="{53B3EEC5-F0C3-4637-83DF-ECC7F7989530}" presName="sibTrans" presStyleCnt="0"/>
      <dgm:spPr/>
      <dgm:t>
        <a:bodyPr/>
        <a:lstStyle/>
        <a:p>
          <a:endParaRPr kumimoji="1" lang="ja-JP" altLang="en-US"/>
        </a:p>
      </dgm:t>
    </dgm:pt>
    <dgm:pt modelId="{EF93FE5D-CECB-421C-A5E7-C8A146A6D18C}" type="pres">
      <dgm:prSet presAssocID="{719CC07F-E7E8-4D5D-812D-B4FE5927E5EE}" presName="node" presStyleLbl="node1" presStyleIdx="4" presStyleCnt="6" custScaleX="166731">
        <dgm:presLayoutVars>
          <dgm:bulletEnabled val="1"/>
        </dgm:presLayoutVars>
      </dgm:prSet>
      <dgm:spPr/>
      <dgm:t>
        <a:bodyPr/>
        <a:lstStyle/>
        <a:p>
          <a:endParaRPr kumimoji="1" lang="ja-JP" altLang="en-US"/>
        </a:p>
      </dgm:t>
    </dgm:pt>
    <dgm:pt modelId="{69C1F5B3-E374-4A16-AD71-1F7CD42FE451}" type="pres">
      <dgm:prSet presAssocID="{371C3CB0-B366-474D-B5B7-5314870145B2}" presName="sibTrans" presStyleCnt="0"/>
      <dgm:spPr/>
      <dgm:t>
        <a:bodyPr/>
        <a:lstStyle/>
        <a:p>
          <a:endParaRPr kumimoji="1" lang="ja-JP" altLang="en-US"/>
        </a:p>
      </dgm:t>
    </dgm:pt>
    <dgm:pt modelId="{4872DE25-18B2-4051-AC2E-50E8F9E547B9}" type="pres">
      <dgm:prSet presAssocID="{62B35D10-1538-4D55-950A-2A2BA79ABB01}" presName="node" presStyleLbl="node1" presStyleIdx="5" presStyleCnt="6" custScaleX="182009">
        <dgm:presLayoutVars>
          <dgm:bulletEnabled val="1"/>
        </dgm:presLayoutVars>
      </dgm:prSet>
      <dgm:spPr/>
      <dgm:t>
        <a:bodyPr/>
        <a:lstStyle/>
        <a:p>
          <a:endParaRPr kumimoji="1" lang="ja-JP" altLang="en-US"/>
        </a:p>
      </dgm:t>
    </dgm:pt>
  </dgm:ptLst>
  <dgm:cxnLst>
    <dgm:cxn modelId="{C99A6A04-00F2-464C-A463-810353EE4324}" srcId="{816B225A-6D9C-45A5-A08D-C6272DC2B9BE}" destId="{7B17B44F-FC52-4305-B7B4-359C8BB0CC78}" srcOrd="2" destOrd="0" parTransId="{33AB0CC5-D5AB-43B3-85EC-314056ECEFE3}" sibTransId="{92690300-D18D-45E1-9C05-A5A7F486431A}"/>
    <dgm:cxn modelId="{DA8C464A-CB4C-4BAE-8425-29730A8C81DA}" type="presOf" srcId="{719CC07F-E7E8-4D5D-812D-B4FE5927E5EE}" destId="{EF93FE5D-CECB-421C-A5E7-C8A146A6D18C}" srcOrd="0" destOrd="0" presId="urn:microsoft.com/office/officeart/2005/8/layout/default"/>
    <dgm:cxn modelId="{2CEC0683-B8CC-4B7F-9788-FD6AC52EB3B1}" type="presOf" srcId="{40401B07-2BC1-43D1-990D-EA08A2E96199}" destId="{FFE1DB0B-A649-43C1-B7D2-CEF3FA2CA620}" srcOrd="0" destOrd="0" presId="urn:microsoft.com/office/officeart/2005/8/layout/default"/>
    <dgm:cxn modelId="{58FF3C93-CAC5-449E-A747-6AFE59A39DAF}" type="presOf" srcId="{7B17B44F-FC52-4305-B7B4-359C8BB0CC78}" destId="{9E71994E-CAF8-46B6-9D24-24B986C042F2}" srcOrd="0" destOrd="0" presId="urn:microsoft.com/office/officeart/2005/8/layout/default"/>
    <dgm:cxn modelId="{292AC488-C4F3-4CE3-932D-D972214D4B3A}" type="presOf" srcId="{A8173AC5-747C-4629-AFDD-A87911240C17}" destId="{AB46F437-0746-4546-925E-0EB7C7D5DEEE}" srcOrd="0" destOrd="0" presId="urn:microsoft.com/office/officeart/2005/8/layout/default"/>
    <dgm:cxn modelId="{3E17DC1C-F7C2-410C-8082-2FAC90B3C896}" type="presOf" srcId="{816B225A-6D9C-45A5-A08D-C6272DC2B9BE}" destId="{FB970023-0AD8-4257-9D69-0D38BBE98C0B}" srcOrd="0" destOrd="0" presId="urn:microsoft.com/office/officeart/2005/8/layout/default"/>
    <dgm:cxn modelId="{3C106BD5-B745-482F-ACFC-16D6C59D484C}" srcId="{816B225A-6D9C-45A5-A08D-C6272DC2B9BE}" destId="{032D3BBA-FECA-4A09-86B8-D22A26B2D692}" srcOrd="1" destOrd="0" parTransId="{4119427E-7B15-41EB-8B5A-B95D0DFD73F7}" sibTransId="{FBC42729-2ECE-47F8-80EF-0A2691BE4F4B}"/>
    <dgm:cxn modelId="{F03DD442-96A4-477A-9D30-F76921D72844}" srcId="{816B225A-6D9C-45A5-A08D-C6272DC2B9BE}" destId="{719CC07F-E7E8-4D5D-812D-B4FE5927E5EE}" srcOrd="4" destOrd="0" parTransId="{2DF4381A-E109-454A-9E32-D93C72FC7A55}" sibTransId="{371C3CB0-B366-474D-B5B7-5314870145B2}"/>
    <dgm:cxn modelId="{A95E0B9F-59F7-44CA-BC30-FF56A08C9DCF}" srcId="{816B225A-6D9C-45A5-A08D-C6272DC2B9BE}" destId="{A8173AC5-747C-4629-AFDD-A87911240C17}" srcOrd="3" destOrd="0" parTransId="{E974970D-70A4-448F-ADA5-582372723288}" sibTransId="{53B3EEC5-F0C3-4637-83DF-ECC7F7989530}"/>
    <dgm:cxn modelId="{050851E5-7985-4624-BFA0-E63890E07C3D}" srcId="{816B225A-6D9C-45A5-A08D-C6272DC2B9BE}" destId="{62B35D10-1538-4D55-950A-2A2BA79ABB01}" srcOrd="5" destOrd="0" parTransId="{3B7949E4-2C6C-4147-8E77-B67B75755B1D}" sibTransId="{14D47D6F-6546-446B-AE47-30FEAA7CBE24}"/>
    <dgm:cxn modelId="{6A1762DF-7C29-4A0A-8748-CEA318AD2CB0}" srcId="{816B225A-6D9C-45A5-A08D-C6272DC2B9BE}" destId="{40401B07-2BC1-43D1-990D-EA08A2E96199}" srcOrd="0" destOrd="0" parTransId="{7810A5FF-DD0E-4847-BB51-CCA58505CB3C}" sibTransId="{87D7B1F8-6123-41EB-9EE4-4365B501F819}"/>
    <dgm:cxn modelId="{A2CE4896-998F-4288-A638-EAEE4E19C2F7}" type="presOf" srcId="{032D3BBA-FECA-4A09-86B8-D22A26B2D692}" destId="{DE94FCB2-DC8D-4E9C-99AC-1B4A02F51ED1}" srcOrd="0" destOrd="0" presId="urn:microsoft.com/office/officeart/2005/8/layout/default"/>
    <dgm:cxn modelId="{B118F754-936D-403B-8827-4F3499073C7B}" type="presOf" srcId="{62B35D10-1538-4D55-950A-2A2BA79ABB01}" destId="{4872DE25-18B2-4051-AC2E-50E8F9E547B9}" srcOrd="0" destOrd="0" presId="urn:microsoft.com/office/officeart/2005/8/layout/default"/>
    <dgm:cxn modelId="{3DDB1A37-6AF5-4DC8-90AA-EB96DC347F97}" type="presParOf" srcId="{FB970023-0AD8-4257-9D69-0D38BBE98C0B}" destId="{FFE1DB0B-A649-43C1-B7D2-CEF3FA2CA620}" srcOrd="0" destOrd="0" presId="urn:microsoft.com/office/officeart/2005/8/layout/default"/>
    <dgm:cxn modelId="{5CA3E8F8-7785-4A13-A7BB-613F7780D620}" type="presParOf" srcId="{FB970023-0AD8-4257-9D69-0D38BBE98C0B}" destId="{2801E637-8C93-40BB-8D47-B379444342CD}" srcOrd="1" destOrd="0" presId="urn:microsoft.com/office/officeart/2005/8/layout/default"/>
    <dgm:cxn modelId="{E0204A3D-2E9E-4D66-AE44-B0D75AE5FD53}" type="presParOf" srcId="{FB970023-0AD8-4257-9D69-0D38BBE98C0B}" destId="{DE94FCB2-DC8D-4E9C-99AC-1B4A02F51ED1}" srcOrd="2" destOrd="0" presId="urn:microsoft.com/office/officeart/2005/8/layout/default"/>
    <dgm:cxn modelId="{C3E65F1A-9719-49D3-9A99-E19FFB538709}" type="presParOf" srcId="{FB970023-0AD8-4257-9D69-0D38BBE98C0B}" destId="{B79BEC52-4A3C-4665-948E-5AB634E4DDD1}" srcOrd="3" destOrd="0" presId="urn:microsoft.com/office/officeart/2005/8/layout/default"/>
    <dgm:cxn modelId="{B7562D52-16DF-4D10-9D7B-062D9FBCED06}" type="presParOf" srcId="{FB970023-0AD8-4257-9D69-0D38BBE98C0B}" destId="{9E71994E-CAF8-46B6-9D24-24B986C042F2}" srcOrd="4" destOrd="0" presId="urn:microsoft.com/office/officeart/2005/8/layout/default"/>
    <dgm:cxn modelId="{50AD9FE9-3C2A-45D6-8E50-1A4E5D1104DA}" type="presParOf" srcId="{FB970023-0AD8-4257-9D69-0D38BBE98C0B}" destId="{738F86CF-128D-470E-936B-6A3F88B3548B}" srcOrd="5" destOrd="0" presId="urn:microsoft.com/office/officeart/2005/8/layout/default"/>
    <dgm:cxn modelId="{5AA3D18D-8BC9-449C-B8F0-CCF83A57690F}" type="presParOf" srcId="{FB970023-0AD8-4257-9D69-0D38BBE98C0B}" destId="{AB46F437-0746-4546-925E-0EB7C7D5DEEE}" srcOrd="6" destOrd="0" presId="urn:microsoft.com/office/officeart/2005/8/layout/default"/>
    <dgm:cxn modelId="{459EF31D-5A3C-4B2A-B8FC-9197D8F41A11}" type="presParOf" srcId="{FB970023-0AD8-4257-9D69-0D38BBE98C0B}" destId="{DFB5A0A0-5AAF-4E7A-96E3-6AAED3E2A4DE}" srcOrd="7" destOrd="0" presId="urn:microsoft.com/office/officeart/2005/8/layout/default"/>
    <dgm:cxn modelId="{6DE2758D-745B-47CF-8A44-063C8166CAA3}" type="presParOf" srcId="{FB970023-0AD8-4257-9D69-0D38BBE98C0B}" destId="{EF93FE5D-CECB-421C-A5E7-C8A146A6D18C}" srcOrd="8" destOrd="0" presId="urn:microsoft.com/office/officeart/2005/8/layout/default"/>
    <dgm:cxn modelId="{8034C1AE-3247-4776-90BA-F5E3BA832EC4}" type="presParOf" srcId="{FB970023-0AD8-4257-9D69-0D38BBE98C0B}" destId="{69C1F5B3-E374-4A16-AD71-1F7CD42FE451}" srcOrd="9" destOrd="0" presId="urn:microsoft.com/office/officeart/2005/8/layout/default"/>
    <dgm:cxn modelId="{DEC5277E-3C51-46BA-9A42-0940E7A230FA}" type="presParOf" srcId="{FB970023-0AD8-4257-9D69-0D38BBE98C0B}" destId="{4872DE25-18B2-4051-AC2E-50E8F9E547B9}" srcOrd="10" destOrd="0" presId="urn:microsoft.com/office/officeart/2005/8/layout/default"/>
  </dgm:cxnLst>
  <dgm:bg/>
  <dgm:whole/>
  <dgm:extLst>
    <a:ext uri="http://schemas.microsoft.com/office/drawing/2008/diagram">
      <dsp:dataModelExt xmlns:dsp="http://schemas.microsoft.com/office/drawing/2008/diagram" xmlns="" relId="rId11"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816B225A-6D9C-45A5-A08D-C6272DC2B9BE}"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kumimoji="1" lang="ja-JP" altLang="en-US"/>
        </a:p>
      </dgm:t>
    </dgm:pt>
    <dgm:pt modelId="{40401B07-2BC1-43D1-990D-EA08A2E96199}">
      <dgm:prSet phldrT="[テキスト]"/>
      <dgm:spPr/>
      <dgm:t>
        <a:bodyPr/>
        <a:lstStyle/>
        <a:p>
          <a:r>
            <a:rPr kumimoji="1" lang="en-US" altLang="ja-JP" dirty="0" smtClean="0"/>
            <a:t>HOME</a:t>
          </a:r>
          <a:endParaRPr kumimoji="1" lang="ja-JP" altLang="en-US" dirty="0"/>
        </a:p>
      </dgm:t>
    </dgm:pt>
    <dgm:pt modelId="{7810A5FF-DD0E-4847-BB51-CCA58505CB3C}" type="parTrans" cxnId="{6A1762DF-7C29-4A0A-8748-CEA318AD2CB0}">
      <dgm:prSet/>
      <dgm:spPr/>
      <dgm:t>
        <a:bodyPr/>
        <a:lstStyle/>
        <a:p>
          <a:endParaRPr kumimoji="1" lang="ja-JP" altLang="en-US"/>
        </a:p>
      </dgm:t>
    </dgm:pt>
    <dgm:pt modelId="{87D7B1F8-6123-41EB-9EE4-4365B501F819}" type="sibTrans" cxnId="{6A1762DF-7C29-4A0A-8748-CEA318AD2CB0}">
      <dgm:prSet/>
      <dgm:spPr/>
      <dgm:t>
        <a:bodyPr/>
        <a:lstStyle/>
        <a:p>
          <a:endParaRPr kumimoji="1" lang="ja-JP" altLang="en-US"/>
        </a:p>
      </dgm:t>
    </dgm:pt>
    <dgm:pt modelId="{032D3BBA-FECA-4A09-86B8-D22A26B2D692}">
      <dgm:prSet phldrT="[テキスト]"/>
      <dgm:spPr/>
      <dgm:t>
        <a:bodyPr/>
        <a:lstStyle/>
        <a:p>
          <a:r>
            <a:rPr kumimoji="1" lang="en-US" altLang="ja-JP" dirty="0" smtClean="0"/>
            <a:t>NEWS</a:t>
          </a:r>
          <a:endParaRPr kumimoji="1" lang="ja-JP" altLang="en-US" dirty="0"/>
        </a:p>
      </dgm:t>
    </dgm:pt>
    <dgm:pt modelId="{4119427E-7B15-41EB-8B5A-B95D0DFD73F7}" type="parTrans" cxnId="{3C106BD5-B745-482F-ACFC-16D6C59D484C}">
      <dgm:prSet/>
      <dgm:spPr/>
      <dgm:t>
        <a:bodyPr/>
        <a:lstStyle/>
        <a:p>
          <a:endParaRPr kumimoji="1" lang="ja-JP" altLang="en-US"/>
        </a:p>
      </dgm:t>
    </dgm:pt>
    <dgm:pt modelId="{FBC42729-2ECE-47F8-80EF-0A2691BE4F4B}" type="sibTrans" cxnId="{3C106BD5-B745-482F-ACFC-16D6C59D484C}">
      <dgm:prSet/>
      <dgm:spPr/>
      <dgm:t>
        <a:bodyPr/>
        <a:lstStyle/>
        <a:p>
          <a:endParaRPr kumimoji="1" lang="ja-JP" altLang="en-US"/>
        </a:p>
      </dgm:t>
    </dgm:pt>
    <dgm:pt modelId="{7B17B44F-FC52-4305-B7B4-359C8BB0CC78}">
      <dgm:prSet phldrT="[テキスト]"/>
      <dgm:spPr/>
      <dgm:t>
        <a:bodyPr/>
        <a:lstStyle/>
        <a:p>
          <a:r>
            <a:rPr kumimoji="1" lang="ja-JP" altLang="en-US" dirty="0" smtClean="0"/>
            <a:t>サービス</a:t>
          </a:r>
          <a:endParaRPr kumimoji="1" lang="ja-JP" altLang="en-US" dirty="0"/>
        </a:p>
      </dgm:t>
    </dgm:pt>
    <dgm:pt modelId="{33AB0CC5-D5AB-43B3-85EC-314056ECEFE3}" type="parTrans" cxnId="{C99A6A04-00F2-464C-A463-810353EE4324}">
      <dgm:prSet/>
      <dgm:spPr/>
      <dgm:t>
        <a:bodyPr/>
        <a:lstStyle/>
        <a:p>
          <a:endParaRPr kumimoji="1" lang="ja-JP" altLang="en-US"/>
        </a:p>
      </dgm:t>
    </dgm:pt>
    <dgm:pt modelId="{92690300-D18D-45E1-9C05-A5A7F486431A}" type="sibTrans" cxnId="{C99A6A04-00F2-464C-A463-810353EE4324}">
      <dgm:prSet/>
      <dgm:spPr/>
      <dgm:t>
        <a:bodyPr/>
        <a:lstStyle/>
        <a:p>
          <a:endParaRPr kumimoji="1" lang="ja-JP" altLang="en-US"/>
        </a:p>
      </dgm:t>
    </dgm:pt>
    <dgm:pt modelId="{A8173AC5-747C-4629-AFDD-A87911240C17}">
      <dgm:prSet phldrT="[テキスト]"/>
      <dgm:spPr/>
      <dgm:t>
        <a:bodyPr/>
        <a:lstStyle/>
        <a:p>
          <a:r>
            <a:rPr kumimoji="1" lang="ja-JP" altLang="en-US" dirty="0" smtClean="0"/>
            <a:t>決済端末</a:t>
          </a:r>
          <a:endParaRPr kumimoji="1" lang="ja-JP" altLang="en-US" dirty="0"/>
        </a:p>
      </dgm:t>
    </dgm:pt>
    <dgm:pt modelId="{E974970D-70A4-448F-ADA5-582372723288}" type="parTrans" cxnId="{A95E0B9F-59F7-44CA-BC30-FF56A08C9DCF}">
      <dgm:prSet/>
      <dgm:spPr/>
      <dgm:t>
        <a:bodyPr/>
        <a:lstStyle/>
        <a:p>
          <a:endParaRPr kumimoji="1" lang="ja-JP" altLang="en-US"/>
        </a:p>
      </dgm:t>
    </dgm:pt>
    <dgm:pt modelId="{53B3EEC5-F0C3-4637-83DF-ECC7F7989530}" type="sibTrans" cxnId="{A95E0B9F-59F7-44CA-BC30-FF56A08C9DCF}">
      <dgm:prSet/>
      <dgm:spPr/>
      <dgm:t>
        <a:bodyPr/>
        <a:lstStyle/>
        <a:p>
          <a:endParaRPr kumimoji="1" lang="ja-JP" altLang="en-US"/>
        </a:p>
      </dgm:t>
    </dgm:pt>
    <dgm:pt modelId="{719CC07F-E7E8-4D5D-812D-B4FE5927E5EE}">
      <dgm:prSet phldrT="[テキスト]"/>
      <dgm:spPr/>
      <dgm:t>
        <a:bodyPr/>
        <a:lstStyle/>
        <a:p>
          <a:r>
            <a:rPr kumimoji="1" lang="ja-JP" altLang="en-US" dirty="0" smtClean="0"/>
            <a:t>会社概要</a:t>
          </a:r>
          <a:endParaRPr kumimoji="1" lang="ja-JP" altLang="en-US" dirty="0"/>
        </a:p>
      </dgm:t>
    </dgm:pt>
    <dgm:pt modelId="{2DF4381A-E109-454A-9E32-D93C72FC7A55}" type="parTrans" cxnId="{F03DD442-96A4-477A-9D30-F76921D72844}">
      <dgm:prSet/>
      <dgm:spPr/>
      <dgm:t>
        <a:bodyPr/>
        <a:lstStyle/>
        <a:p>
          <a:endParaRPr kumimoji="1" lang="ja-JP" altLang="en-US"/>
        </a:p>
      </dgm:t>
    </dgm:pt>
    <dgm:pt modelId="{371C3CB0-B366-474D-B5B7-5314870145B2}" type="sibTrans" cxnId="{F03DD442-96A4-477A-9D30-F76921D72844}">
      <dgm:prSet/>
      <dgm:spPr/>
      <dgm:t>
        <a:bodyPr/>
        <a:lstStyle/>
        <a:p>
          <a:endParaRPr kumimoji="1" lang="ja-JP" altLang="en-US"/>
        </a:p>
      </dgm:t>
    </dgm:pt>
    <dgm:pt modelId="{62B35D10-1538-4D55-950A-2A2BA79ABB01}">
      <dgm:prSet phldrT="[テキスト]"/>
      <dgm:spPr/>
      <dgm:t>
        <a:bodyPr/>
        <a:lstStyle/>
        <a:p>
          <a:r>
            <a:rPr kumimoji="1" lang="ja-JP" altLang="en-US" dirty="0" smtClean="0"/>
            <a:t>お問い合わせ</a:t>
          </a:r>
          <a:endParaRPr kumimoji="1" lang="ja-JP" altLang="en-US" dirty="0"/>
        </a:p>
      </dgm:t>
    </dgm:pt>
    <dgm:pt modelId="{3B7949E4-2C6C-4147-8E77-B67B75755B1D}" type="parTrans" cxnId="{050851E5-7985-4624-BFA0-E63890E07C3D}">
      <dgm:prSet/>
      <dgm:spPr/>
      <dgm:t>
        <a:bodyPr/>
        <a:lstStyle/>
        <a:p>
          <a:endParaRPr kumimoji="1" lang="ja-JP" altLang="en-US"/>
        </a:p>
      </dgm:t>
    </dgm:pt>
    <dgm:pt modelId="{14D47D6F-6546-446B-AE47-30FEAA7CBE24}" type="sibTrans" cxnId="{050851E5-7985-4624-BFA0-E63890E07C3D}">
      <dgm:prSet/>
      <dgm:spPr/>
      <dgm:t>
        <a:bodyPr/>
        <a:lstStyle/>
        <a:p>
          <a:endParaRPr kumimoji="1" lang="ja-JP" altLang="en-US"/>
        </a:p>
      </dgm:t>
    </dgm:pt>
    <dgm:pt modelId="{FB970023-0AD8-4257-9D69-0D38BBE98C0B}" type="pres">
      <dgm:prSet presAssocID="{816B225A-6D9C-45A5-A08D-C6272DC2B9BE}" presName="diagram" presStyleCnt="0">
        <dgm:presLayoutVars>
          <dgm:dir/>
          <dgm:resizeHandles val="exact"/>
        </dgm:presLayoutVars>
      </dgm:prSet>
      <dgm:spPr/>
      <dgm:t>
        <a:bodyPr/>
        <a:lstStyle/>
        <a:p>
          <a:endParaRPr kumimoji="1" lang="ja-JP" altLang="en-US"/>
        </a:p>
      </dgm:t>
    </dgm:pt>
    <dgm:pt modelId="{FFE1DB0B-A649-43C1-B7D2-CEF3FA2CA620}" type="pres">
      <dgm:prSet presAssocID="{40401B07-2BC1-43D1-990D-EA08A2E96199}" presName="node" presStyleLbl="node1" presStyleIdx="0" presStyleCnt="6" custScaleX="175638">
        <dgm:presLayoutVars>
          <dgm:bulletEnabled val="1"/>
        </dgm:presLayoutVars>
      </dgm:prSet>
      <dgm:spPr/>
      <dgm:t>
        <a:bodyPr/>
        <a:lstStyle/>
        <a:p>
          <a:endParaRPr kumimoji="1" lang="ja-JP" altLang="en-US"/>
        </a:p>
      </dgm:t>
    </dgm:pt>
    <dgm:pt modelId="{2801E637-8C93-40BB-8D47-B379444342CD}" type="pres">
      <dgm:prSet presAssocID="{87D7B1F8-6123-41EB-9EE4-4365B501F819}" presName="sibTrans" presStyleCnt="0"/>
      <dgm:spPr/>
    </dgm:pt>
    <dgm:pt modelId="{DE94FCB2-DC8D-4E9C-99AC-1B4A02F51ED1}" type="pres">
      <dgm:prSet presAssocID="{032D3BBA-FECA-4A09-86B8-D22A26B2D692}" presName="node" presStyleLbl="node1" presStyleIdx="1" presStyleCnt="6" custScaleX="171041">
        <dgm:presLayoutVars>
          <dgm:bulletEnabled val="1"/>
        </dgm:presLayoutVars>
      </dgm:prSet>
      <dgm:spPr/>
      <dgm:t>
        <a:bodyPr/>
        <a:lstStyle/>
        <a:p>
          <a:endParaRPr kumimoji="1" lang="ja-JP" altLang="en-US"/>
        </a:p>
      </dgm:t>
    </dgm:pt>
    <dgm:pt modelId="{B79BEC52-4A3C-4665-948E-5AB634E4DDD1}" type="pres">
      <dgm:prSet presAssocID="{FBC42729-2ECE-47F8-80EF-0A2691BE4F4B}" presName="sibTrans" presStyleCnt="0"/>
      <dgm:spPr/>
    </dgm:pt>
    <dgm:pt modelId="{9E71994E-CAF8-46B6-9D24-24B986C042F2}" type="pres">
      <dgm:prSet presAssocID="{7B17B44F-FC52-4305-B7B4-359C8BB0CC78}" presName="node" presStyleLbl="node1" presStyleIdx="2" presStyleCnt="6" custScaleX="161847">
        <dgm:presLayoutVars>
          <dgm:bulletEnabled val="1"/>
        </dgm:presLayoutVars>
      </dgm:prSet>
      <dgm:spPr/>
      <dgm:t>
        <a:bodyPr/>
        <a:lstStyle/>
        <a:p>
          <a:endParaRPr kumimoji="1" lang="ja-JP" altLang="en-US"/>
        </a:p>
      </dgm:t>
    </dgm:pt>
    <dgm:pt modelId="{738F86CF-128D-470E-936B-6A3F88B3548B}" type="pres">
      <dgm:prSet presAssocID="{92690300-D18D-45E1-9C05-A5A7F486431A}" presName="sibTrans" presStyleCnt="0"/>
      <dgm:spPr/>
    </dgm:pt>
    <dgm:pt modelId="{AB46F437-0746-4546-925E-0EB7C7D5DEEE}" type="pres">
      <dgm:prSet presAssocID="{A8173AC5-747C-4629-AFDD-A87911240C17}" presName="node" presStyleLbl="node1" presStyleIdx="3" presStyleCnt="6" custScaleX="183491">
        <dgm:presLayoutVars>
          <dgm:bulletEnabled val="1"/>
        </dgm:presLayoutVars>
      </dgm:prSet>
      <dgm:spPr/>
      <dgm:t>
        <a:bodyPr/>
        <a:lstStyle/>
        <a:p>
          <a:endParaRPr kumimoji="1" lang="ja-JP" altLang="en-US"/>
        </a:p>
      </dgm:t>
    </dgm:pt>
    <dgm:pt modelId="{DFB5A0A0-5AAF-4E7A-96E3-6AAED3E2A4DE}" type="pres">
      <dgm:prSet presAssocID="{53B3EEC5-F0C3-4637-83DF-ECC7F7989530}" presName="sibTrans" presStyleCnt="0"/>
      <dgm:spPr/>
    </dgm:pt>
    <dgm:pt modelId="{EF93FE5D-CECB-421C-A5E7-C8A146A6D18C}" type="pres">
      <dgm:prSet presAssocID="{719CC07F-E7E8-4D5D-812D-B4FE5927E5EE}" presName="node" presStyleLbl="node1" presStyleIdx="4" presStyleCnt="6" custScaleX="166731">
        <dgm:presLayoutVars>
          <dgm:bulletEnabled val="1"/>
        </dgm:presLayoutVars>
      </dgm:prSet>
      <dgm:spPr/>
      <dgm:t>
        <a:bodyPr/>
        <a:lstStyle/>
        <a:p>
          <a:endParaRPr kumimoji="1" lang="ja-JP" altLang="en-US"/>
        </a:p>
      </dgm:t>
    </dgm:pt>
    <dgm:pt modelId="{69C1F5B3-E374-4A16-AD71-1F7CD42FE451}" type="pres">
      <dgm:prSet presAssocID="{371C3CB0-B366-474D-B5B7-5314870145B2}" presName="sibTrans" presStyleCnt="0"/>
      <dgm:spPr/>
    </dgm:pt>
    <dgm:pt modelId="{4872DE25-18B2-4051-AC2E-50E8F9E547B9}" type="pres">
      <dgm:prSet presAssocID="{62B35D10-1538-4D55-950A-2A2BA79ABB01}" presName="node" presStyleLbl="node1" presStyleIdx="5" presStyleCnt="6" custScaleX="182009">
        <dgm:presLayoutVars>
          <dgm:bulletEnabled val="1"/>
        </dgm:presLayoutVars>
      </dgm:prSet>
      <dgm:spPr/>
      <dgm:t>
        <a:bodyPr/>
        <a:lstStyle/>
        <a:p>
          <a:endParaRPr kumimoji="1" lang="ja-JP" altLang="en-US"/>
        </a:p>
      </dgm:t>
    </dgm:pt>
  </dgm:ptLst>
  <dgm:cxnLst>
    <dgm:cxn modelId="{F03DD442-96A4-477A-9D30-F76921D72844}" srcId="{816B225A-6D9C-45A5-A08D-C6272DC2B9BE}" destId="{719CC07F-E7E8-4D5D-812D-B4FE5927E5EE}" srcOrd="4" destOrd="0" parTransId="{2DF4381A-E109-454A-9E32-D93C72FC7A55}" sibTransId="{371C3CB0-B366-474D-B5B7-5314870145B2}"/>
    <dgm:cxn modelId="{C99A6A04-00F2-464C-A463-810353EE4324}" srcId="{816B225A-6D9C-45A5-A08D-C6272DC2B9BE}" destId="{7B17B44F-FC52-4305-B7B4-359C8BB0CC78}" srcOrd="2" destOrd="0" parTransId="{33AB0CC5-D5AB-43B3-85EC-314056ECEFE3}" sibTransId="{92690300-D18D-45E1-9C05-A5A7F486431A}"/>
    <dgm:cxn modelId="{C322F225-9342-4884-BAF1-351DF1AE6BB7}" type="presOf" srcId="{62B35D10-1538-4D55-950A-2A2BA79ABB01}" destId="{4872DE25-18B2-4051-AC2E-50E8F9E547B9}" srcOrd="0" destOrd="0" presId="urn:microsoft.com/office/officeart/2005/8/layout/default"/>
    <dgm:cxn modelId="{E72BD32C-7A24-4995-A076-087AC4C33419}" type="presOf" srcId="{719CC07F-E7E8-4D5D-812D-B4FE5927E5EE}" destId="{EF93FE5D-CECB-421C-A5E7-C8A146A6D18C}" srcOrd="0" destOrd="0" presId="urn:microsoft.com/office/officeart/2005/8/layout/default"/>
    <dgm:cxn modelId="{12E7455B-8765-426E-889F-10004F76C5EE}" type="presOf" srcId="{A8173AC5-747C-4629-AFDD-A87911240C17}" destId="{AB46F437-0746-4546-925E-0EB7C7D5DEEE}" srcOrd="0" destOrd="0" presId="urn:microsoft.com/office/officeart/2005/8/layout/default"/>
    <dgm:cxn modelId="{050851E5-7985-4624-BFA0-E63890E07C3D}" srcId="{816B225A-6D9C-45A5-A08D-C6272DC2B9BE}" destId="{62B35D10-1538-4D55-950A-2A2BA79ABB01}" srcOrd="5" destOrd="0" parTransId="{3B7949E4-2C6C-4147-8E77-B67B75755B1D}" sibTransId="{14D47D6F-6546-446B-AE47-30FEAA7CBE24}"/>
    <dgm:cxn modelId="{A95E0B9F-59F7-44CA-BC30-FF56A08C9DCF}" srcId="{816B225A-6D9C-45A5-A08D-C6272DC2B9BE}" destId="{A8173AC5-747C-4629-AFDD-A87911240C17}" srcOrd="3" destOrd="0" parTransId="{E974970D-70A4-448F-ADA5-582372723288}" sibTransId="{53B3EEC5-F0C3-4637-83DF-ECC7F7989530}"/>
    <dgm:cxn modelId="{B181C371-BBF4-4083-993C-D3E65E991E45}" type="presOf" srcId="{816B225A-6D9C-45A5-A08D-C6272DC2B9BE}" destId="{FB970023-0AD8-4257-9D69-0D38BBE98C0B}" srcOrd="0" destOrd="0" presId="urn:microsoft.com/office/officeart/2005/8/layout/default"/>
    <dgm:cxn modelId="{CB28C2AA-7687-4EC3-BE55-B78A4ED0078C}" type="presOf" srcId="{032D3BBA-FECA-4A09-86B8-D22A26B2D692}" destId="{DE94FCB2-DC8D-4E9C-99AC-1B4A02F51ED1}" srcOrd="0" destOrd="0" presId="urn:microsoft.com/office/officeart/2005/8/layout/default"/>
    <dgm:cxn modelId="{42F026C5-4A3D-45B1-926E-D5BD6BAA6370}" type="presOf" srcId="{7B17B44F-FC52-4305-B7B4-359C8BB0CC78}" destId="{9E71994E-CAF8-46B6-9D24-24B986C042F2}" srcOrd="0" destOrd="0" presId="urn:microsoft.com/office/officeart/2005/8/layout/default"/>
    <dgm:cxn modelId="{6A1762DF-7C29-4A0A-8748-CEA318AD2CB0}" srcId="{816B225A-6D9C-45A5-A08D-C6272DC2B9BE}" destId="{40401B07-2BC1-43D1-990D-EA08A2E96199}" srcOrd="0" destOrd="0" parTransId="{7810A5FF-DD0E-4847-BB51-CCA58505CB3C}" sibTransId="{87D7B1F8-6123-41EB-9EE4-4365B501F819}"/>
    <dgm:cxn modelId="{3C106BD5-B745-482F-ACFC-16D6C59D484C}" srcId="{816B225A-6D9C-45A5-A08D-C6272DC2B9BE}" destId="{032D3BBA-FECA-4A09-86B8-D22A26B2D692}" srcOrd="1" destOrd="0" parTransId="{4119427E-7B15-41EB-8B5A-B95D0DFD73F7}" sibTransId="{FBC42729-2ECE-47F8-80EF-0A2691BE4F4B}"/>
    <dgm:cxn modelId="{9906874E-0BE0-444B-A424-6B1DE867B3E5}" type="presOf" srcId="{40401B07-2BC1-43D1-990D-EA08A2E96199}" destId="{FFE1DB0B-A649-43C1-B7D2-CEF3FA2CA620}" srcOrd="0" destOrd="0" presId="urn:microsoft.com/office/officeart/2005/8/layout/default"/>
    <dgm:cxn modelId="{68117965-E003-4075-8D38-0029C3AA3860}" type="presParOf" srcId="{FB970023-0AD8-4257-9D69-0D38BBE98C0B}" destId="{FFE1DB0B-A649-43C1-B7D2-CEF3FA2CA620}" srcOrd="0" destOrd="0" presId="urn:microsoft.com/office/officeart/2005/8/layout/default"/>
    <dgm:cxn modelId="{49FBD3E4-588E-482C-90C4-F325E111BF15}" type="presParOf" srcId="{FB970023-0AD8-4257-9D69-0D38BBE98C0B}" destId="{2801E637-8C93-40BB-8D47-B379444342CD}" srcOrd="1" destOrd="0" presId="urn:microsoft.com/office/officeart/2005/8/layout/default"/>
    <dgm:cxn modelId="{D69E73D3-E288-410E-B11F-CE099545D807}" type="presParOf" srcId="{FB970023-0AD8-4257-9D69-0D38BBE98C0B}" destId="{DE94FCB2-DC8D-4E9C-99AC-1B4A02F51ED1}" srcOrd="2" destOrd="0" presId="urn:microsoft.com/office/officeart/2005/8/layout/default"/>
    <dgm:cxn modelId="{214CBF88-423F-4160-940E-E42B6ACAF6A5}" type="presParOf" srcId="{FB970023-0AD8-4257-9D69-0D38BBE98C0B}" destId="{B79BEC52-4A3C-4665-948E-5AB634E4DDD1}" srcOrd="3" destOrd="0" presId="urn:microsoft.com/office/officeart/2005/8/layout/default"/>
    <dgm:cxn modelId="{733903CE-8180-447B-AE08-264FE8486F0C}" type="presParOf" srcId="{FB970023-0AD8-4257-9D69-0D38BBE98C0B}" destId="{9E71994E-CAF8-46B6-9D24-24B986C042F2}" srcOrd="4" destOrd="0" presId="urn:microsoft.com/office/officeart/2005/8/layout/default"/>
    <dgm:cxn modelId="{5F4C6611-54FC-48E0-B829-A28B5D2B470E}" type="presParOf" srcId="{FB970023-0AD8-4257-9D69-0D38BBE98C0B}" destId="{738F86CF-128D-470E-936B-6A3F88B3548B}" srcOrd="5" destOrd="0" presId="urn:microsoft.com/office/officeart/2005/8/layout/default"/>
    <dgm:cxn modelId="{EC72AAE1-FA81-45FD-A94E-56AD9BDE0919}" type="presParOf" srcId="{FB970023-0AD8-4257-9D69-0D38BBE98C0B}" destId="{AB46F437-0746-4546-925E-0EB7C7D5DEEE}" srcOrd="6" destOrd="0" presId="urn:microsoft.com/office/officeart/2005/8/layout/default"/>
    <dgm:cxn modelId="{5A9C46DE-435E-4F6A-BEAF-7EC914D87C5A}" type="presParOf" srcId="{FB970023-0AD8-4257-9D69-0D38BBE98C0B}" destId="{DFB5A0A0-5AAF-4E7A-96E3-6AAED3E2A4DE}" srcOrd="7" destOrd="0" presId="urn:microsoft.com/office/officeart/2005/8/layout/default"/>
    <dgm:cxn modelId="{F4E0EE03-326D-487E-BB90-67FC902DB5C5}" type="presParOf" srcId="{FB970023-0AD8-4257-9D69-0D38BBE98C0B}" destId="{EF93FE5D-CECB-421C-A5E7-C8A146A6D18C}" srcOrd="8" destOrd="0" presId="urn:microsoft.com/office/officeart/2005/8/layout/default"/>
    <dgm:cxn modelId="{FFCDD625-79DD-4B25-A131-4033C5E597DC}" type="presParOf" srcId="{FB970023-0AD8-4257-9D69-0D38BBE98C0B}" destId="{69C1F5B3-E374-4A16-AD71-1F7CD42FE451}" srcOrd="9" destOrd="0" presId="urn:microsoft.com/office/officeart/2005/8/layout/default"/>
    <dgm:cxn modelId="{36B2186F-590E-46DA-988F-4526C0E50C4F}" type="presParOf" srcId="{FB970023-0AD8-4257-9D69-0D38BBE98C0B}" destId="{4872DE25-18B2-4051-AC2E-50E8F9E547B9}" srcOrd="10" destOrd="0" presId="urn:microsoft.com/office/officeart/2005/8/layout/default"/>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816B225A-6D9C-45A5-A08D-C6272DC2B9BE}" type="doc">
      <dgm:prSet loTypeId="urn:microsoft.com/office/officeart/2005/8/layout/default" loCatId="list" qsTypeId="urn:microsoft.com/office/officeart/2005/8/quickstyle/3d4" qsCatId="3D" csTypeId="urn:microsoft.com/office/officeart/2005/8/colors/accent0_1" csCatId="mainScheme" phldr="1"/>
      <dgm:spPr/>
      <dgm:t>
        <a:bodyPr/>
        <a:lstStyle/>
        <a:p>
          <a:endParaRPr kumimoji="1" lang="ja-JP" altLang="en-US"/>
        </a:p>
      </dgm:t>
    </dgm:pt>
    <dgm:pt modelId="{40401B07-2BC1-43D1-990D-EA08A2E96199}">
      <dgm:prSet phldrT="[テキスト]"/>
      <dgm:spPr/>
      <dgm:t>
        <a:bodyPr/>
        <a:lstStyle/>
        <a:p>
          <a:r>
            <a:rPr kumimoji="1" lang="ja-JP" altLang="en-US" dirty="0" smtClean="0"/>
            <a:t>サイトマップ</a:t>
          </a:r>
          <a:endParaRPr kumimoji="1" lang="ja-JP" altLang="en-US" dirty="0"/>
        </a:p>
      </dgm:t>
    </dgm:pt>
    <dgm:pt modelId="{7810A5FF-DD0E-4847-BB51-CCA58505CB3C}" type="parTrans" cxnId="{6A1762DF-7C29-4A0A-8748-CEA318AD2CB0}">
      <dgm:prSet/>
      <dgm:spPr/>
      <dgm:t>
        <a:bodyPr/>
        <a:lstStyle/>
        <a:p>
          <a:endParaRPr kumimoji="1" lang="ja-JP" altLang="en-US"/>
        </a:p>
      </dgm:t>
    </dgm:pt>
    <dgm:pt modelId="{87D7B1F8-6123-41EB-9EE4-4365B501F819}" type="sibTrans" cxnId="{6A1762DF-7C29-4A0A-8748-CEA318AD2CB0}">
      <dgm:prSet/>
      <dgm:spPr/>
      <dgm:t>
        <a:bodyPr/>
        <a:lstStyle/>
        <a:p>
          <a:endParaRPr kumimoji="1" lang="ja-JP" altLang="en-US"/>
        </a:p>
      </dgm:t>
    </dgm:pt>
    <dgm:pt modelId="{032D3BBA-FECA-4A09-86B8-D22A26B2D692}">
      <dgm:prSet phldrT="[テキスト]"/>
      <dgm:spPr/>
      <dgm:t>
        <a:bodyPr/>
        <a:lstStyle/>
        <a:p>
          <a:r>
            <a:rPr kumimoji="1" lang="ja-JP" altLang="en-US" dirty="0" smtClean="0"/>
            <a:t>個人情報保護方針</a:t>
          </a:r>
          <a:endParaRPr kumimoji="1" lang="ja-JP" altLang="en-US" dirty="0"/>
        </a:p>
      </dgm:t>
    </dgm:pt>
    <dgm:pt modelId="{4119427E-7B15-41EB-8B5A-B95D0DFD73F7}" type="parTrans" cxnId="{3C106BD5-B745-482F-ACFC-16D6C59D484C}">
      <dgm:prSet/>
      <dgm:spPr/>
      <dgm:t>
        <a:bodyPr/>
        <a:lstStyle/>
        <a:p>
          <a:endParaRPr kumimoji="1" lang="ja-JP" altLang="en-US"/>
        </a:p>
      </dgm:t>
    </dgm:pt>
    <dgm:pt modelId="{FBC42729-2ECE-47F8-80EF-0A2691BE4F4B}" type="sibTrans" cxnId="{3C106BD5-B745-482F-ACFC-16D6C59D484C}">
      <dgm:prSet/>
      <dgm:spPr/>
      <dgm:t>
        <a:bodyPr/>
        <a:lstStyle/>
        <a:p>
          <a:endParaRPr kumimoji="1" lang="ja-JP" altLang="en-US"/>
        </a:p>
      </dgm:t>
    </dgm:pt>
    <dgm:pt modelId="{7B17B44F-FC52-4305-B7B4-359C8BB0CC78}">
      <dgm:prSet phldrT="[テキスト]"/>
      <dgm:spPr/>
      <dgm:t>
        <a:bodyPr/>
        <a:lstStyle/>
        <a:p>
          <a:r>
            <a:rPr kumimoji="1" lang="ja-JP" altLang="en-US" dirty="0" smtClean="0"/>
            <a:t>免責事項</a:t>
          </a:r>
          <a:endParaRPr kumimoji="1" lang="ja-JP" altLang="en-US" dirty="0"/>
        </a:p>
      </dgm:t>
    </dgm:pt>
    <dgm:pt modelId="{33AB0CC5-D5AB-43B3-85EC-314056ECEFE3}" type="parTrans" cxnId="{C99A6A04-00F2-464C-A463-810353EE4324}">
      <dgm:prSet/>
      <dgm:spPr/>
      <dgm:t>
        <a:bodyPr/>
        <a:lstStyle/>
        <a:p>
          <a:endParaRPr kumimoji="1" lang="ja-JP" altLang="en-US"/>
        </a:p>
      </dgm:t>
    </dgm:pt>
    <dgm:pt modelId="{92690300-D18D-45E1-9C05-A5A7F486431A}" type="sibTrans" cxnId="{C99A6A04-00F2-464C-A463-810353EE4324}">
      <dgm:prSet/>
      <dgm:spPr/>
      <dgm:t>
        <a:bodyPr/>
        <a:lstStyle/>
        <a:p>
          <a:endParaRPr kumimoji="1" lang="ja-JP" altLang="en-US"/>
        </a:p>
      </dgm:t>
    </dgm:pt>
    <dgm:pt modelId="{A8173AC5-747C-4629-AFDD-A87911240C17}">
      <dgm:prSet phldrT="[テキスト]"/>
      <dgm:spPr/>
      <dgm:t>
        <a:bodyPr/>
        <a:lstStyle/>
        <a:p>
          <a:r>
            <a:rPr kumimoji="1" lang="ja-JP" altLang="en-US" dirty="0" smtClean="0"/>
            <a:t>会社概要</a:t>
          </a:r>
          <a:endParaRPr kumimoji="1" lang="ja-JP" altLang="en-US" dirty="0"/>
        </a:p>
      </dgm:t>
    </dgm:pt>
    <dgm:pt modelId="{E974970D-70A4-448F-ADA5-582372723288}" type="parTrans" cxnId="{A95E0B9F-59F7-44CA-BC30-FF56A08C9DCF}">
      <dgm:prSet/>
      <dgm:spPr/>
      <dgm:t>
        <a:bodyPr/>
        <a:lstStyle/>
        <a:p>
          <a:endParaRPr kumimoji="1" lang="ja-JP" altLang="en-US"/>
        </a:p>
      </dgm:t>
    </dgm:pt>
    <dgm:pt modelId="{53B3EEC5-F0C3-4637-83DF-ECC7F7989530}" type="sibTrans" cxnId="{A95E0B9F-59F7-44CA-BC30-FF56A08C9DCF}">
      <dgm:prSet/>
      <dgm:spPr/>
      <dgm:t>
        <a:bodyPr/>
        <a:lstStyle/>
        <a:p>
          <a:endParaRPr kumimoji="1" lang="ja-JP" altLang="en-US"/>
        </a:p>
      </dgm:t>
    </dgm:pt>
    <dgm:pt modelId="{719CC07F-E7E8-4D5D-812D-B4FE5927E5EE}">
      <dgm:prSet phldrT="[テキスト]"/>
      <dgm:spPr/>
      <dgm:t>
        <a:bodyPr/>
        <a:lstStyle/>
        <a:p>
          <a:r>
            <a:rPr kumimoji="1" lang="ja-JP" altLang="en-US" dirty="0" smtClean="0"/>
            <a:t>お問い合わせ</a:t>
          </a:r>
          <a:endParaRPr kumimoji="1" lang="ja-JP" altLang="en-US" dirty="0"/>
        </a:p>
      </dgm:t>
    </dgm:pt>
    <dgm:pt modelId="{2DF4381A-E109-454A-9E32-D93C72FC7A55}" type="parTrans" cxnId="{F03DD442-96A4-477A-9D30-F76921D72844}">
      <dgm:prSet/>
      <dgm:spPr/>
      <dgm:t>
        <a:bodyPr/>
        <a:lstStyle/>
        <a:p>
          <a:endParaRPr kumimoji="1" lang="ja-JP" altLang="en-US"/>
        </a:p>
      </dgm:t>
    </dgm:pt>
    <dgm:pt modelId="{371C3CB0-B366-474D-B5B7-5314870145B2}" type="sibTrans" cxnId="{F03DD442-96A4-477A-9D30-F76921D72844}">
      <dgm:prSet/>
      <dgm:spPr/>
      <dgm:t>
        <a:bodyPr/>
        <a:lstStyle/>
        <a:p>
          <a:endParaRPr kumimoji="1" lang="ja-JP" altLang="en-US"/>
        </a:p>
      </dgm:t>
    </dgm:pt>
    <dgm:pt modelId="{62B35D10-1538-4D55-950A-2A2BA79ABB01}">
      <dgm:prSet phldrT="[テキスト]"/>
      <dgm:spPr/>
      <dgm:t>
        <a:bodyPr/>
        <a:lstStyle/>
        <a:p>
          <a:r>
            <a:rPr kumimoji="1" lang="ja-JP" altLang="en-US" dirty="0" smtClean="0"/>
            <a:t>お問い合わせ</a:t>
          </a:r>
          <a:endParaRPr kumimoji="1" lang="ja-JP" altLang="en-US" dirty="0"/>
        </a:p>
      </dgm:t>
    </dgm:pt>
    <dgm:pt modelId="{3B7949E4-2C6C-4147-8E77-B67B75755B1D}" type="parTrans" cxnId="{050851E5-7985-4624-BFA0-E63890E07C3D}">
      <dgm:prSet/>
      <dgm:spPr/>
      <dgm:t>
        <a:bodyPr/>
        <a:lstStyle/>
        <a:p>
          <a:endParaRPr kumimoji="1" lang="ja-JP" altLang="en-US"/>
        </a:p>
      </dgm:t>
    </dgm:pt>
    <dgm:pt modelId="{14D47D6F-6546-446B-AE47-30FEAA7CBE24}" type="sibTrans" cxnId="{050851E5-7985-4624-BFA0-E63890E07C3D}">
      <dgm:prSet/>
      <dgm:spPr/>
      <dgm:t>
        <a:bodyPr/>
        <a:lstStyle/>
        <a:p>
          <a:endParaRPr kumimoji="1" lang="ja-JP" altLang="en-US"/>
        </a:p>
      </dgm:t>
    </dgm:pt>
    <dgm:pt modelId="{FB970023-0AD8-4257-9D69-0D38BBE98C0B}" type="pres">
      <dgm:prSet presAssocID="{816B225A-6D9C-45A5-A08D-C6272DC2B9BE}" presName="diagram" presStyleCnt="0">
        <dgm:presLayoutVars>
          <dgm:dir/>
          <dgm:resizeHandles val="exact"/>
        </dgm:presLayoutVars>
      </dgm:prSet>
      <dgm:spPr/>
      <dgm:t>
        <a:bodyPr/>
        <a:lstStyle/>
        <a:p>
          <a:endParaRPr kumimoji="1" lang="ja-JP" altLang="en-US"/>
        </a:p>
      </dgm:t>
    </dgm:pt>
    <dgm:pt modelId="{FFE1DB0B-A649-43C1-B7D2-CEF3FA2CA620}" type="pres">
      <dgm:prSet presAssocID="{40401B07-2BC1-43D1-990D-EA08A2E96199}" presName="node" presStyleLbl="node1" presStyleIdx="0" presStyleCnt="6" custScaleX="175638">
        <dgm:presLayoutVars>
          <dgm:bulletEnabled val="1"/>
        </dgm:presLayoutVars>
      </dgm:prSet>
      <dgm:spPr/>
      <dgm:t>
        <a:bodyPr/>
        <a:lstStyle/>
        <a:p>
          <a:endParaRPr kumimoji="1" lang="ja-JP" altLang="en-US"/>
        </a:p>
      </dgm:t>
    </dgm:pt>
    <dgm:pt modelId="{2801E637-8C93-40BB-8D47-B379444342CD}" type="pres">
      <dgm:prSet presAssocID="{87D7B1F8-6123-41EB-9EE4-4365B501F819}" presName="sibTrans" presStyleCnt="0"/>
      <dgm:spPr/>
      <dgm:t>
        <a:bodyPr/>
        <a:lstStyle/>
        <a:p>
          <a:endParaRPr kumimoji="1" lang="ja-JP" altLang="en-US"/>
        </a:p>
      </dgm:t>
    </dgm:pt>
    <dgm:pt modelId="{DE94FCB2-DC8D-4E9C-99AC-1B4A02F51ED1}" type="pres">
      <dgm:prSet presAssocID="{032D3BBA-FECA-4A09-86B8-D22A26B2D692}" presName="node" presStyleLbl="node1" presStyleIdx="1" presStyleCnt="6" custScaleX="171041">
        <dgm:presLayoutVars>
          <dgm:bulletEnabled val="1"/>
        </dgm:presLayoutVars>
      </dgm:prSet>
      <dgm:spPr/>
      <dgm:t>
        <a:bodyPr/>
        <a:lstStyle/>
        <a:p>
          <a:endParaRPr kumimoji="1" lang="ja-JP" altLang="en-US"/>
        </a:p>
      </dgm:t>
    </dgm:pt>
    <dgm:pt modelId="{B79BEC52-4A3C-4665-948E-5AB634E4DDD1}" type="pres">
      <dgm:prSet presAssocID="{FBC42729-2ECE-47F8-80EF-0A2691BE4F4B}" presName="sibTrans" presStyleCnt="0"/>
      <dgm:spPr/>
      <dgm:t>
        <a:bodyPr/>
        <a:lstStyle/>
        <a:p>
          <a:endParaRPr kumimoji="1" lang="ja-JP" altLang="en-US"/>
        </a:p>
      </dgm:t>
    </dgm:pt>
    <dgm:pt modelId="{9E71994E-CAF8-46B6-9D24-24B986C042F2}" type="pres">
      <dgm:prSet presAssocID="{7B17B44F-FC52-4305-B7B4-359C8BB0CC78}" presName="node" presStyleLbl="node1" presStyleIdx="2" presStyleCnt="6" custScaleX="161847">
        <dgm:presLayoutVars>
          <dgm:bulletEnabled val="1"/>
        </dgm:presLayoutVars>
      </dgm:prSet>
      <dgm:spPr/>
      <dgm:t>
        <a:bodyPr/>
        <a:lstStyle/>
        <a:p>
          <a:endParaRPr kumimoji="1" lang="ja-JP" altLang="en-US"/>
        </a:p>
      </dgm:t>
    </dgm:pt>
    <dgm:pt modelId="{738F86CF-128D-470E-936B-6A3F88B3548B}" type="pres">
      <dgm:prSet presAssocID="{92690300-D18D-45E1-9C05-A5A7F486431A}" presName="sibTrans" presStyleCnt="0"/>
      <dgm:spPr/>
      <dgm:t>
        <a:bodyPr/>
        <a:lstStyle/>
        <a:p>
          <a:endParaRPr kumimoji="1" lang="ja-JP" altLang="en-US"/>
        </a:p>
      </dgm:t>
    </dgm:pt>
    <dgm:pt modelId="{AB46F437-0746-4546-925E-0EB7C7D5DEEE}" type="pres">
      <dgm:prSet presAssocID="{A8173AC5-747C-4629-AFDD-A87911240C17}" presName="node" presStyleLbl="node1" presStyleIdx="3" presStyleCnt="6" custScaleX="183491">
        <dgm:presLayoutVars>
          <dgm:bulletEnabled val="1"/>
        </dgm:presLayoutVars>
      </dgm:prSet>
      <dgm:spPr/>
      <dgm:t>
        <a:bodyPr/>
        <a:lstStyle/>
        <a:p>
          <a:endParaRPr kumimoji="1" lang="ja-JP" altLang="en-US"/>
        </a:p>
      </dgm:t>
    </dgm:pt>
    <dgm:pt modelId="{DFB5A0A0-5AAF-4E7A-96E3-6AAED3E2A4DE}" type="pres">
      <dgm:prSet presAssocID="{53B3EEC5-F0C3-4637-83DF-ECC7F7989530}" presName="sibTrans" presStyleCnt="0"/>
      <dgm:spPr/>
      <dgm:t>
        <a:bodyPr/>
        <a:lstStyle/>
        <a:p>
          <a:endParaRPr kumimoji="1" lang="ja-JP" altLang="en-US"/>
        </a:p>
      </dgm:t>
    </dgm:pt>
    <dgm:pt modelId="{EF93FE5D-CECB-421C-A5E7-C8A146A6D18C}" type="pres">
      <dgm:prSet presAssocID="{719CC07F-E7E8-4D5D-812D-B4FE5927E5EE}" presName="node" presStyleLbl="node1" presStyleIdx="4" presStyleCnt="6" custScaleX="166731">
        <dgm:presLayoutVars>
          <dgm:bulletEnabled val="1"/>
        </dgm:presLayoutVars>
      </dgm:prSet>
      <dgm:spPr/>
      <dgm:t>
        <a:bodyPr/>
        <a:lstStyle/>
        <a:p>
          <a:endParaRPr kumimoji="1" lang="ja-JP" altLang="en-US"/>
        </a:p>
      </dgm:t>
    </dgm:pt>
    <dgm:pt modelId="{69C1F5B3-E374-4A16-AD71-1F7CD42FE451}" type="pres">
      <dgm:prSet presAssocID="{371C3CB0-B366-474D-B5B7-5314870145B2}" presName="sibTrans" presStyleCnt="0"/>
      <dgm:spPr/>
      <dgm:t>
        <a:bodyPr/>
        <a:lstStyle/>
        <a:p>
          <a:endParaRPr kumimoji="1" lang="ja-JP" altLang="en-US"/>
        </a:p>
      </dgm:t>
    </dgm:pt>
    <dgm:pt modelId="{4872DE25-18B2-4051-AC2E-50E8F9E547B9}" type="pres">
      <dgm:prSet presAssocID="{62B35D10-1538-4D55-950A-2A2BA79ABB01}" presName="node" presStyleLbl="node1" presStyleIdx="5" presStyleCnt="6" custScaleX="182009">
        <dgm:presLayoutVars>
          <dgm:bulletEnabled val="1"/>
        </dgm:presLayoutVars>
      </dgm:prSet>
      <dgm:spPr/>
      <dgm:t>
        <a:bodyPr/>
        <a:lstStyle/>
        <a:p>
          <a:endParaRPr kumimoji="1" lang="ja-JP" altLang="en-US"/>
        </a:p>
      </dgm:t>
    </dgm:pt>
  </dgm:ptLst>
  <dgm:cxnLst>
    <dgm:cxn modelId="{1770EE03-B119-4ECC-8030-FEDE77DDCEA2}" type="presOf" srcId="{032D3BBA-FECA-4A09-86B8-D22A26B2D692}" destId="{DE94FCB2-DC8D-4E9C-99AC-1B4A02F51ED1}" srcOrd="0" destOrd="0" presId="urn:microsoft.com/office/officeart/2005/8/layout/default"/>
    <dgm:cxn modelId="{F03DD442-96A4-477A-9D30-F76921D72844}" srcId="{816B225A-6D9C-45A5-A08D-C6272DC2B9BE}" destId="{719CC07F-E7E8-4D5D-812D-B4FE5927E5EE}" srcOrd="4" destOrd="0" parTransId="{2DF4381A-E109-454A-9E32-D93C72FC7A55}" sibTransId="{371C3CB0-B366-474D-B5B7-5314870145B2}"/>
    <dgm:cxn modelId="{C99A6A04-00F2-464C-A463-810353EE4324}" srcId="{816B225A-6D9C-45A5-A08D-C6272DC2B9BE}" destId="{7B17B44F-FC52-4305-B7B4-359C8BB0CC78}" srcOrd="2" destOrd="0" parTransId="{33AB0CC5-D5AB-43B3-85EC-314056ECEFE3}" sibTransId="{92690300-D18D-45E1-9C05-A5A7F486431A}"/>
    <dgm:cxn modelId="{9655EB4F-45BF-4302-BFC6-261EAF27F053}" type="presOf" srcId="{A8173AC5-747C-4629-AFDD-A87911240C17}" destId="{AB46F437-0746-4546-925E-0EB7C7D5DEEE}" srcOrd="0" destOrd="0" presId="urn:microsoft.com/office/officeart/2005/8/layout/default"/>
    <dgm:cxn modelId="{75F8E059-FEC3-4326-B267-58B84446B7D0}" type="presOf" srcId="{816B225A-6D9C-45A5-A08D-C6272DC2B9BE}" destId="{FB970023-0AD8-4257-9D69-0D38BBE98C0B}" srcOrd="0" destOrd="0" presId="urn:microsoft.com/office/officeart/2005/8/layout/default"/>
    <dgm:cxn modelId="{A95E0B9F-59F7-44CA-BC30-FF56A08C9DCF}" srcId="{816B225A-6D9C-45A5-A08D-C6272DC2B9BE}" destId="{A8173AC5-747C-4629-AFDD-A87911240C17}" srcOrd="3" destOrd="0" parTransId="{E974970D-70A4-448F-ADA5-582372723288}" sibTransId="{53B3EEC5-F0C3-4637-83DF-ECC7F7989530}"/>
    <dgm:cxn modelId="{050851E5-7985-4624-BFA0-E63890E07C3D}" srcId="{816B225A-6D9C-45A5-A08D-C6272DC2B9BE}" destId="{62B35D10-1538-4D55-950A-2A2BA79ABB01}" srcOrd="5" destOrd="0" parTransId="{3B7949E4-2C6C-4147-8E77-B67B75755B1D}" sibTransId="{14D47D6F-6546-446B-AE47-30FEAA7CBE24}"/>
    <dgm:cxn modelId="{877F99F4-2DDD-423B-A49A-FFCE3304A864}" type="presOf" srcId="{62B35D10-1538-4D55-950A-2A2BA79ABB01}" destId="{4872DE25-18B2-4051-AC2E-50E8F9E547B9}" srcOrd="0" destOrd="0" presId="urn:microsoft.com/office/officeart/2005/8/layout/default"/>
    <dgm:cxn modelId="{8AD9CEB7-FD04-4031-9AFC-81D45B5B82C5}" type="presOf" srcId="{7B17B44F-FC52-4305-B7B4-359C8BB0CC78}" destId="{9E71994E-CAF8-46B6-9D24-24B986C042F2}" srcOrd="0" destOrd="0" presId="urn:microsoft.com/office/officeart/2005/8/layout/default"/>
    <dgm:cxn modelId="{8B66D165-F6F6-4CC4-894A-C995BB775426}" type="presOf" srcId="{719CC07F-E7E8-4D5D-812D-B4FE5927E5EE}" destId="{EF93FE5D-CECB-421C-A5E7-C8A146A6D18C}" srcOrd="0" destOrd="0" presId="urn:microsoft.com/office/officeart/2005/8/layout/default"/>
    <dgm:cxn modelId="{3C106BD5-B745-482F-ACFC-16D6C59D484C}" srcId="{816B225A-6D9C-45A5-A08D-C6272DC2B9BE}" destId="{032D3BBA-FECA-4A09-86B8-D22A26B2D692}" srcOrd="1" destOrd="0" parTransId="{4119427E-7B15-41EB-8B5A-B95D0DFD73F7}" sibTransId="{FBC42729-2ECE-47F8-80EF-0A2691BE4F4B}"/>
    <dgm:cxn modelId="{6A1762DF-7C29-4A0A-8748-CEA318AD2CB0}" srcId="{816B225A-6D9C-45A5-A08D-C6272DC2B9BE}" destId="{40401B07-2BC1-43D1-990D-EA08A2E96199}" srcOrd="0" destOrd="0" parTransId="{7810A5FF-DD0E-4847-BB51-CCA58505CB3C}" sibTransId="{87D7B1F8-6123-41EB-9EE4-4365B501F819}"/>
    <dgm:cxn modelId="{21082EFE-9617-4C1C-9D5B-B4E0049F5559}" type="presOf" srcId="{40401B07-2BC1-43D1-990D-EA08A2E96199}" destId="{FFE1DB0B-A649-43C1-B7D2-CEF3FA2CA620}" srcOrd="0" destOrd="0" presId="urn:microsoft.com/office/officeart/2005/8/layout/default"/>
    <dgm:cxn modelId="{5C416D7D-0F43-43F3-91DB-6CC7BE8EA550}" type="presParOf" srcId="{FB970023-0AD8-4257-9D69-0D38BBE98C0B}" destId="{FFE1DB0B-A649-43C1-B7D2-CEF3FA2CA620}" srcOrd="0" destOrd="0" presId="urn:microsoft.com/office/officeart/2005/8/layout/default"/>
    <dgm:cxn modelId="{1693A671-9C2C-4F59-A79A-B859B4480D9A}" type="presParOf" srcId="{FB970023-0AD8-4257-9D69-0D38BBE98C0B}" destId="{2801E637-8C93-40BB-8D47-B379444342CD}" srcOrd="1" destOrd="0" presId="urn:microsoft.com/office/officeart/2005/8/layout/default"/>
    <dgm:cxn modelId="{A8038546-A6C9-44B9-9B44-D4A184AC4BCB}" type="presParOf" srcId="{FB970023-0AD8-4257-9D69-0D38BBE98C0B}" destId="{DE94FCB2-DC8D-4E9C-99AC-1B4A02F51ED1}" srcOrd="2" destOrd="0" presId="urn:microsoft.com/office/officeart/2005/8/layout/default"/>
    <dgm:cxn modelId="{22342D0C-A372-4A75-83C2-61F32539EF14}" type="presParOf" srcId="{FB970023-0AD8-4257-9D69-0D38BBE98C0B}" destId="{B79BEC52-4A3C-4665-948E-5AB634E4DDD1}" srcOrd="3" destOrd="0" presId="urn:microsoft.com/office/officeart/2005/8/layout/default"/>
    <dgm:cxn modelId="{0B6AB20F-7F7D-45CA-A0FF-E106C98D3369}" type="presParOf" srcId="{FB970023-0AD8-4257-9D69-0D38BBE98C0B}" destId="{9E71994E-CAF8-46B6-9D24-24B986C042F2}" srcOrd="4" destOrd="0" presId="urn:microsoft.com/office/officeart/2005/8/layout/default"/>
    <dgm:cxn modelId="{67696E3B-65A6-4F82-8827-3F912FC7146C}" type="presParOf" srcId="{FB970023-0AD8-4257-9D69-0D38BBE98C0B}" destId="{738F86CF-128D-470E-936B-6A3F88B3548B}" srcOrd="5" destOrd="0" presId="urn:microsoft.com/office/officeart/2005/8/layout/default"/>
    <dgm:cxn modelId="{673CF51C-9889-45EB-9AC0-22550CBB6A83}" type="presParOf" srcId="{FB970023-0AD8-4257-9D69-0D38BBE98C0B}" destId="{AB46F437-0746-4546-925E-0EB7C7D5DEEE}" srcOrd="6" destOrd="0" presId="urn:microsoft.com/office/officeart/2005/8/layout/default"/>
    <dgm:cxn modelId="{AC98110B-9AAE-4FFE-B0B1-2BD6A182E704}" type="presParOf" srcId="{FB970023-0AD8-4257-9D69-0D38BBE98C0B}" destId="{DFB5A0A0-5AAF-4E7A-96E3-6AAED3E2A4DE}" srcOrd="7" destOrd="0" presId="urn:microsoft.com/office/officeart/2005/8/layout/default"/>
    <dgm:cxn modelId="{E49D1B16-DD45-4D81-A2CD-F5E766F407C7}" type="presParOf" srcId="{FB970023-0AD8-4257-9D69-0D38BBE98C0B}" destId="{EF93FE5D-CECB-421C-A5E7-C8A146A6D18C}" srcOrd="8" destOrd="0" presId="urn:microsoft.com/office/officeart/2005/8/layout/default"/>
    <dgm:cxn modelId="{89276AD9-E010-43CD-9AF5-BD2A90A3B84E}" type="presParOf" srcId="{FB970023-0AD8-4257-9D69-0D38BBE98C0B}" destId="{69C1F5B3-E374-4A16-AD71-1F7CD42FE451}" srcOrd="9" destOrd="0" presId="urn:microsoft.com/office/officeart/2005/8/layout/default"/>
    <dgm:cxn modelId="{93E9EF60-CC53-42CE-8302-6F9DCD77BCBF}" type="presParOf" srcId="{FB970023-0AD8-4257-9D69-0D38BBE98C0B}" destId="{4872DE25-18B2-4051-AC2E-50E8F9E547B9}" srcOrd="10" destOrd="0" presId="urn:microsoft.com/office/officeart/2005/8/layout/default"/>
  </dgm:cxnLst>
  <dgm:bg/>
  <dgm:whole/>
  <dgm:extLst>
    <a:ext uri="http://schemas.microsoft.com/office/drawing/2008/diagram">
      <dsp:dataModelExt xmlns:dsp="http://schemas.microsoft.com/office/drawing/2008/diagram" xmlns="" relId="rId11"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816B225A-6D9C-45A5-A08D-C6272DC2B9BE}"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kumimoji="1" lang="ja-JP" altLang="en-US"/>
        </a:p>
      </dgm:t>
    </dgm:pt>
    <dgm:pt modelId="{40401B07-2BC1-43D1-990D-EA08A2E96199}">
      <dgm:prSet phldrT="[テキスト]"/>
      <dgm:spPr/>
      <dgm:t>
        <a:bodyPr/>
        <a:lstStyle/>
        <a:p>
          <a:r>
            <a:rPr kumimoji="1" lang="en-US" altLang="ja-JP" dirty="0" smtClean="0"/>
            <a:t>HOME</a:t>
          </a:r>
          <a:endParaRPr kumimoji="1" lang="ja-JP" altLang="en-US" dirty="0"/>
        </a:p>
      </dgm:t>
    </dgm:pt>
    <dgm:pt modelId="{7810A5FF-DD0E-4847-BB51-CCA58505CB3C}" type="parTrans" cxnId="{6A1762DF-7C29-4A0A-8748-CEA318AD2CB0}">
      <dgm:prSet/>
      <dgm:spPr/>
      <dgm:t>
        <a:bodyPr/>
        <a:lstStyle/>
        <a:p>
          <a:endParaRPr kumimoji="1" lang="ja-JP" altLang="en-US"/>
        </a:p>
      </dgm:t>
    </dgm:pt>
    <dgm:pt modelId="{87D7B1F8-6123-41EB-9EE4-4365B501F819}" type="sibTrans" cxnId="{6A1762DF-7C29-4A0A-8748-CEA318AD2CB0}">
      <dgm:prSet/>
      <dgm:spPr/>
      <dgm:t>
        <a:bodyPr/>
        <a:lstStyle/>
        <a:p>
          <a:endParaRPr kumimoji="1" lang="ja-JP" altLang="en-US"/>
        </a:p>
      </dgm:t>
    </dgm:pt>
    <dgm:pt modelId="{032D3BBA-FECA-4A09-86B8-D22A26B2D692}">
      <dgm:prSet phldrT="[テキスト]"/>
      <dgm:spPr/>
      <dgm:t>
        <a:bodyPr/>
        <a:lstStyle/>
        <a:p>
          <a:r>
            <a:rPr kumimoji="1" lang="en-US" altLang="ja-JP" dirty="0" smtClean="0"/>
            <a:t>NEWS</a:t>
          </a:r>
          <a:endParaRPr kumimoji="1" lang="ja-JP" altLang="en-US" dirty="0"/>
        </a:p>
      </dgm:t>
    </dgm:pt>
    <dgm:pt modelId="{4119427E-7B15-41EB-8B5A-B95D0DFD73F7}" type="parTrans" cxnId="{3C106BD5-B745-482F-ACFC-16D6C59D484C}">
      <dgm:prSet/>
      <dgm:spPr/>
      <dgm:t>
        <a:bodyPr/>
        <a:lstStyle/>
        <a:p>
          <a:endParaRPr kumimoji="1" lang="ja-JP" altLang="en-US"/>
        </a:p>
      </dgm:t>
    </dgm:pt>
    <dgm:pt modelId="{FBC42729-2ECE-47F8-80EF-0A2691BE4F4B}" type="sibTrans" cxnId="{3C106BD5-B745-482F-ACFC-16D6C59D484C}">
      <dgm:prSet/>
      <dgm:spPr/>
      <dgm:t>
        <a:bodyPr/>
        <a:lstStyle/>
        <a:p>
          <a:endParaRPr kumimoji="1" lang="ja-JP" altLang="en-US"/>
        </a:p>
      </dgm:t>
    </dgm:pt>
    <dgm:pt modelId="{7B17B44F-FC52-4305-B7B4-359C8BB0CC78}">
      <dgm:prSet phldrT="[テキスト]"/>
      <dgm:spPr/>
      <dgm:t>
        <a:bodyPr/>
        <a:lstStyle/>
        <a:p>
          <a:r>
            <a:rPr kumimoji="1" lang="ja-JP" altLang="en-US" dirty="0" smtClean="0"/>
            <a:t>サービス</a:t>
          </a:r>
          <a:endParaRPr kumimoji="1" lang="ja-JP" altLang="en-US" dirty="0"/>
        </a:p>
      </dgm:t>
    </dgm:pt>
    <dgm:pt modelId="{33AB0CC5-D5AB-43B3-85EC-314056ECEFE3}" type="parTrans" cxnId="{C99A6A04-00F2-464C-A463-810353EE4324}">
      <dgm:prSet/>
      <dgm:spPr/>
      <dgm:t>
        <a:bodyPr/>
        <a:lstStyle/>
        <a:p>
          <a:endParaRPr kumimoji="1" lang="ja-JP" altLang="en-US"/>
        </a:p>
      </dgm:t>
    </dgm:pt>
    <dgm:pt modelId="{92690300-D18D-45E1-9C05-A5A7F486431A}" type="sibTrans" cxnId="{C99A6A04-00F2-464C-A463-810353EE4324}">
      <dgm:prSet/>
      <dgm:spPr/>
      <dgm:t>
        <a:bodyPr/>
        <a:lstStyle/>
        <a:p>
          <a:endParaRPr kumimoji="1" lang="ja-JP" altLang="en-US"/>
        </a:p>
      </dgm:t>
    </dgm:pt>
    <dgm:pt modelId="{A8173AC5-747C-4629-AFDD-A87911240C17}">
      <dgm:prSet phldrT="[テキスト]"/>
      <dgm:spPr/>
      <dgm:t>
        <a:bodyPr/>
        <a:lstStyle/>
        <a:p>
          <a:r>
            <a:rPr kumimoji="1" lang="ja-JP" altLang="en-US" dirty="0" smtClean="0"/>
            <a:t>決済端末</a:t>
          </a:r>
          <a:endParaRPr kumimoji="1" lang="ja-JP" altLang="en-US" dirty="0"/>
        </a:p>
      </dgm:t>
    </dgm:pt>
    <dgm:pt modelId="{E974970D-70A4-448F-ADA5-582372723288}" type="parTrans" cxnId="{A95E0B9F-59F7-44CA-BC30-FF56A08C9DCF}">
      <dgm:prSet/>
      <dgm:spPr/>
      <dgm:t>
        <a:bodyPr/>
        <a:lstStyle/>
        <a:p>
          <a:endParaRPr kumimoji="1" lang="ja-JP" altLang="en-US"/>
        </a:p>
      </dgm:t>
    </dgm:pt>
    <dgm:pt modelId="{53B3EEC5-F0C3-4637-83DF-ECC7F7989530}" type="sibTrans" cxnId="{A95E0B9F-59F7-44CA-BC30-FF56A08C9DCF}">
      <dgm:prSet/>
      <dgm:spPr/>
      <dgm:t>
        <a:bodyPr/>
        <a:lstStyle/>
        <a:p>
          <a:endParaRPr kumimoji="1" lang="ja-JP" altLang="en-US"/>
        </a:p>
      </dgm:t>
    </dgm:pt>
    <dgm:pt modelId="{719CC07F-E7E8-4D5D-812D-B4FE5927E5EE}">
      <dgm:prSet phldrT="[テキスト]"/>
      <dgm:spPr/>
      <dgm:t>
        <a:bodyPr/>
        <a:lstStyle/>
        <a:p>
          <a:r>
            <a:rPr kumimoji="1" lang="ja-JP" altLang="en-US" dirty="0" smtClean="0"/>
            <a:t>会社概要</a:t>
          </a:r>
          <a:endParaRPr kumimoji="1" lang="ja-JP" altLang="en-US" dirty="0"/>
        </a:p>
      </dgm:t>
    </dgm:pt>
    <dgm:pt modelId="{2DF4381A-E109-454A-9E32-D93C72FC7A55}" type="parTrans" cxnId="{F03DD442-96A4-477A-9D30-F76921D72844}">
      <dgm:prSet/>
      <dgm:spPr/>
      <dgm:t>
        <a:bodyPr/>
        <a:lstStyle/>
        <a:p>
          <a:endParaRPr kumimoji="1" lang="ja-JP" altLang="en-US"/>
        </a:p>
      </dgm:t>
    </dgm:pt>
    <dgm:pt modelId="{371C3CB0-B366-474D-B5B7-5314870145B2}" type="sibTrans" cxnId="{F03DD442-96A4-477A-9D30-F76921D72844}">
      <dgm:prSet/>
      <dgm:spPr/>
      <dgm:t>
        <a:bodyPr/>
        <a:lstStyle/>
        <a:p>
          <a:endParaRPr kumimoji="1" lang="ja-JP" altLang="en-US"/>
        </a:p>
      </dgm:t>
    </dgm:pt>
    <dgm:pt modelId="{62B35D10-1538-4D55-950A-2A2BA79ABB01}">
      <dgm:prSet phldrT="[テキスト]"/>
      <dgm:spPr/>
      <dgm:t>
        <a:bodyPr/>
        <a:lstStyle/>
        <a:p>
          <a:r>
            <a:rPr kumimoji="1" lang="ja-JP" altLang="en-US" dirty="0" smtClean="0"/>
            <a:t>お問い合わせ</a:t>
          </a:r>
          <a:endParaRPr kumimoji="1" lang="ja-JP" altLang="en-US" dirty="0"/>
        </a:p>
      </dgm:t>
    </dgm:pt>
    <dgm:pt modelId="{3B7949E4-2C6C-4147-8E77-B67B75755B1D}" type="parTrans" cxnId="{050851E5-7985-4624-BFA0-E63890E07C3D}">
      <dgm:prSet/>
      <dgm:spPr/>
      <dgm:t>
        <a:bodyPr/>
        <a:lstStyle/>
        <a:p>
          <a:endParaRPr kumimoji="1" lang="ja-JP" altLang="en-US"/>
        </a:p>
      </dgm:t>
    </dgm:pt>
    <dgm:pt modelId="{14D47D6F-6546-446B-AE47-30FEAA7CBE24}" type="sibTrans" cxnId="{050851E5-7985-4624-BFA0-E63890E07C3D}">
      <dgm:prSet/>
      <dgm:spPr/>
      <dgm:t>
        <a:bodyPr/>
        <a:lstStyle/>
        <a:p>
          <a:endParaRPr kumimoji="1" lang="ja-JP" altLang="en-US"/>
        </a:p>
      </dgm:t>
    </dgm:pt>
    <dgm:pt modelId="{FB970023-0AD8-4257-9D69-0D38BBE98C0B}" type="pres">
      <dgm:prSet presAssocID="{816B225A-6D9C-45A5-A08D-C6272DC2B9BE}" presName="diagram" presStyleCnt="0">
        <dgm:presLayoutVars>
          <dgm:dir/>
          <dgm:resizeHandles val="exact"/>
        </dgm:presLayoutVars>
      </dgm:prSet>
      <dgm:spPr/>
      <dgm:t>
        <a:bodyPr/>
        <a:lstStyle/>
        <a:p>
          <a:endParaRPr kumimoji="1" lang="ja-JP" altLang="en-US"/>
        </a:p>
      </dgm:t>
    </dgm:pt>
    <dgm:pt modelId="{FFE1DB0B-A649-43C1-B7D2-CEF3FA2CA620}" type="pres">
      <dgm:prSet presAssocID="{40401B07-2BC1-43D1-990D-EA08A2E96199}" presName="node" presStyleLbl="node1" presStyleIdx="0" presStyleCnt="6" custScaleX="175638">
        <dgm:presLayoutVars>
          <dgm:bulletEnabled val="1"/>
        </dgm:presLayoutVars>
      </dgm:prSet>
      <dgm:spPr/>
      <dgm:t>
        <a:bodyPr/>
        <a:lstStyle/>
        <a:p>
          <a:endParaRPr kumimoji="1" lang="ja-JP" altLang="en-US"/>
        </a:p>
      </dgm:t>
    </dgm:pt>
    <dgm:pt modelId="{2801E637-8C93-40BB-8D47-B379444342CD}" type="pres">
      <dgm:prSet presAssocID="{87D7B1F8-6123-41EB-9EE4-4365B501F819}" presName="sibTrans" presStyleCnt="0"/>
      <dgm:spPr/>
    </dgm:pt>
    <dgm:pt modelId="{DE94FCB2-DC8D-4E9C-99AC-1B4A02F51ED1}" type="pres">
      <dgm:prSet presAssocID="{032D3BBA-FECA-4A09-86B8-D22A26B2D692}" presName="node" presStyleLbl="node1" presStyleIdx="1" presStyleCnt="6" custScaleX="171041">
        <dgm:presLayoutVars>
          <dgm:bulletEnabled val="1"/>
        </dgm:presLayoutVars>
      </dgm:prSet>
      <dgm:spPr/>
      <dgm:t>
        <a:bodyPr/>
        <a:lstStyle/>
        <a:p>
          <a:endParaRPr kumimoji="1" lang="ja-JP" altLang="en-US"/>
        </a:p>
      </dgm:t>
    </dgm:pt>
    <dgm:pt modelId="{B79BEC52-4A3C-4665-948E-5AB634E4DDD1}" type="pres">
      <dgm:prSet presAssocID="{FBC42729-2ECE-47F8-80EF-0A2691BE4F4B}" presName="sibTrans" presStyleCnt="0"/>
      <dgm:spPr/>
    </dgm:pt>
    <dgm:pt modelId="{9E71994E-CAF8-46B6-9D24-24B986C042F2}" type="pres">
      <dgm:prSet presAssocID="{7B17B44F-FC52-4305-B7B4-359C8BB0CC78}" presName="node" presStyleLbl="node1" presStyleIdx="2" presStyleCnt="6" custScaleX="161847">
        <dgm:presLayoutVars>
          <dgm:bulletEnabled val="1"/>
        </dgm:presLayoutVars>
      </dgm:prSet>
      <dgm:spPr/>
      <dgm:t>
        <a:bodyPr/>
        <a:lstStyle/>
        <a:p>
          <a:endParaRPr kumimoji="1" lang="ja-JP" altLang="en-US"/>
        </a:p>
      </dgm:t>
    </dgm:pt>
    <dgm:pt modelId="{738F86CF-128D-470E-936B-6A3F88B3548B}" type="pres">
      <dgm:prSet presAssocID="{92690300-D18D-45E1-9C05-A5A7F486431A}" presName="sibTrans" presStyleCnt="0"/>
      <dgm:spPr/>
    </dgm:pt>
    <dgm:pt modelId="{AB46F437-0746-4546-925E-0EB7C7D5DEEE}" type="pres">
      <dgm:prSet presAssocID="{A8173AC5-747C-4629-AFDD-A87911240C17}" presName="node" presStyleLbl="node1" presStyleIdx="3" presStyleCnt="6" custScaleX="183491">
        <dgm:presLayoutVars>
          <dgm:bulletEnabled val="1"/>
        </dgm:presLayoutVars>
      </dgm:prSet>
      <dgm:spPr/>
      <dgm:t>
        <a:bodyPr/>
        <a:lstStyle/>
        <a:p>
          <a:endParaRPr kumimoji="1" lang="ja-JP" altLang="en-US"/>
        </a:p>
      </dgm:t>
    </dgm:pt>
    <dgm:pt modelId="{DFB5A0A0-5AAF-4E7A-96E3-6AAED3E2A4DE}" type="pres">
      <dgm:prSet presAssocID="{53B3EEC5-F0C3-4637-83DF-ECC7F7989530}" presName="sibTrans" presStyleCnt="0"/>
      <dgm:spPr/>
    </dgm:pt>
    <dgm:pt modelId="{EF93FE5D-CECB-421C-A5E7-C8A146A6D18C}" type="pres">
      <dgm:prSet presAssocID="{719CC07F-E7E8-4D5D-812D-B4FE5927E5EE}" presName="node" presStyleLbl="node1" presStyleIdx="4" presStyleCnt="6" custScaleX="166731">
        <dgm:presLayoutVars>
          <dgm:bulletEnabled val="1"/>
        </dgm:presLayoutVars>
      </dgm:prSet>
      <dgm:spPr/>
      <dgm:t>
        <a:bodyPr/>
        <a:lstStyle/>
        <a:p>
          <a:endParaRPr kumimoji="1" lang="ja-JP" altLang="en-US"/>
        </a:p>
      </dgm:t>
    </dgm:pt>
    <dgm:pt modelId="{69C1F5B3-E374-4A16-AD71-1F7CD42FE451}" type="pres">
      <dgm:prSet presAssocID="{371C3CB0-B366-474D-B5B7-5314870145B2}" presName="sibTrans" presStyleCnt="0"/>
      <dgm:spPr/>
    </dgm:pt>
    <dgm:pt modelId="{4872DE25-18B2-4051-AC2E-50E8F9E547B9}" type="pres">
      <dgm:prSet presAssocID="{62B35D10-1538-4D55-950A-2A2BA79ABB01}" presName="node" presStyleLbl="node1" presStyleIdx="5" presStyleCnt="6" custScaleX="182009">
        <dgm:presLayoutVars>
          <dgm:bulletEnabled val="1"/>
        </dgm:presLayoutVars>
      </dgm:prSet>
      <dgm:spPr/>
      <dgm:t>
        <a:bodyPr/>
        <a:lstStyle/>
        <a:p>
          <a:endParaRPr kumimoji="1" lang="ja-JP" altLang="en-US"/>
        </a:p>
      </dgm:t>
    </dgm:pt>
  </dgm:ptLst>
  <dgm:cxnLst>
    <dgm:cxn modelId="{F03DD442-96A4-477A-9D30-F76921D72844}" srcId="{816B225A-6D9C-45A5-A08D-C6272DC2B9BE}" destId="{719CC07F-E7E8-4D5D-812D-B4FE5927E5EE}" srcOrd="4" destOrd="0" parTransId="{2DF4381A-E109-454A-9E32-D93C72FC7A55}" sibTransId="{371C3CB0-B366-474D-B5B7-5314870145B2}"/>
    <dgm:cxn modelId="{609330DE-6DDD-4BB5-8331-56DE6B2C332B}" type="presOf" srcId="{62B35D10-1538-4D55-950A-2A2BA79ABB01}" destId="{4872DE25-18B2-4051-AC2E-50E8F9E547B9}" srcOrd="0" destOrd="0" presId="urn:microsoft.com/office/officeart/2005/8/layout/default"/>
    <dgm:cxn modelId="{C99A6A04-00F2-464C-A463-810353EE4324}" srcId="{816B225A-6D9C-45A5-A08D-C6272DC2B9BE}" destId="{7B17B44F-FC52-4305-B7B4-359C8BB0CC78}" srcOrd="2" destOrd="0" parTransId="{33AB0CC5-D5AB-43B3-85EC-314056ECEFE3}" sibTransId="{92690300-D18D-45E1-9C05-A5A7F486431A}"/>
    <dgm:cxn modelId="{A95E0B9F-59F7-44CA-BC30-FF56A08C9DCF}" srcId="{816B225A-6D9C-45A5-A08D-C6272DC2B9BE}" destId="{A8173AC5-747C-4629-AFDD-A87911240C17}" srcOrd="3" destOrd="0" parTransId="{E974970D-70A4-448F-ADA5-582372723288}" sibTransId="{53B3EEC5-F0C3-4637-83DF-ECC7F7989530}"/>
    <dgm:cxn modelId="{050851E5-7985-4624-BFA0-E63890E07C3D}" srcId="{816B225A-6D9C-45A5-A08D-C6272DC2B9BE}" destId="{62B35D10-1538-4D55-950A-2A2BA79ABB01}" srcOrd="5" destOrd="0" parTransId="{3B7949E4-2C6C-4147-8E77-B67B75755B1D}" sibTransId="{14D47D6F-6546-446B-AE47-30FEAA7CBE24}"/>
    <dgm:cxn modelId="{D58EBEA5-ADE8-48C5-9389-3A6FF179C492}" type="presOf" srcId="{719CC07F-E7E8-4D5D-812D-B4FE5927E5EE}" destId="{EF93FE5D-CECB-421C-A5E7-C8A146A6D18C}" srcOrd="0" destOrd="0" presId="urn:microsoft.com/office/officeart/2005/8/layout/default"/>
    <dgm:cxn modelId="{A27F9B95-6471-4019-B95F-15CC9EBBA785}" type="presOf" srcId="{816B225A-6D9C-45A5-A08D-C6272DC2B9BE}" destId="{FB970023-0AD8-4257-9D69-0D38BBE98C0B}" srcOrd="0" destOrd="0" presId="urn:microsoft.com/office/officeart/2005/8/layout/default"/>
    <dgm:cxn modelId="{47EA69D0-C9D7-4CE4-8389-14631DF642F9}" type="presOf" srcId="{40401B07-2BC1-43D1-990D-EA08A2E96199}" destId="{FFE1DB0B-A649-43C1-B7D2-CEF3FA2CA620}" srcOrd="0" destOrd="0" presId="urn:microsoft.com/office/officeart/2005/8/layout/default"/>
    <dgm:cxn modelId="{8D609576-88DF-473B-9877-2253D25EC209}" type="presOf" srcId="{A8173AC5-747C-4629-AFDD-A87911240C17}" destId="{AB46F437-0746-4546-925E-0EB7C7D5DEEE}" srcOrd="0" destOrd="0" presId="urn:microsoft.com/office/officeart/2005/8/layout/default"/>
    <dgm:cxn modelId="{42086519-AB49-4C0C-8522-B01DE31A7D3A}" type="presOf" srcId="{7B17B44F-FC52-4305-B7B4-359C8BB0CC78}" destId="{9E71994E-CAF8-46B6-9D24-24B986C042F2}" srcOrd="0" destOrd="0" presId="urn:microsoft.com/office/officeart/2005/8/layout/default"/>
    <dgm:cxn modelId="{6A1762DF-7C29-4A0A-8748-CEA318AD2CB0}" srcId="{816B225A-6D9C-45A5-A08D-C6272DC2B9BE}" destId="{40401B07-2BC1-43D1-990D-EA08A2E96199}" srcOrd="0" destOrd="0" parTransId="{7810A5FF-DD0E-4847-BB51-CCA58505CB3C}" sibTransId="{87D7B1F8-6123-41EB-9EE4-4365B501F819}"/>
    <dgm:cxn modelId="{3C106BD5-B745-482F-ACFC-16D6C59D484C}" srcId="{816B225A-6D9C-45A5-A08D-C6272DC2B9BE}" destId="{032D3BBA-FECA-4A09-86B8-D22A26B2D692}" srcOrd="1" destOrd="0" parTransId="{4119427E-7B15-41EB-8B5A-B95D0DFD73F7}" sibTransId="{FBC42729-2ECE-47F8-80EF-0A2691BE4F4B}"/>
    <dgm:cxn modelId="{D18DD412-B79A-4170-85C6-F387D77AF473}" type="presOf" srcId="{032D3BBA-FECA-4A09-86B8-D22A26B2D692}" destId="{DE94FCB2-DC8D-4E9C-99AC-1B4A02F51ED1}" srcOrd="0" destOrd="0" presId="urn:microsoft.com/office/officeart/2005/8/layout/default"/>
    <dgm:cxn modelId="{BE67859C-1B14-45E6-8C52-91533C333651}" type="presParOf" srcId="{FB970023-0AD8-4257-9D69-0D38BBE98C0B}" destId="{FFE1DB0B-A649-43C1-B7D2-CEF3FA2CA620}" srcOrd="0" destOrd="0" presId="urn:microsoft.com/office/officeart/2005/8/layout/default"/>
    <dgm:cxn modelId="{5AC8FA99-6ACE-40F8-918F-E322B101F631}" type="presParOf" srcId="{FB970023-0AD8-4257-9D69-0D38BBE98C0B}" destId="{2801E637-8C93-40BB-8D47-B379444342CD}" srcOrd="1" destOrd="0" presId="urn:microsoft.com/office/officeart/2005/8/layout/default"/>
    <dgm:cxn modelId="{75641883-E4B4-4585-9674-315FA79CB002}" type="presParOf" srcId="{FB970023-0AD8-4257-9D69-0D38BBE98C0B}" destId="{DE94FCB2-DC8D-4E9C-99AC-1B4A02F51ED1}" srcOrd="2" destOrd="0" presId="urn:microsoft.com/office/officeart/2005/8/layout/default"/>
    <dgm:cxn modelId="{96EBC097-6102-4093-829D-ED315878079A}" type="presParOf" srcId="{FB970023-0AD8-4257-9D69-0D38BBE98C0B}" destId="{B79BEC52-4A3C-4665-948E-5AB634E4DDD1}" srcOrd="3" destOrd="0" presId="urn:microsoft.com/office/officeart/2005/8/layout/default"/>
    <dgm:cxn modelId="{64CF685D-4234-43C2-B928-F69E52E9E268}" type="presParOf" srcId="{FB970023-0AD8-4257-9D69-0D38BBE98C0B}" destId="{9E71994E-CAF8-46B6-9D24-24B986C042F2}" srcOrd="4" destOrd="0" presId="urn:microsoft.com/office/officeart/2005/8/layout/default"/>
    <dgm:cxn modelId="{73DB96A3-7765-4EC1-9285-1FD8B39882A0}" type="presParOf" srcId="{FB970023-0AD8-4257-9D69-0D38BBE98C0B}" destId="{738F86CF-128D-470E-936B-6A3F88B3548B}" srcOrd="5" destOrd="0" presId="urn:microsoft.com/office/officeart/2005/8/layout/default"/>
    <dgm:cxn modelId="{2B5C1C77-3E1A-4B90-90A9-74F1A8A71F63}" type="presParOf" srcId="{FB970023-0AD8-4257-9D69-0D38BBE98C0B}" destId="{AB46F437-0746-4546-925E-0EB7C7D5DEEE}" srcOrd="6" destOrd="0" presId="urn:microsoft.com/office/officeart/2005/8/layout/default"/>
    <dgm:cxn modelId="{C0889C7E-0470-4233-84A6-61D716CEE8CE}" type="presParOf" srcId="{FB970023-0AD8-4257-9D69-0D38BBE98C0B}" destId="{DFB5A0A0-5AAF-4E7A-96E3-6AAED3E2A4DE}" srcOrd="7" destOrd="0" presId="urn:microsoft.com/office/officeart/2005/8/layout/default"/>
    <dgm:cxn modelId="{D7D267FC-9F47-4816-8E15-01C1AABE2250}" type="presParOf" srcId="{FB970023-0AD8-4257-9D69-0D38BBE98C0B}" destId="{EF93FE5D-CECB-421C-A5E7-C8A146A6D18C}" srcOrd="8" destOrd="0" presId="urn:microsoft.com/office/officeart/2005/8/layout/default"/>
    <dgm:cxn modelId="{904DC9E4-233E-4FFF-9FBB-AC6CD370E140}" type="presParOf" srcId="{FB970023-0AD8-4257-9D69-0D38BBE98C0B}" destId="{69C1F5B3-E374-4A16-AD71-1F7CD42FE451}" srcOrd="9" destOrd="0" presId="urn:microsoft.com/office/officeart/2005/8/layout/default"/>
    <dgm:cxn modelId="{17B5697E-AECF-4A11-9624-A79703D1FC56}" type="presParOf" srcId="{FB970023-0AD8-4257-9D69-0D38BBE98C0B}" destId="{4872DE25-18B2-4051-AC2E-50E8F9E547B9}" srcOrd="10" destOrd="0" presId="urn:microsoft.com/office/officeart/2005/8/layout/default"/>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816B225A-6D9C-45A5-A08D-C6272DC2B9BE}" type="doc">
      <dgm:prSet loTypeId="urn:microsoft.com/office/officeart/2005/8/layout/default" loCatId="list" qsTypeId="urn:microsoft.com/office/officeart/2005/8/quickstyle/3d4" qsCatId="3D" csTypeId="urn:microsoft.com/office/officeart/2005/8/colors/accent0_1" csCatId="mainScheme" phldr="1"/>
      <dgm:spPr/>
      <dgm:t>
        <a:bodyPr/>
        <a:lstStyle/>
        <a:p>
          <a:endParaRPr kumimoji="1" lang="ja-JP" altLang="en-US"/>
        </a:p>
      </dgm:t>
    </dgm:pt>
    <dgm:pt modelId="{40401B07-2BC1-43D1-990D-EA08A2E96199}">
      <dgm:prSet phldrT="[テキスト]"/>
      <dgm:spPr/>
      <dgm:t>
        <a:bodyPr/>
        <a:lstStyle/>
        <a:p>
          <a:r>
            <a:rPr kumimoji="1" lang="ja-JP" altLang="en-US" dirty="0" smtClean="0"/>
            <a:t>サイトマップ</a:t>
          </a:r>
          <a:endParaRPr kumimoji="1" lang="ja-JP" altLang="en-US" dirty="0"/>
        </a:p>
      </dgm:t>
    </dgm:pt>
    <dgm:pt modelId="{7810A5FF-DD0E-4847-BB51-CCA58505CB3C}" type="parTrans" cxnId="{6A1762DF-7C29-4A0A-8748-CEA318AD2CB0}">
      <dgm:prSet/>
      <dgm:spPr/>
      <dgm:t>
        <a:bodyPr/>
        <a:lstStyle/>
        <a:p>
          <a:endParaRPr kumimoji="1" lang="ja-JP" altLang="en-US"/>
        </a:p>
      </dgm:t>
    </dgm:pt>
    <dgm:pt modelId="{87D7B1F8-6123-41EB-9EE4-4365B501F819}" type="sibTrans" cxnId="{6A1762DF-7C29-4A0A-8748-CEA318AD2CB0}">
      <dgm:prSet/>
      <dgm:spPr/>
      <dgm:t>
        <a:bodyPr/>
        <a:lstStyle/>
        <a:p>
          <a:endParaRPr kumimoji="1" lang="ja-JP" altLang="en-US"/>
        </a:p>
      </dgm:t>
    </dgm:pt>
    <dgm:pt modelId="{032D3BBA-FECA-4A09-86B8-D22A26B2D692}">
      <dgm:prSet phldrT="[テキスト]"/>
      <dgm:spPr/>
      <dgm:t>
        <a:bodyPr/>
        <a:lstStyle/>
        <a:p>
          <a:r>
            <a:rPr kumimoji="1" lang="ja-JP" altLang="en-US" dirty="0" smtClean="0"/>
            <a:t>個人情報保護方針</a:t>
          </a:r>
          <a:endParaRPr kumimoji="1" lang="ja-JP" altLang="en-US" dirty="0"/>
        </a:p>
      </dgm:t>
    </dgm:pt>
    <dgm:pt modelId="{4119427E-7B15-41EB-8B5A-B95D0DFD73F7}" type="parTrans" cxnId="{3C106BD5-B745-482F-ACFC-16D6C59D484C}">
      <dgm:prSet/>
      <dgm:spPr/>
      <dgm:t>
        <a:bodyPr/>
        <a:lstStyle/>
        <a:p>
          <a:endParaRPr kumimoji="1" lang="ja-JP" altLang="en-US"/>
        </a:p>
      </dgm:t>
    </dgm:pt>
    <dgm:pt modelId="{FBC42729-2ECE-47F8-80EF-0A2691BE4F4B}" type="sibTrans" cxnId="{3C106BD5-B745-482F-ACFC-16D6C59D484C}">
      <dgm:prSet/>
      <dgm:spPr/>
      <dgm:t>
        <a:bodyPr/>
        <a:lstStyle/>
        <a:p>
          <a:endParaRPr kumimoji="1" lang="ja-JP" altLang="en-US"/>
        </a:p>
      </dgm:t>
    </dgm:pt>
    <dgm:pt modelId="{7B17B44F-FC52-4305-B7B4-359C8BB0CC78}">
      <dgm:prSet phldrT="[テキスト]"/>
      <dgm:spPr/>
      <dgm:t>
        <a:bodyPr/>
        <a:lstStyle/>
        <a:p>
          <a:r>
            <a:rPr kumimoji="1" lang="ja-JP" altLang="en-US" dirty="0" smtClean="0"/>
            <a:t>免責事項</a:t>
          </a:r>
          <a:endParaRPr kumimoji="1" lang="ja-JP" altLang="en-US" dirty="0"/>
        </a:p>
      </dgm:t>
    </dgm:pt>
    <dgm:pt modelId="{33AB0CC5-D5AB-43B3-85EC-314056ECEFE3}" type="parTrans" cxnId="{C99A6A04-00F2-464C-A463-810353EE4324}">
      <dgm:prSet/>
      <dgm:spPr/>
      <dgm:t>
        <a:bodyPr/>
        <a:lstStyle/>
        <a:p>
          <a:endParaRPr kumimoji="1" lang="ja-JP" altLang="en-US"/>
        </a:p>
      </dgm:t>
    </dgm:pt>
    <dgm:pt modelId="{92690300-D18D-45E1-9C05-A5A7F486431A}" type="sibTrans" cxnId="{C99A6A04-00F2-464C-A463-810353EE4324}">
      <dgm:prSet/>
      <dgm:spPr/>
      <dgm:t>
        <a:bodyPr/>
        <a:lstStyle/>
        <a:p>
          <a:endParaRPr kumimoji="1" lang="ja-JP" altLang="en-US"/>
        </a:p>
      </dgm:t>
    </dgm:pt>
    <dgm:pt modelId="{A8173AC5-747C-4629-AFDD-A87911240C17}">
      <dgm:prSet phldrT="[テキスト]"/>
      <dgm:spPr/>
      <dgm:t>
        <a:bodyPr/>
        <a:lstStyle/>
        <a:p>
          <a:r>
            <a:rPr kumimoji="1" lang="ja-JP" altLang="en-US" dirty="0" smtClean="0"/>
            <a:t>会社概要</a:t>
          </a:r>
          <a:endParaRPr kumimoji="1" lang="ja-JP" altLang="en-US" dirty="0"/>
        </a:p>
      </dgm:t>
    </dgm:pt>
    <dgm:pt modelId="{E974970D-70A4-448F-ADA5-582372723288}" type="parTrans" cxnId="{A95E0B9F-59F7-44CA-BC30-FF56A08C9DCF}">
      <dgm:prSet/>
      <dgm:spPr/>
      <dgm:t>
        <a:bodyPr/>
        <a:lstStyle/>
        <a:p>
          <a:endParaRPr kumimoji="1" lang="ja-JP" altLang="en-US"/>
        </a:p>
      </dgm:t>
    </dgm:pt>
    <dgm:pt modelId="{53B3EEC5-F0C3-4637-83DF-ECC7F7989530}" type="sibTrans" cxnId="{A95E0B9F-59F7-44CA-BC30-FF56A08C9DCF}">
      <dgm:prSet/>
      <dgm:spPr/>
      <dgm:t>
        <a:bodyPr/>
        <a:lstStyle/>
        <a:p>
          <a:endParaRPr kumimoji="1" lang="ja-JP" altLang="en-US"/>
        </a:p>
      </dgm:t>
    </dgm:pt>
    <dgm:pt modelId="{719CC07F-E7E8-4D5D-812D-B4FE5927E5EE}">
      <dgm:prSet phldrT="[テキスト]"/>
      <dgm:spPr/>
      <dgm:t>
        <a:bodyPr/>
        <a:lstStyle/>
        <a:p>
          <a:r>
            <a:rPr kumimoji="1" lang="ja-JP" altLang="en-US" dirty="0" smtClean="0"/>
            <a:t>お問い合わせ</a:t>
          </a:r>
          <a:endParaRPr kumimoji="1" lang="ja-JP" altLang="en-US" dirty="0"/>
        </a:p>
      </dgm:t>
    </dgm:pt>
    <dgm:pt modelId="{2DF4381A-E109-454A-9E32-D93C72FC7A55}" type="parTrans" cxnId="{F03DD442-96A4-477A-9D30-F76921D72844}">
      <dgm:prSet/>
      <dgm:spPr/>
      <dgm:t>
        <a:bodyPr/>
        <a:lstStyle/>
        <a:p>
          <a:endParaRPr kumimoji="1" lang="ja-JP" altLang="en-US"/>
        </a:p>
      </dgm:t>
    </dgm:pt>
    <dgm:pt modelId="{371C3CB0-B366-474D-B5B7-5314870145B2}" type="sibTrans" cxnId="{F03DD442-96A4-477A-9D30-F76921D72844}">
      <dgm:prSet/>
      <dgm:spPr/>
      <dgm:t>
        <a:bodyPr/>
        <a:lstStyle/>
        <a:p>
          <a:endParaRPr kumimoji="1" lang="ja-JP" altLang="en-US"/>
        </a:p>
      </dgm:t>
    </dgm:pt>
    <dgm:pt modelId="{62B35D10-1538-4D55-950A-2A2BA79ABB01}">
      <dgm:prSet phldrT="[テキスト]"/>
      <dgm:spPr/>
      <dgm:t>
        <a:bodyPr/>
        <a:lstStyle/>
        <a:p>
          <a:r>
            <a:rPr kumimoji="1" lang="ja-JP" altLang="en-US" dirty="0" smtClean="0"/>
            <a:t>お問い合わせ</a:t>
          </a:r>
          <a:endParaRPr kumimoji="1" lang="ja-JP" altLang="en-US" dirty="0"/>
        </a:p>
      </dgm:t>
    </dgm:pt>
    <dgm:pt modelId="{3B7949E4-2C6C-4147-8E77-B67B75755B1D}" type="parTrans" cxnId="{050851E5-7985-4624-BFA0-E63890E07C3D}">
      <dgm:prSet/>
      <dgm:spPr/>
      <dgm:t>
        <a:bodyPr/>
        <a:lstStyle/>
        <a:p>
          <a:endParaRPr kumimoji="1" lang="ja-JP" altLang="en-US"/>
        </a:p>
      </dgm:t>
    </dgm:pt>
    <dgm:pt modelId="{14D47D6F-6546-446B-AE47-30FEAA7CBE24}" type="sibTrans" cxnId="{050851E5-7985-4624-BFA0-E63890E07C3D}">
      <dgm:prSet/>
      <dgm:spPr/>
      <dgm:t>
        <a:bodyPr/>
        <a:lstStyle/>
        <a:p>
          <a:endParaRPr kumimoji="1" lang="ja-JP" altLang="en-US"/>
        </a:p>
      </dgm:t>
    </dgm:pt>
    <dgm:pt modelId="{FB970023-0AD8-4257-9D69-0D38BBE98C0B}" type="pres">
      <dgm:prSet presAssocID="{816B225A-6D9C-45A5-A08D-C6272DC2B9BE}" presName="diagram" presStyleCnt="0">
        <dgm:presLayoutVars>
          <dgm:dir/>
          <dgm:resizeHandles val="exact"/>
        </dgm:presLayoutVars>
      </dgm:prSet>
      <dgm:spPr/>
      <dgm:t>
        <a:bodyPr/>
        <a:lstStyle/>
        <a:p>
          <a:endParaRPr kumimoji="1" lang="ja-JP" altLang="en-US"/>
        </a:p>
      </dgm:t>
    </dgm:pt>
    <dgm:pt modelId="{FFE1DB0B-A649-43C1-B7D2-CEF3FA2CA620}" type="pres">
      <dgm:prSet presAssocID="{40401B07-2BC1-43D1-990D-EA08A2E96199}" presName="node" presStyleLbl="node1" presStyleIdx="0" presStyleCnt="6" custScaleX="175638">
        <dgm:presLayoutVars>
          <dgm:bulletEnabled val="1"/>
        </dgm:presLayoutVars>
      </dgm:prSet>
      <dgm:spPr/>
      <dgm:t>
        <a:bodyPr/>
        <a:lstStyle/>
        <a:p>
          <a:endParaRPr kumimoji="1" lang="ja-JP" altLang="en-US"/>
        </a:p>
      </dgm:t>
    </dgm:pt>
    <dgm:pt modelId="{2801E637-8C93-40BB-8D47-B379444342CD}" type="pres">
      <dgm:prSet presAssocID="{87D7B1F8-6123-41EB-9EE4-4365B501F819}" presName="sibTrans" presStyleCnt="0"/>
      <dgm:spPr/>
      <dgm:t>
        <a:bodyPr/>
        <a:lstStyle/>
        <a:p>
          <a:endParaRPr kumimoji="1" lang="ja-JP" altLang="en-US"/>
        </a:p>
      </dgm:t>
    </dgm:pt>
    <dgm:pt modelId="{DE94FCB2-DC8D-4E9C-99AC-1B4A02F51ED1}" type="pres">
      <dgm:prSet presAssocID="{032D3BBA-FECA-4A09-86B8-D22A26B2D692}" presName="node" presStyleLbl="node1" presStyleIdx="1" presStyleCnt="6" custScaleX="171041">
        <dgm:presLayoutVars>
          <dgm:bulletEnabled val="1"/>
        </dgm:presLayoutVars>
      </dgm:prSet>
      <dgm:spPr/>
      <dgm:t>
        <a:bodyPr/>
        <a:lstStyle/>
        <a:p>
          <a:endParaRPr kumimoji="1" lang="ja-JP" altLang="en-US"/>
        </a:p>
      </dgm:t>
    </dgm:pt>
    <dgm:pt modelId="{B79BEC52-4A3C-4665-948E-5AB634E4DDD1}" type="pres">
      <dgm:prSet presAssocID="{FBC42729-2ECE-47F8-80EF-0A2691BE4F4B}" presName="sibTrans" presStyleCnt="0"/>
      <dgm:spPr/>
      <dgm:t>
        <a:bodyPr/>
        <a:lstStyle/>
        <a:p>
          <a:endParaRPr kumimoji="1" lang="ja-JP" altLang="en-US"/>
        </a:p>
      </dgm:t>
    </dgm:pt>
    <dgm:pt modelId="{9E71994E-CAF8-46B6-9D24-24B986C042F2}" type="pres">
      <dgm:prSet presAssocID="{7B17B44F-FC52-4305-B7B4-359C8BB0CC78}" presName="node" presStyleLbl="node1" presStyleIdx="2" presStyleCnt="6" custScaleX="161847">
        <dgm:presLayoutVars>
          <dgm:bulletEnabled val="1"/>
        </dgm:presLayoutVars>
      </dgm:prSet>
      <dgm:spPr/>
      <dgm:t>
        <a:bodyPr/>
        <a:lstStyle/>
        <a:p>
          <a:endParaRPr kumimoji="1" lang="ja-JP" altLang="en-US"/>
        </a:p>
      </dgm:t>
    </dgm:pt>
    <dgm:pt modelId="{738F86CF-128D-470E-936B-6A3F88B3548B}" type="pres">
      <dgm:prSet presAssocID="{92690300-D18D-45E1-9C05-A5A7F486431A}" presName="sibTrans" presStyleCnt="0"/>
      <dgm:spPr/>
      <dgm:t>
        <a:bodyPr/>
        <a:lstStyle/>
        <a:p>
          <a:endParaRPr kumimoji="1" lang="ja-JP" altLang="en-US"/>
        </a:p>
      </dgm:t>
    </dgm:pt>
    <dgm:pt modelId="{AB46F437-0746-4546-925E-0EB7C7D5DEEE}" type="pres">
      <dgm:prSet presAssocID="{A8173AC5-747C-4629-AFDD-A87911240C17}" presName="node" presStyleLbl="node1" presStyleIdx="3" presStyleCnt="6" custScaleX="183491">
        <dgm:presLayoutVars>
          <dgm:bulletEnabled val="1"/>
        </dgm:presLayoutVars>
      </dgm:prSet>
      <dgm:spPr/>
      <dgm:t>
        <a:bodyPr/>
        <a:lstStyle/>
        <a:p>
          <a:endParaRPr kumimoji="1" lang="ja-JP" altLang="en-US"/>
        </a:p>
      </dgm:t>
    </dgm:pt>
    <dgm:pt modelId="{DFB5A0A0-5AAF-4E7A-96E3-6AAED3E2A4DE}" type="pres">
      <dgm:prSet presAssocID="{53B3EEC5-F0C3-4637-83DF-ECC7F7989530}" presName="sibTrans" presStyleCnt="0"/>
      <dgm:spPr/>
      <dgm:t>
        <a:bodyPr/>
        <a:lstStyle/>
        <a:p>
          <a:endParaRPr kumimoji="1" lang="ja-JP" altLang="en-US"/>
        </a:p>
      </dgm:t>
    </dgm:pt>
    <dgm:pt modelId="{EF93FE5D-CECB-421C-A5E7-C8A146A6D18C}" type="pres">
      <dgm:prSet presAssocID="{719CC07F-E7E8-4D5D-812D-B4FE5927E5EE}" presName="node" presStyleLbl="node1" presStyleIdx="4" presStyleCnt="6" custScaleX="166731">
        <dgm:presLayoutVars>
          <dgm:bulletEnabled val="1"/>
        </dgm:presLayoutVars>
      </dgm:prSet>
      <dgm:spPr/>
      <dgm:t>
        <a:bodyPr/>
        <a:lstStyle/>
        <a:p>
          <a:endParaRPr kumimoji="1" lang="ja-JP" altLang="en-US"/>
        </a:p>
      </dgm:t>
    </dgm:pt>
    <dgm:pt modelId="{69C1F5B3-E374-4A16-AD71-1F7CD42FE451}" type="pres">
      <dgm:prSet presAssocID="{371C3CB0-B366-474D-B5B7-5314870145B2}" presName="sibTrans" presStyleCnt="0"/>
      <dgm:spPr/>
      <dgm:t>
        <a:bodyPr/>
        <a:lstStyle/>
        <a:p>
          <a:endParaRPr kumimoji="1" lang="ja-JP" altLang="en-US"/>
        </a:p>
      </dgm:t>
    </dgm:pt>
    <dgm:pt modelId="{4872DE25-18B2-4051-AC2E-50E8F9E547B9}" type="pres">
      <dgm:prSet presAssocID="{62B35D10-1538-4D55-950A-2A2BA79ABB01}" presName="node" presStyleLbl="node1" presStyleIdx="5" presStyleCnt="6" custScaleX="182009">
        <dgm:presLayoutVars>
          <dgm:bulletEnabled val="1"/>
        </dgm:presLayoutVars>
      </dgm:prSet>
      <dgm:spPr/>
      <dgm:t>
        <a:bodyPr/>
        <a:lstStyle/>
        <a:p>
          <a:endParaRPr kumimoji="1" lang="ja-JP" altLang="en-US"/>
        </a:p>
      </dgm:t>
    </dgm:pt>
  </dgm:ptLst>
  <dgm:cxnLst>
    <dgm:cxn modelId="{C99A6A04-00F2-464C-A463-810353EE4324}" srcId="{816B225A-6D9C-45A5-A08D-C6272DC2B9BE}" destId="{7B17B44F-FC52-4305-B7B4-359C8BB0CC78}" srcOrd="2" destOrd="0" parTransId="{33AB0CC5-D5AB-43B3-85EC-314056ECEFE3}" sibTransId="{92690300-D18D-45E1-9C05-A5A7F486431A}"/>
    <dgm:cxn modelId="{F1344DE2-9784-4D00-957C-ECD2374B8B29}" type="presOf" srcId="{816B225A-6D9C-45A5-A08D-C6272DC2B9BE}" destId="{FB970023-0AD8-4257-9D69-0D38BBE98C0B}" srcOrd="0" destOrd="0" presId="urn:microsoft.com/office/officeart/2005/8/layout/default"/>
    <dgm:cxn modelId="{D29A9BEE-27E8-4046-B253-21131993DA34}" type="presOf" srcId="{62B35D10-1538-4D55-950A-2A2BA79ABB01}" destId="{4872DE25-18B2-4051-AC2E-50E8F9E547B9}" srcOrd="0" destOrd="0" presId="urn:microsoft.com/office/officeart/2005/8/layout/default"/>
    <dgm:cxn modelId="{277DCFCB-C500-4AA6-B684-97AAF408D519}" type="presOf" srcId="{A8173AC5-747C-4629-AFDD-A87911240C17}" destId="{AB46F437-0746-4546-925E-0EB7C7D5DEEE}" srcOrd="0" destOrd="0" presId="urn:microsoft.com/office/officeart/2005/8/layout/default"/>
    <dgm:cxn modelId="{70670D40-3166-4996-A8AD-B06C98524E3A}" type="presOf" srcId="{7B17B44F-FC52-4305-B7B4-359C8BB0CC78}" destId="{9E71994E-CAF8-46B6-9D24-24B986C042F2}" srcOrd="0" destOrd="0" presId="urn:microsoft.com/office/officeart/2005/8/layout/default"/>
    <dgm:cxn modelId="{3C106BD5-B745-482F-ACFC-16D6C59D484C}" srcId="{816B225A-6D9C-45A5-A08D-C6272DC2B9BE}" destId="{032D3BBA-FECA-4A09-86B8-D22A26B2D692}" srcOrd="1" destOrd="0" parTransId="{4119427E-7B15-41EB-8B5A-B95D0DFD73F7}" sibTransId="{FBC42729-2ECE-47F8-80EF-0A2691BE4F4B}"/>
    <dgm:cxn modelId="{F03DD442-96A4-477A-9D30-F76921D72844}" srcId="{816B225A-6D9C-45A5-A08D-C6272DC2B9BE}" destId="{719CC07F-E7E8-4D5D-812D-B4FE5927E5EE}" srcOrd="4" destOrd="0" parTransId="{2DF4381A-E109-454A-9E32-D93C72FC7A55}" sibTransId="{371C3CB0-B366-474D-B5B7-5314870145B2}"/>
    <dgm:cxn modelId="{D1F23717-6368-46EA-A16C-FBFB147B3B9E}" type="presOf" srcId="{40401B07-2BC1-43D1-990D-EA08A2E96199}" destId="{FFE1DB0B-A649-43C1-B7D2-CEF3FA2CA620}" srcOrd="0" destOrd="0" presId="urn:microsoft.com/office/officeart/2005/8/layout/default"/>
    <dgm:cxn modelId="{A95E0B9F-59F7-44CA-BC30-FF56A08C9DCF}" srcId="{816B225A-6D9C-45A5-A08D-C6272DC2B9BE}" destId="{A8173AC5-747C-4629-AFDD-A87911240C17}" srcOrd="3" destOrd="0" parTransId="{E974970D-70A4-448F-ADA5-582372723288}" sibTransId="{53B3EEC5-F0C3-4637-83DF-ECC7F7989530}"/>
    <dgm:cxn modelId="{050851E5-7985-4624-BFA0-E63890E07C3D}" srcId="{816B225A-6D9C-45A5-A08D-C6272DC2B9BE}" destId="{62B35D10-1538-4D55-950A-2A2BA79ABB01}" srcOrd="5" destOrd="0" parTransId="{3B7949E4-2C6C-4147-8E77-B67B75755B1D}" sibTransId="{14D47D6F-6546-446B-AE47-30FEAA7CBE24}"/>
    <dgm:cxn modelId="{6A1762DF-7C29-4A0A-8748-CEA318AD2CB0}" srcId="{816B225A-6D9C-45A5-A08D-C6272DC2B9BE}" destId="{40401B07-2BC1-43D1-990D-EA08A2E96199}" srcOrd="0" destOrd="0" parTransId="{7810A5FF-DD0E-4847-BB51-CCA58505CB3C}" sibTransId="{87D7B1F8-6123-41EB-9EE4-4365B501F819}"/>
    <dgm:cxn modelId="{F7787E02-AAF7-40EB-8CA6-0E656586DF57}" type="presOf" srcId="{719CC07F-E7E8-4D5D-812D-B4FE5927E5EE}" destId="{EF93FE5D-CECB-421C-A5E7-C8A146A6D18C}" srcOrd="0" destOrd="0" presId="urn:microsoft.com/office/officeart/2005/8/layout/default"/>
    <dgm:cxn modelId="{FA0A674C-D79B-4161-AAF3-12D64F938C2A}" type="presOf" srcId="{032D3BBA-FECA-4A09-86B8-D22A26B2D692}" destId="{DE94FCB2-DC8D-4E9C-99AC-1B4A02F51ED1}" srcOrd="0" destOrd="0" presId="urn:microsoft.com/office/officeart/2005/8/layout/default"/>
    <dgm:cxn modelId="{57858F42-03CE-4834-9347-0FA4F50DA4BE}" type="presParOf" srcId="{FB970023-0AD8-4257-9D69-0D38BBE98C0B}" destId="{FFE1DB0B-A649-43C1-B7D2-CEF3FA2CA620}" srcOrd="0" destOrd="0" presId="urn:microsoft.com/office/officeart/2005/8/layout/default"/>
    <dgm:cxn modelId="{A24E7BAB-B9F9-41B5-ADA9-4BE222F2B334}" type="presParOf" srcId="{FB970023-0AD8-4257-9D69-0D38BBE98C0B}" destId="{2801E637-8C93-40BB-8D47-B379444342CD}" srcOrd="1" destOrd="0" presId="urn:microsoft.com/office/officeart/2005/8/layout/default"/>
    <dgm:cxn modelId="{356873DB-8448-42DD-B648-02682E197DE8}" type="presParOf" srcId="{FB970023-0AD8-4257-9D69-0D38BBE98C0B}" destId="{DE94FCB2-DC8D-4E9C-99AC-1B4A02F51ED1}" srcOrd="2" destOrd="0" presId="urn:microsoft.com/office/officeart/2005/8/layout/default"/>
    <dgm:cxn modelId="{46E92873-7683-4B44-80C2-437C9A4DEBFA}" type="presParOf" srcId="{FB970023-0AD8-4257-9D69-0D38BBE98C0B}" destId="{B79BEC52-4A3C-4665-948E-5AB634E4DDD1}" srcOrd="3" destOrd="0" presId="urn:microsoft.com/office/officeart/2005/8/layout/default"/>
    <dgm:cxn modelId="{AD5392C4-D163-4FC7-BE12-CB292859911B}" type="presParOf" srcId="{FB970023-0AD8-4257-9D69-0D38BBE98C0B}" destId="{9E71994E-CAF8-46B6-9D24-24B986C042F2}" srcOrd="4" destOrd="0" presId="urn:microsoft.com/office/officeart/2005/8/layout/default"/>
    <dgm:cxn modelId="{674F94C0-EF46-4150-B90C-FAD4E4A2E951}" type="presParOf" srcId="{FB970023-0AD8-4257-9D69-0D38BBE98C0B}" destId="{738F86CF-128D-470E-936B-6A3F88B3548B}" srcOrd="5" destOrd="0" presId="urn:microsoft.com/office/officeart/2005/8/layout/default"/>
    <dgm:cxn modelId="{37F46BDB-3F5E-4629-8386-F85DB8ACD0A6}" type="presParOf" srcId="{FB970023-0AD8-4257-9D69-0D38BBE98C0B}" destId="{AB46F437-0746-4546-925E-0EB7C7D5DEEE}" srcOrd="6" destOrd="0" presId="urn:microsoft.com/office/officeart/2005/8/layout/default"/>
    <dgm:cxn modelId="{F10479B5-6650-4F61-A82D-9E4A6001396B}" type="presParOf" srcId="{FB970023-0AD8-4257-9D69-0D38BBE98C0B}" destId="{DFB5A0A0-5AAF-4E7A-96E3-6AAED3E2A4DE}" srcOrd="7" destOrd="0" presId="urn:microsoft.com/office/officeart/2005/8/layout/default"/>
    <dgm:cxn modelId="{D3F67F16-67B7-4A6A-AAE9-8BCDE9BAD168}" type="presParOf" srcId="{FB970023-0AD8-4257-9D69-0D38BBE98C0B}" destId="{EF93FE5D-CECB-421C-A5E7-C8A146A6D18C}" srcOrd="8" destOrd="0" presId="urn:microsoft.com/office/officeart/2005/8/layout/default"/>
    <dgm:cxn modelId="{77CFEA3C-3A42-430D-8676-96DA1352AEFF}" type="presParOf" srcId="{FB970023-0AD8-4257-9D69-0D38BBE98C0B}" destId="{69C1F5B3-E374-4A16-AD71-1F7CD42FE451}" srcOrd="9" destOrd="0" presId="urn:microsoft.com/office/officeart/2005/8/layout/default"/>
    <dgm:cxn modelId="{E1625283-C835-4E26-9A58-3D7F3C3A3E16}" type="presParOf" srcId="{FB970023-0AD8-4257-9D69-0D38BBE98C0B}" destId="{4872DE25-18B2-4051-AC2E-50E8F9E547B9}" srcOrd="10" destOrd="0" presId="urn:microsoft.com/office/officeart/2005/8/layout/default"/>
  </dgm:cxnLst>
  <dgm:bg/>
  <dgm:whole/>
  <dgm:extLst>
    <a:ext uri="http://schemas.microsoft.com/office/drawing/2008/diagram">
      <dsp:dataModelExt xmlns:dsp="http://schemas.microsoft.com/office/drawing/2008/diagram" xmlns="" relId="rId11"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816B225A-6D9C-45A5-A08D-C6272DC2B9BE}"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kumimoji="1" lang="ja-JP" altLang="en-US"/>
        </a:p>
      </dgm:t>
    </dgm:pt>
    <dgm:pt modelId="{40401B07-2BC1-43D1-990D-EA08A2E96199}">
      <dgm:prSet phldrT="[テキスト]"/>
      <dgm:spPr/>
      <dgm:t>
        <a:bodyPr/>
        <a:lstStyle/>
        <a:p>
          <a:r>
            <a:rPr kumimoji="1" lang="en-US" altLang="ja-JP" dirty="0" smtClean="0"/>
            <a:t>HOME</a:t>
          </a:r>
          <a:endParaRPr kumimoji="1" lang="ja-JP" altLang="en-US" dirty="0"/>
        </a:p>
      </dgm:t>
    </dgm:pt>
    <dgm:pt modelId="{7810A5FF-DD0E-4847-BB51-CCA58505CB3C}" type="parTrans" cxnId="{6A1762DF-7C29-4A0A-8748-CEA318AD2CB0}">
      <dgm:prSet/>
      <dgm:spPr/>
      <dgm:t>
        <a:bodyPr/>
        <a:lstStyle/>
        <a:p>
          <a:endParaRPr kumimoji="1" lang="ja-JP" altLang="en-US"/>
        </a:p>
      </dgm:t>
    </dgm:pt>
    <dgm:pt modelId="{87D7B1F8-6123-41EB-9EE4-4365B501F819}" type="sibTrans" cxnId="{6A1762DF-7C29-4A0A-8748-CEA318AD2CB0}">
      <dgm:prSet/>
      <dgm:spPr/>
      <dgm:t>
        <a:bodyPr/>
        <a:lstStyle/>
        <a:p>
          <a:endParaRPr kumimoji="1" lang="ja-JP" altLang="en-US"/>
        </a:p>
      </dgm:t>
    </dgm:pt>
    <dgm:pt modelId="{032D3BBA-FECA-4A09-86B8-D22A26B2D692}">
      <dgm:prSet phldrT="[テキスト]"/>
      <dgm:spPr/>
      <dgm:t>
        <a:bodyPr/>
        <a:lstStyle/>
        <a:p>
          <a:r>
            <a:rPr kumimoji="1" lang="en-US" altLang="ja-JP" dirty="0" smtClean="0"/>
            <a:t>NEWS</a:t>
          </a:r>
          <a:endParaRPr kumimoji="1" lang="ja-JP" altLang="en-US" dirty="0"/>
        </a:p>
      </dgm:t>
    </dgm:pt>
    <dgm:pt modelId="{4119427E-7B15-41EB-8B5A-B95D0DFD73F7}" type="parTrans" cxnId="{3C106BD5-B745-482F-ACFC-16D6C59D484C}">
      <dgm:prSet/>
      <dgm:spPr/>
      <dgm:t>
        <a:bodyPr/>
        <a:lstStyle/>
        <a:p>
          <a:endParaRPr kumimoji="1" lang="ja-JP" altLang="en-US"/>
        </a:p>
      </dgm:t>
    </dgm:pt>
    <dgm:pt modelId="{FBC42729-2ECE-47F8-80EF-0A2691BE4F4B}" type="sibTrans" cxnId="{3C106BD5-B745-482F-ACFC-16D6C59D484C}">
      <dgm:prSet/>
      <dgm:spPr/>
      <dgm:t>
        <a:bodyPr/>
        <a:lstStyle/>
        <a:p>
          <a:endParaRPr kumimoji="1" lang="ja-JP" altLang="en-US"/>
        </a:p>
      </dgm:t>
    </dgm:pt>
    <dgm:pt modelId="{7B17B44F-FC52-4305-B7B4-359C8BB0CC78}">
      <dgm:prSet phldrT="[テキスト]"/>
      <dgm:spPr/>
      <dgm:t>
        <a:bodyPr/>
        <a:lstStyle/>
        <a:p>
          <a:r>
            <a:rPr kumimoji="1" lang="ja-JP" altLang="en-US" dirty="0" smtClean="0"/>
            <a:t>サービス</a:t>
          </a:r>
          <a:endParaRPr kumimoji="1" lang="ja-JP" altLang="en-US" dirty="0"/>
        </a:p>
      </dgm:t>
    </dgm:pt>
    <dgm:pt modelId="{33AB0CC5-D5AB-43B3-85EC-314056ECEFE3}" type="parTrans" cxnId="{C99A6A04-00F2-464C-A463-810353EE4324}">
      <dgm:prSet/>
      <dgm:spPr/>
      <dgm:t>
        <a:bodyPr/>
        <a:lstStyle/>
        <a:p>
          <a:endParaRPr kumimoji="1" lang="ja-JP" altLang="en-US"/>
        </a:p>
      </dgm:t>
    </dgm:pt>
    <dgm:pt modelId="{92690300-D18D-45E1-9C05-A5A7F486431A}" type="sibTrans" cxnId="{C99A6A04-00F2-464C-A463-810353EE4324}">
      <dgm:prSet/>
      <dgm:spPr/>
      <dgm:t>
        <a:bodyPr/>
        <a:lstStyle/>
        <a:p>
          <a:endParaRPr kumimoji="1" lang="ja-JP" altLang="en-US"/>
        </a:p>
      </dgm:t>
    </dgm:pt>
    <dgm:pt modelId="{A8173AC5-747C-4629-AFDD-A87911240C17}">
      <dgm:prSet phldrT="[テキスト]"/>
      <dgm:spPr/>
      <dgm:t>
        <a:bodyPr/>
        <a:lstStyle/>
        <a:p>
          <a:r>
            <a:rPr kumimoji="1" lang="ja-JP" altLang="en-US" dirty="0" smtClean="0"/>
            <a:t>決済端末</a:t>
          </a:r>
          <a:endParaRPr kumimoji="1" lang="ja-JP" altLang="en-US" dirty="0"/>
        </a:p>
      </dgm:t>
    </dgm:pt>
    <dgm:pt modelId="{E974970D-70A4-448F-ADA5-582372723288}" type="parTrans" cxnId="{A95E0B9F-59F7-44CA-BC30-FF56A08C9DCF}">
      <dgm:prSet/>
      <dgm:spPr/>
      <dgm:t>
        <a:bodyPr/>
        <a:lstStyle/>
        <a:p>
          <a:endParaRPr kumimoji="1" lang="ja-JP" altLang="en-US"/>
        </a:p>
      </dgm:t>
    </dgm:pt>
    <dgm:pt modelId="{53B3EEC5-F0C3-4637-83DF-ECC7F7989530}" type="sibTrans" cxnId="{A95E0B9F-59F7-44CA-BC30-FF56A08C9DCF}">
      <dgm:prSet/>
      <dgm:spPr/>
      <dgm:t>
        <a:bodyPr/>
        <a:lstStyle/>
        <a:p>
          <a:endParaRPr kumimoji="1" lang="ja-JP" altLang="en-US"/>
        </a:p>
      </dgm:t>
    </dgm:pt>
    <dgm:pt modelId="{719CC07F-E7E8-4D5D-812D-B4FE5927E5EE}">
      <dgm:prSet phldrT="[テキスト]"/>
      <dgm:spPr/>
      <dgm:t>
        <a:bodyPr/>
        <a:lstStyle/>
        <a:p>
          <a:r>
            <a:rPr kumimoji="1" lang="ja-JP" altLang="en-US" dirty="0" smtClean="0"/>
            <a:t>会社概要</a:t>
          </a:r>
          <a:endParaRPr kumimoji="1" lang="ja-JP" altLang="en-US" dirty="0"/>
        </a:p>
      </dgm:t>
    </dgm:pt>
    <dgm:pt modelId="{2DF4381A-E109-454A-9E32-D93C72FC7A55}" type="parTrans" cxnId="{F03DD442-96A4-477A-9D30-F76921D72844}">
      <dgm:prSet/>
      <dgm:spPr/>
      <dgm:t>
        <a:bodyPr/>
        <a:lstStyle/>
        <a:p>
          <a:endParaRPr kumimoji="1" lang="ja-JP" altLang="en-US"/>
        </a:p>
      </dgm:t>
    </dgm:pt>
    <dgm:pt modelId="{371C3CB0-B366-474D-B5B7-5314870145B2}" type="sibTrans" cxnId="{F03DD442-96A4-477A-9D30-F76921D72844}">
      <dgm:prSet/>
      <dgm:spPr/>
      <dgm:t>
        <a:bodyPr/>
        <a:lstStyle/>
        <a:p>
          <a:endParaRPr kumimoji="1" lang="ja-JP" altLang="en-US"/>
        </a:p>
      </dgm:t>
    </dgm:pt>
    <dgm:pt modelId="{62B35D10-1538-4D55-950A-2A2BA79ABB01}">
      <dgm:prSet phldrT="[テキスト]"/>
      <dgm:spPr/>
      <dgm:t>
        <a:bodyPr/>
        <a:lstStyle/>
        <a:p>
          <a:r>
            <a:rPr kumimoji="1" lang="ja-JP" altLang="en-US" dirty="0" smtClean="0"/>
            <a:t>お問い合わせ</a:t>
          </a:r>
          <a:endParaRPr kumimoji="1" lang="ja-JP" altLang="en-US" dirty="0"/>
        </a:p>
      </dgm:t>
    </dgm:pt>
    <dgm:pt modelId="{3B7949E4-2C6C-4147-8E77-B67B75755B1D}" type="parTrans" cxnId="{050851E5-7985-4624-BFA0-E63890E07C3D}">
      <dgm:prSet/>
      <dgm:spPr/>
      <dgm:t>
        <a:bodyPr/>
        <a:lstStyle/>
        <a:p>
          <a:endParaRPr kumimoji="1" lang="ja-JP" altLang="en-US"/>
        </a:p>
      </dgm:t>
    </dgm:pt>
    <dgm:pt modelId="{14D47D6F-6546-446B-AE47-30FEAA7CBE24}" type="sibTrans" cxnId="{050851E5-7985-4624-BFA0-E63890E07C3D}">
      <dgm:prSet/>
      <dgm:spPr/>
      <dgm:t>
        <a:bodyPr/>
        <a:lstStyle/>
        <a:p>
          <a:endParaRPr kumimoji="1" lang="ja-JP" altLang="en-US"/>
        </a:p>
      </dgm:t>
    </dgm:pt>
    <dgm:pt modelId="{FB970023-0AD8-4257-9D69-0D38BBE98C0B}" type="pres">
      <dgm:prSet presAssocID="{816B225A-6D9C-45A5-A08D-C6272DC2B9BE}" presName="diagram" presStyleCnt="0">
        <dgm:presLayoutVars>
          <dgm:dir/>
          <dgm:resizeHandles val="exact"/>
        </dgm:presLayoutVars>
      </dgm:prSet>
      <dgm:spPr/>
      <dgm:t>
        <a:bodyPr/>
        <a:lstStyle/>
        <a:p>
          <a:endParaRPr kumimoji="1" lang="ja-JP" altLang="en-US"/>
        </a:p>
      </dgm:t>
    </dgm:pt>
    <dgm:pt modelId="{FFE1DB0B-A649-43C1-B7D2-CEF3FA2CA620}" type="pres">
      <dgm:prSet presAssocID="{40401B07-2BC1-43D1-990D-EA08A2E96199}" presName="node" presStyleLbl="node1" presStyleIdx="0" presStyleCnt="6" custScaleX="175638">
        <dgm:presLayoutVars>
          <dgm:bulletEnabled val="1"/>
        </dgm:presLayoutVars>
      </dgm:prSet>
      <dgm:spPr/>
      <dgm:t>
        <a:bodyPr/>
        <a:lstStyle/>
        <a:p>
          <a:endParaRPr kumimoji="1" lang="ja-JP" altLang="en-US"/>
        </a:p>
      </dgm:t>
    </dgm:pt>
    <dgm:pt modelId="{2801E637-8C93-40BB-8D47-B379444342CD}" type="pres">
      <dgm:prSet presAssocID="{87D7B1F8-6123-41EB-9EE4-4365B501F819}" presName="sibTrans" presStyleCnt="0"/>
      <dgm:spPr/>
    </dgm:pt>
    <dgm:pt modelId="{DE94FCB2-DC8D-4E9C-99AC-1B4A02F51ED1}" type="pres">
      <dgm:prSet presAssocID="{032D3BBA-FECA-4A09-86B8-D22A26B2D692}" presName="node" presStyleLbl="node1" presStyleIdx="1" presStyleCnt="6" custScaleX="171041">
        <dgm:presLayoutVars>
          <dgm:bulletEnabled val="1"/>
        </dgm:presLayoutVars>
      </dgm:prSet>
      <dgm:spPr/>
      <dgm:t>
        <a:bodyPr/>
        <a:lstStyle/>
        <a:p>
          <a:endParaRPr kumimoji="1" lang="ja-JP" altLang="en-US"/>
        </a:p>
      </dgm:t>
    </dgm:pt>
    <dgm:pt modelId="{B79BEC52-4A3C-4665-948E-5AB634E4DDD1}" type="pres">
      <dgm:prSet presAssocID="{FBC42729-2ECE-47F8-80EF-0A2691BE4F4B}" presName="sibTrans" presStyleCnt="0"/>
      <dgm:spPr/>
    </dgm:pt>
    <dgm:pt modelId="{9E71994E-CAF8-46B6-9D24-24B986C042F2}" type="pres">
      <dgm:prSet presAssocID="{7B17B44F-FC52-4305-B7B4-359C8BB0CC78}" presName="node" presStyleLbl="node1" presStyleIdx="2" presStyleCnt="6" custScaleX="161847">
        <dgm:presLayoutVars>
          <dgm:bulletEnabled val="1"/>
        </dgm:presLayoutVars>
      </dgm:prSet>
      <dgm:spPr/>
      <dgm:t>
        <a:bodyPr/>
        <a:lstStyle/>
        <a:p>
          <a:endParaRPr kumimoji="1" lang="ja-JP" altLang="en-US"/>
        </a:p>
      </dgm:t>
    </dgm:pt>
    <dgm:pt modelId="{738F86CF-128D-470E-936B-6A3F88B3548B}" type="pres">
      <dgm:prSet presAssocID="{92690300-D18D-45E1-9C05-A5A7F486431A}" presName="sibTrans" presStyleCnt="0"/>
      <dgm:spPr/>
    </dgm:pt>
    <dgm:pt modelId="{AB46F437-0746-4546-925E-0EB7C7D5DEEE}" type="pres">
      <dgm:prSet presAssocID="{A8173AC5-747C-4629-AFDD-A87911240C17}" presName="node" presStyleLbl="node1" presStyleIdx="3" presStyleCnt="6" custScaleX="183491">
        <dgm:presLayoutVars>
          <dgm:bulletEnabled val="1"/>
        </dgm:presLayoutVars>
      </dgm:prSet>
      <dgm:spPr/>
      <dgm:t>
        <a:bodyPr/>
        <a:lstStyle/>
        <a:p>
          <a:endParaRPr kumimoji="1" lang="ja-JP" altLang="en-US"/>
        </a:p>
      </dgm:t>
    </dgm:pt>
    <dgm:pt modelId="{DFB5A0A0-5AAF-4E7A-96E3-6AAED3E2A4DE}" type="pres">
      <dgm:prSet presAssocID="{53B3EEC5-F0C3-4637-83DF-ECC7F7989530}" presName="sibTrans" presStyleCnt="0"/>
      <dgm:spPr/>
    </dgm:pt>
    <dgm:pt modelId="{EF93FE5D-CECB-421C-A5E7-C8A146A6D18C}" type="pres">
      <dgm:prSet presAssocID="{719CC07F-E7E8-4D5D-812D-B4FE5927E5EE}" presName="node" presStyleLbl="node1" presStyleIdx="4" presStyleCnt="6" custScaleX="166731">
        <dgm:presLayoutVars>
          <dgm:bulletEnabled val="1"/>
        </dgm:presLayoutVars>
      </dgm:prSet>
      <dgm:spPr/>
      <dgm:t>
        <a:bodyPr/>
        <a:lstStyle/>
        <a:p>
          <a:endParaRPr kumimoji="1" lang="ja-JP" altLang="en-US"/>
        </a:p>
      </dgm:t>
    </dgm:pt>
    <dgm:pt modelId="{69C1F5B3-E374-4A16-AD71-1F7CD42FE451}" type="pres">
      <dgm:prSet presAssocID="{371C3CB0-B366-474D-B5B7-5314870145B2}" presName="sibTrans" presStyleCnt="0"/>
      <dgm:spPr/>
    </dgm:pt>
    <dgm:pt modelId="{4872DE25-18B2-4051-AC2E-50E8F9E547B9}" type="pres">
      <dgm:prSet presAssocID="{62B35D10-1538-4D55-950A-2A2BA79ABB01}" presName="node" presStyleLbl="node1" presStyleIdx="5" presStyleCnt="6" custScaleX="182009">
        <dgm:presLayoutVars>
          <dgm:bulletEnabled val="1"/>
        </dgm:presLayoutVars>
      </dgm:prSet>
      <dgm:spPr/>
      <dgm:t>
        <a:bodyPr/>
        <a:lstStyle/>
        <a:p>
          <a:endParaRPr kumimoji="1" lang="ja-JP" altLang="en-US"/>
        </a:p>
      </dgm:t>
    </dgm:pt>
  </dgm:ptLst>
  <dgm:cxnLst>
    <dgm:cxn modelId="{71D39BDD-CA7F-4363-8B8B-C36C9AA6E8C1}" type="presOf" srcId="{816B225A-6D9C-45A5-A08D-C6272DC2B9BE}" destId="{FB970023-0AD8-4257-9D69-0D38BBE98C0B}" srcOrd="0" destOrd="0" presId="urn:microsoft.com/office/officeart/2005/8/layout/default"/>
    <dgm:cxn modelId="{F03DD442-96A4-477A-9D30-F76921D72844}" srcId="{816B225A-6D9C-45A5-A08D-C6272DC2B9BE}" destId="{719CC07F-E7E8-4D5D-812D-B4FE5927E5EE}" srcOrd="4" destOrd="0" parTransId="{2DF4381A-E109-454A-9E32-D93C72FC7A55}" sibTransId="{371C3CB0-B366-474D-B5B7-5314870145B2}"/>
    <dgm:cxn modelId="{EF0A57C1-20A3-4A5C-9AFC-7218EA6CFBFD}" type="presOf" srcId="{62B35D10-1538-4D55-950A-2A2BA79ABB01}" destId="{4872DE25-18B2-4051-AC2E-50E8F9E547B9}" srcOrd="0" destOrd="0" presId="urn:microsoft.com/office/officeart/2005/8/layout/default"/>
    <dgm:cxn modelId="{C99A6A04-00F2-464C-A463-810353EE4324}" srcId="{816B225A-6D9C-45A5-A08D-C6272DC2B9BE}" destId="{7B17B44F-FC52-4305-B7B4-359C8BB0CC78}" srcOrd="2" destOrd="0" parTransId="{33AB0CC5-D5AB-43B3-85EC-314056ECEFE3}" sibTransId="{92690300-D18D-45E1-9C05-A5A7F486431A}"/>
    <dgm:cxn modelId="{8C21AE7A-B439-4107-85B4-20EDB9570E3D}" type="presOf" srcId="{40401B07-2BC1-43D1-990D-EA08A2E96199}" destId="{FFE1DB0B-A649-43C1-B7D2-CEF3FA2CA620}" srcOrd="0" destOrd="0" presId="urn:microsoft.com/office/officeart/2005/8/layout/default"/>
    <dgm:cxn modelId="{315900A0-0685-4CFA-B681-EC9A9F8711DD}" type="presOf" srcId="{719CC07F-E7E8-4D5D-812D-B4FE5927E5EE}" destId="{EF93FE5D-CECB-421C-A5E7-C8A146A6D18C}" srcOrd="0" destOrd="0" presId="urn:microsoft.com/office/officeart/2005/8/layout/default"/>
    <dgm:cxn modelId="{A95E0B9F-59F7-44CA-BC30-FF56A08C9DCF}" srcId="{816B225A-6D9C-45A5-A08D-C6272DC2B9BE}" destId="{A8173AC5-747C-4629-AFDD-A87911240C17}" srcOrd="3" destOrd="0" parTransId="{E974970D-70A4-448F-ADA5-582372723288}" sibTransId="{53B3EEC5-F0C3-4637-83DF-ECC7F7989530}"/>
    <dgm:cxn modelId="{050851E5-7985-4624-BFA0-E63890E07C3D}" srcId="{816B225A-6D9C-45A5-A08D-C6272DC2B9BE}" destId="{62B35D10-1538-4D55-950A-2A2BA79ABB01}" srcOrd="5" destOrd="0" parTransId="{3B7949E4-2C6C-4147-8E77-B67B75755B1D}" sibTransId="{14D47D6F-6546-446B-AE47-30FEAA7CBE24}"/>
    <dgm:cxn modelId="{1CDB7CCF-603D-4A0B-BE93-66CB5C80887C}" type="presOf" srcId="{7B17B44F-FC52-4305-B7B4-359C8BB0CC78}" destId="{9E71994E-CAF8-46B6-9D24-24B986C042F2}" srcOrd="0" destOrd="0" presId="urn:microsoft.com/office/officeart/2005/8/layout/default"/>
    <dgm:cxn modelId="{717F0964-1049-4F2A-9912-D6DF70296EF6}" type="presOf" srcId="{A8173AC5-747C-4629-AFDD-A87911240C17}" destId="{AB46F437-0746-4546-925E-0EB7C7D5DEEE}" srcOrd="0" destOrd="0" presId="urn:microsoft.com/office/officeart/2005/8/layout/default"/>
    <dgm:cxn modelId="{6A1762DF-7C29-4A0A-8748-CEA318AD2CB0}" srcId="{816B225A-6D9C-45A5-A08D-C6272DC2B9BE}" destId="{40401B07-2BC1-43D1-990D-EA08A2E96199}" srcOrd="0" destOrd="0" parTransId="{7810A5FF-DD0E-4847-BB51-CCA58505CB3C}" sibTransId="{87D7B1F8-6123-41EB-9EE4-4365B501F819}"/>
    <dgm:cxn modelId="{3C106BD5-B745-482F-ACFC-16D6C59D484C}" srcId="{816B225A-6D9C-45A5-A08D-C6272DC2B9BE}" destId="{032D3BBA-FECA-4A09-86B8-D22A26B2D692}" srcOrd="1" destOrd="0" parTransId="{4119427E-7B15-41EB-8B5A-B95D0DFD73F7}" sibTransId="{FBC42729-2ECE-47F8-80EF-0A2691BE4F4B}"/>
    <dgm:cxn modelId="{8FF81E30-145A-45BC-866D-79583527E685}" type="presOf" srcId="{032D3BBA-FECA-4A09-86B8-D22A26B2D692}" destId="{DE94FCB2-DC8D-4E9C-99AC-1B4A02F51ED1}" srcOrd="0" destOrd="0" presId="urn:microsoft.com/office/officeart/2005/8/layout/default"/>
    <dgm:cxn modelId="{E5874D8D-4D4B-4621-818D-73E11DB70E58}" type="presParOf" srcId="{FB970023-0AD8-4257-9D69-0D38BBE98C0B}" destId="{FFE1DB0B-A649-43C1-B7D2-CEF3FA2CA620}" srcOrd="0" destOrd="0" presId="urn:microsoft.com/office/officeart/2005/8/layout/default"/>
    <dgm:cxn modelId="{627C39BF-36DD-4D1E-ABF5-0D78A77E8BBD}" type="presParOf" srcId="{FB970023-0AD8-4257-9D69-0D38BBE98C0B}" destId="{2801E637-8C93-40BB-8D47-B379444342CD}" srcOrd="1" destOrd="0" presId="urn:microsoft.com/office/officeart/2005/8/layout/default"/>
    <dgm:cxn modelId="{869D1503-0914-4F38-AADF-E40538725297}" type="presParOf" srcId="{FB970023-0AD8-4257-9D69-0D38BBE98C0B}" destId="{DE94FCB2-DC8D-4E9C-99AC-1B4A02F51ED1}" srcOrd="2" destOrd="0" presId="urn:microsoft.com/office/officeart/2005/8/layout/default"/>
    <dgm:cxn modelId="{53B23293-6768-4034-B6C7-D38FBE18C242}" type="presParOf" srcId="{FB970023-0AD8-4257-9D69-0D38BBE98C0B}" destId="{B79BEC52-4A3C-4665-948E-5AB634E4DDD1}" srcOrd="3" destOrd="0" presId="urn:microsoft.com/office/officeart/2005/8/layout/default"/>
    <dgm:cxn modelId="{5E35B53F-BC7D-4DC1-883F-84228199333F}" type="presParOf" srcId="{FB970023-0AD8-4257-9D69-0D38BBE98C0B}" destId="{9E71994E-CAF8-46B6-9D24-24B986C042F2}" srcOrd="4" destOrd="0" presId="urn:microsoft.com/office/officeart/2005/8/layout/default"/>
    <dgm:cxn modelId="{7EE50A3E-4A8D-487C-8CB4-A1AF0C797F2F}" type="presParOf" srcId="{FB970023-0AD8-4257-9D69-0D38BBE98C0B}" destId="{738F86CF-128D-470E-936B-6A3F88B3548B}" srcOrd="5" destOrd="0" presId="urn:microsoft.com/office/officeart/2005/8/layout/default"/>
    <dgm:cxn modelId="{AA0BBDEF-9E1A-4ACD-83B0-11B4F8562DE6}" type="presParOf" srcId="{FB970023-0AD8-4257-9D69-0D38BBE98C0B}" destId="{AB46F437-0746-4546-925E-0EB7C7D5DEEE}" srcOrd="6" destOrd="0" presId="urn:microsoft.com/office/officeart/2005/8/layout/default"/>
    <dgm:cxn modelId="{EEDDD726-6A44-4C5F-80CD-1DFB8AA35B76}" type="presParOf" srcId="{FB970023-0AD8-4257-9D69-0D38BBE98C0B}" destId="{DFB5A0A0-5AAF-4E7A-96E3-6AAED3E2A4DE}" srcOrd="7" destOrd="0" presId="urn:microsoft.com/office/officeart/2005/8/layout/default"/>
    <dgm:cxn modelId="{2AB9F624-8F51-44C7-9C3B-93293C4F485F}" type="presParOf" srcId="{FB970023-0AD8-4257-9D69-0D38BBE98C0B}" destId="{EF93FE5D-CECB-421C-A5E7-C8A146A6D18C}" srcOrd="8" destOrd="0" presId="urn:microsoft.com/office/officeart/2005/8/layout/default"/>
    <dgm:cxn modelId="{7F37992E-58D4-49CC-9661-02A628C36433}" type="presParOf" srcId="{FB970023-0AD8-4257-9D69-0D38BBE98C0B}" destId="{69C1F5B3-E374-4A16-AD71-1F7CD42FE451}" srcOrd="9" destOrd="0" presId="urn:microsoft.com/office/officeart/2005/8/layout/default"/>
    <dgm:cxn modelId="{DF610578-CB3C-4DF4-98C4-31D029EEB339}" type="presParOf" srcId="{FB970023-0AD8-4257-9D69-0D38BBE98C0B}" destId="{4872DE25-18B2-4051-AC2E-50E8F9E547B9}" srcOrd="10" destOrd="0" presId="urn:microsoft.com/office/officeart/2005/8/layout/default"/>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816B225A-6D9C-45A5-A08D-C6272DC2B9BE}" type="doc">
      <dgm:prSet loTypeId="urn:microsoft.com/office/officeart/2005/8/layout/default" loCatId="list" qsTypeId="urn:microsoft.com/office/officeart/2005/8/quickstyle/3d4" qsCatId="3D" csTypeId="urn:microsoft.com/office/officeart/2005/8/colors/accent0_1" csCatId="mainScheme" phldr="1"/>
      <dgm:spPr/>
      <dgm:t>
        <a:bodyPr/>
        <a:lstStyle/>
        <a:p>
          <a:endParaRPr kumimoji="1" lang="ja-JP" altLang="en-US"/>
        </a:p>
      </dgm:t>
    </dgm:pt>
    <dgm:pt modelId="{40401B07-2BC1-43D1-990D-EA08A2E96199}">
      <dgm:prSet phldrT="[テキスト]"/>
      <dgm:spPr/>
      <dgm:t>
        <a:bodyPr/>
        <a:lstStyle/>
        <a:p>
          <a:r>
            <a:rPr kumimoji="1" lang="ja-JP" altLang="en-US" dirty="0" smtClean="0"/>
            <a:t>サイトマップ</a:t>
          </a:r>
          <a:endParaRPr kumimoji="1" lang="ja-JP" altLang="en-US" dirty="0"/>
        </a:p>
      </dgm:t>
    </dgm:pt>
    <dgm:pt modelId="{7810A5FF-DD0E-4847-BB51-CCA58505CB3C}" type="parTrans" cxnId="{6A1762DF-7C29-4A0A-8748-CEA318AD2CB0}">
      <dgm:prSet/>
      <dgm:spPr/>
      <dgm:t>
        <a:bodyPr/>
        <a:lstStyle/>
        <a:p>
          <a:endParaRPr kumimoji="1" lang="ja-JP" altLang="en-US"/>
        </a:p>
      </dgm:t>
    </dgm:pt>
    <dgm:pt modelId="{87D7B1F8-6123-41EB-9EE4-4365B501F819}" type="sibTrans" cxnId="{6A1762DF-7C29-4A0A-8748-CEA318AD2CB0}">
      <dgm:prSet/>
      <dgm:spPr/>
      <dgm:t>
        <a:bodyPr/>
        <a:lstStyle/>
        <a:p>
          <a:endParaRPr kumimoji="1" lang="ja-JP" altLang="en-US"/>
        </a:p>
      </dgm:t>
    </dgm:pt>
    <dgm:pt modelId="{032D3BBA-FECA-4A09-86B8-D22A26B2D692}">
      <dgm:prSet phldrT="[テキスト]"/>
      <dgm:spPr/>
      <dgm:t>
        <a:bodyPr/>
        <a:lstStyle/>
        <a:p>
          <a:r>
            <a:rPr kumimoji="1" lang="ja-JP" altLang="en-US" dirty="0" smtClean="0"/>
            <a:t>個人情報保護方針</a:t>
          </a:r>
          <a:endParaRPr kumimoji="1" lang="ja-JP" altLang="en-US" dirty="0"/>
        </a:p>
      </dgm:t>
    </dgm:pt>
    <dgm:pt modelId="{4119427E-7B15-41EB-8B5A-B95D0DFD73F7}" type="parTrans" cxnId="{3C106BD5-B745-482F-ACFC-16D6C59D484C}">
      <dgm:prSet/>
      <dgm:spPr/>
      <dgm:t>
        <a:bodyPr/>
        <a:lstStyle/>
        <a:p>
          <a:endParaRPr kumimoji="1" lang="ja-JP" altLang="en-US"/>
        </a:p>
      </dgm:t>
    </dgm:pt>
    <dgm:pt modelId="{FBC42729-2ECE-47F8-80EF-0A2691BE4F4B}" type="sibTrans" cxnId="{3C106BD5-B745-482F-ACFC-16D6C59D484C}">
      <dgm:prSet/>
      <dgm:spPr/>
      <dgm:t>
        <a:bodyPr/>
        <a:lstStyle/>
        <a:p>
          <a:endParaRPr kumimoji="1" lang="ja-JP" altLang="en-US"/>
        </a:p>
      </dgm:t>
    </dgm:pt>
    <dgm:pt modelId="{7B17B44F-FC52-4305-B7B4-359C8BB0CC78}">
      <dgm:prSet phldrT="[テキスト]"/>
      <dgm:spPr/>
      <dgm:t>
        <a:bodyPr/>
        <a:lstStyle/>
        <a:p>
          <a:r>
            <a:rPr kumimoji="1" lang="ja-JP" altLang="en-US" dirty="0" smtClean="0"/>
            <a:t>免責事項</a:t>
          </a:r>
          <a:endParaRPr kumimoji="1" lang="ja-JP" altLang="en-US" dirty="0"/>
        </a:p>
      </dgm:t>
    </dgm:pt>
    <dgm:pt modelId="{33AB0CC5-D5AB-43B3-85EC-314056ECEFE3}" type="parTrans" cxnId="{C99A6A04-00F2-464C-A463-810353EE4324}">
      <dgm:prSet/>
      <dgm:spPr/>
      <dgm:t>
        <a:bodyPr/>
        <a:lstStyle/>
        <a:p>
          <a:endParaRPr kumimoji="1" lang="ja-JP" altLang="en-US"/>
        </a:p>
      </dgm:t>
    </dgm:pt>
    <dgm:pt modelId="{92690300-D18D-45E1-9C05-A5A7F486431A}" type="sibTrans" cxnId="{C99A6A04-00F2-464C-A463-810353EE4324}">
      <dgm:prSet/>
      <dgm:spPr/>
      <dgm:t>
        <a:bodyPr/>
        <a:lstStyle/>
        <a:p>
          <a:endParaRPr kumimoji="1" lang="ja-JP" altLang="en-US"/>
        </a:p>
      </dgm:t>
    </dgm:pt>
    <dgm:pt modelId="{A8173AC5-747C-4629-AFDD-A87911240C17}">
      <dgm:prSet phldrT="[テキスト]"/>
      <dgm:spPr/>
      <dgm:t>
        <a:bodyPr/>
        <a:lstStyle/>
        <a:p>
          <a:r>
            <a:rPr kumimoji="1" lang="ja-JP" altLang="en-US" dirty="0" smtClean="0"/>
            <a:t>会社概要</a:t>
          </a:r>
          <a:endParaRPr kumimoji="1" lang="ja-JP" altLang="en-US" dirty="0"/>
        </a:p>
      </dgm:t>
    </dgm:pt>
    <dgm:pt modelId="{E974970D-70A4-448F-ADA5-582372723288}" type="parTrans" cxnId="{A95E0B9F-59F7-44CA-BC30-FF56A08C9DCF}">
      <dgm:prSet/>
      <dgm:spPr/>
      <dgm:t>
        <a:bodyPr/>
        <a:lstStyle/>
        <a:p>
          <a:endParaRPr kumimoji="1" lang="ja-JP" altLang="en-US"/>
        </a:p>
      </dgm:t>
    </dgm:pt>
    <dgm:pt modelId="{53B3EEC5-F0C3-4637-83DF-ECC7F7989530}" type="sibTrans" cxnId="{A95E0B9F-59F7-44CA-BC30-FF56A08C9DCF}">
      <dgm:prSet/>
      <dgm:spPr/>
      <dgm:t>
        <a:bodyPr/>
        <a:lstStyle/>
        <a:p>
          <a:endParaRPr kumimoji="1" lang="ja-JP" altLang="en-US"/>
        </a:p>
      </dgm:t>
    </dgm:pt>
    <dgm:pt modelId="{719CC07F-E7E8-4D5D-812D-B4FE5927E5EE}">
      <dgm:prSet phldrT="[テキスト]"/>
      <dgm:spPr/>
      <dgm:t>
        <a:bodyPr/>
        <a:lstStyle/>
        <a:p>
          <a:r>
            <a:rPr kumimoji="1" lang="ja-JP" altLang="en-US" dirty="0" smtClean="0"/>
            <a:t>お問い合わせ</a:t>
          </a:r>
          <a:endParaRPr kumimoji="1" lang="ja-JP" altLang="en-US" dirty="0"/>
        </a:p>
      </dgm:t>
    </dgm:pt>
    <dgm:pt modelId="{2DF4381A-E109-454A-9E32-D93C72FC7A55}" type="parTrans" cxnId="{F03DD442-96A4-477A-9D30-F76921D72844}">
      <dgm:prSet/>
      <dgm:spPr/>
      <dgm:t>
        <a:bodyPr/>
        <a:lstStyle/>
        <a:p>
          <a:endParaRPr kumimoji="1" lang="ja-JP" altLang="en-US"/>
        </a:p>
      </dgm:t>
    </dgm:pt>
    <dgm:pt modelId="{371C3CB0-B366-474D-B5B7-5314870145B2}" type="sibTrans" cxnId="{F03DD442-96A4-477A-9D30-F76921D72844}">
      <dgm:prSet/>
      <dgm:spPr/>
      <dgm:t>
        <a:bodyPr/>
        <a:lstStyle/>
        <a:p>
          <a:endParaRPr kumimoji="1" lang="ja-JP" altLang="en-US"/>
        </a:p>
      </dgm:t>
    </dgm:pt>
    <dgm:pt modelId="{62B35D10-1538-4D55-950A-2A2BA79ABB01}">
      <dgm:prSet phldrT="[テキスト]"/>
      <dgm:spPr/>
      <dgm:t>
        <a:bodyPr/>
        <a:lstStyle/>
        <a:p>
          <a:r>
            <a:rPr kumimoji="1" lang="ja-JP" altLang="en-US" dirty="0" smtClean="0"/>
            <a:t>お問い合わせ</a:t>
          </a:r>
          <a:endParaRPr kumimoji="1" lang="ja-JP" altLang="en-US" dirty="0"/>
        </a:p>
      </dgm:t>
    </dgm:pt>
    <dgm:pt modelId="{3B7949E4-2C6C-4147-8E77-B67B75755B1D}" type="parTrans" cxnId="{050851E5-7985-4624-BFA0-E63890E07C3D}">
      <dgm:prSet/>
      <dgm:spPr/>
      <dgm:t>
        <a:bodyPr/>
        <a:lstStyle/>
        <a:p>
          <a:endParaRPr kumimoji="1" lang="ja-JP" altLang="en-US"/>
        </a:p>
      </dgm:t>
    </dgm:pt>
    <dgm:pt modelId="{14D47D6F-6546-446B-AE47-30FEAA7CBE24}" type="sibTrans" cxnId="{050851E5-7985-4624-BFA0-E63890E07C3D}">
      <dgm:prSet/>
      <dgm:spPr/>
      <dgm:t>
        <a:bodyPr/>
        <a:lstStyle/>
        <a:p>
          <a:endParaRPr kumimoji="1" lang="ja-JP" altLang="en-US"/>
        </a:p>
      </dgm:t>
    </dgm:pt>
    <dgm:pt modelId="{FB970023-0AD8-4257-9D69-0D38BBE98C0B}" type="pres">
      <dgm:prSet presAssocID="{816B225A-6D9C-45A5-A08D-C6272DC2B9BE}" presName="diagram" presStyleCnt="0">
        <dgm:presLayoutVars>
          <dgm:dir/>
          <dgm:resizeHandles val="exact"/>
        </dgm:presLayoutVars>
      </dgm:prSet>
      <dgm:spPr/>
      <dgm:t>
        <a:bodyPr/>
        <a:lstStyle/>
        <a:p>
          <a:endParaRPr kumimoji="1" lang="ja-JP" altLang="en-US"/>
        </a:p>
      </dgm:t>
    </dgm:pt>
    <dgm:pt modelId="{FFE1DB0B-A649-43C1-B7D2-CEF3FA2CA620}" type="pres">
      <dgm:prSet presAssocID="{40401B07-2BC1-43D1-990D-EA08A2E96199}" presName="node" presStyleLbl="node1" presStyleIdx="0" presStyleCnt="6" custScaleX="175638">
        <dgm:presLayoutVars>
          <dgm:bulletEnabled val="1"/>
        </dgm:presLayoutVars>
      </dgm:prSet>
      <dgm:spPr/>
      <dgm:t>
        <a:bodyPr/>
        <a:lstStyle/>
        <a:p>
          <a:endParaRPr kumimoji="1" lang="ja-JP" altLang="en-US"/>
        </a:p>
      </dgm:t>
    </dgm:pt>
    <dgm:pt modelId="{2801E637-8C93-40BB-8D47-B379444342CD}" type="pres">
      <dgm:prSet presAssocID="{87D7B1F8-6123-41EB-9EE4-4365B501F819}" presName="sibTrans" presStyleCnt="0"/>
      <dgm:spPr/>
      <dgm:t>
        <a:bodyPr/>
        <a:lstStyle/>
        <a:p>
          <a:endParaRPr kumimoji="1" lang="ja-JP" altLang="en-US"/>
        </a:p>
      </dgm:t>
    </dgm:pt>
    <dgm:pt modelId="{DE94FCB2-DC8D-4E9C-99AC-1B4A02F51ED1}" type="pres">
      <dgm:prSet presAssocID="{032D3BBA-FECA-4A09-86B8-D22A26B2D692}" presName="node" presStyleLbl="node1" presStyleIdx="1" presStyleCnt="6" custScaleX="171041">
        <dgm:presLayoutVars>
          <dgm:bulletEnabled val="1"/>
        </dgm:presLayoutVars>
      </dgm:prSet>
      <dgm:spPr/>
      <dgm:t>
        <a:bodyPr/>
        <a:lstStyle/>
        <a:p>
          <a:endParaRPr kumimoji="1" lang="ja-JP" altLang="en-US"/>
        </a:p>
      </dgm:t>
    </dgm:pt>
    <dgm:pt modelId="{B79BEC52-4A3C-4665-948E-5AB634E4DDD1}" type="pres">
      <dgm:prSet presAssocID="{FBC42729-2ECE-47F8-80EF-0A2691BE4F4B}" presName="sibTrans" presStyleCnt="0"/>
      <dgm:spPr/>
      <dgm:t>
        <a:bodyPr/>
        <a:lstStyle/>
        <a:p>
          <a:endParaRPr kumimoji="1" lang="ja-JP" altLang="en-US"/>
        </a:p>
      </dgm:t>
    </dgm:pt>
    <dgm:pt modelId="{9E71994E-CAF8-46B6-9D24-24B986C042F2}" type="pres">
      <dgm:prSet presAssocID="{7B17B44F-FC52-4305-B7B4-359C8BB0CC78}" presName="node" presStyleLbl="node1" presStyleIdx="2" presStyleCnt="6" custScaleX="161847">
        <dgm:presLayoutVars>
          <dgm:bulletEnabled val="1"/>
        </dgm:presLayoutVars>
      </dgm:prSet>
      <dgm:spPr/>
      <dgm:t>
        <a:bodyPr/>
        <a:lstStyle/>
        <a:p>
          <a:endParaRPr kumimoji="1" lang="ja-JP" altLang="en-US"/>
        </a:p>
      </dgm:t>
    </dgm:pt>
    <dgm:pt modelId="{738F86CF-128D-470E-936B-6A3F88B3548B}" type="pres">
      <dgm:prSet presAssocID="{92690300-D18D-45E1-9C05-A5A7F486431A}" presName="sibTrans" presStyleCnt="0"/>
      <dgm:spPr/>
      <dgm:t>
        <a:bodyPr/>
        <a:lstStyle/>
        <a:p>
          <a:endParaRPr kumimoji="1" lang="ja-JP" altLang="en-US"/>
        </a:p>
      </dgm:t>
    </dgm:pt>
    <dgm:pt modelId="{AB46F437-0746-4546-925E-0EB7C7D5DEEE}" type="pres">
      <dgm:prSet presAssocID="{A8173AC5-747C-4629-AFDD-A87911240C17}" presName="node" presStyleLbl="node1" presStyleIdx="3" presStyleCnt="6" custScaleX="183491">
        <dgm:presLayoutVars>
          <dgm:bulletEnabled val="1"/>
        </dgm:presLayoutVars>
      </dgm:prSet>
      <dgm:spPr/>
      <dgm:t>
        <a:bodyPr/>
        <a:lstStyle/>
        <a:p>
          <a:endParaRPr kumimoji="1" lang="ja-JP" altLang="en-US"/>
        </a:p>
      </dgm:t>
    </dgm:pt>
    <dgm:pt modelId="{DFB5A0A0-5AAF-4E7A-96E3-6AAED3E2A4DE}" type="pres">
      <dgm:prSet presAssocID="{53B3EEC5-F0C3-4637-83DF-ECC7F7989530}" presName="sibTrans" presStyleCnt="0"/>
      <dgm:spPr/>
      <dgm:t>
        <a:bodyPr/>
        <a:lstStyle/>
        <a:p>
          <a:endParaRPr kumimoji="1" lang="ja-JP" altLang="en-US"/>
        </a:p>
      </dgm:t>
    </dgm:pt>
    <dgm:pt modelId="{EF93FE5D-CECB-421C-A5E7-C8A146A6D18C}" type="pres">
      <dgm:prSet presAssocID="{719CC07F-E7E8-4D5D-812D-B4FE5927E5EE}" presName="node" presStyleLbl="node1" presStyleIdx="4" presStyleCnt="6" custScaleX="166731">
        <dgm:presLayoutVars>
          <dgm:bulletEnabled val="1"/>
        </dgm:presLayoutVars>
      </dgm:prSet>
      <dgm:spPr/>
      <dgm:t>
        <a:bodyPr/>
        <a:lstStyle/>
        <a:p>
          <a:endParaRPr kumimoji="1" lang="ja-JP" altLang="en-US"/>
        </a:p>
      </dgm:t>
    </dgm:pt>
    <dgm:pt modelId="{69C1F5B3-E374-4A16-AD71-1F7CD42FE451}" type="pres">
      <dgm:prSet presAssocID="{371C3CB0-B366-474D-B5B7-5314870145B2}" presName="sibTrans" presStyleCnt="0"/>
      <dgm:spPr/>
      <dgm:t>
        <a:bodyPr/>
        <a:lstStyle/>
        <a:p>
          <a:endParaRPr kumimoji="1" lang="ja-JP" altLang="en-US"/>
        </a:p>
      </dgm:t>
    </dgm:pt>
    <dgm:pt modelId="{4872DE25-18B2-4051-AC2E-50E8F9E547B9}" type="pres">
      <dgm:prSet presAssocID="{62B35D10-1538-4D55-950A-2A2BA79ABB01}" presName="node" presStyleLbl="node1" presStyleIdx="5" presStyleCnt="6" custScaleX="182009">
        <dgm:presLayoutVars>
          <dgm:bulletEnabled val="1"/>
        </dgm:presLayoutVars>
      </dgm:prSet>
      <dgm:spPr/>
      <dgm:t>
        <a:bodyPr/>
        <a:lstStyle/>
        <a:p>
          <a:endParaRPr kumimoji="1" lang="ja-JP" altLang="en-US"/>
        </a:p>
      </dgm:t>
    </dgm:pt>
  </dgm:ptLst>
  <dgm:cxnLst>
    <dgm:cxn modelId="{713D5E8F-DEFD-4FC8-A86A-28FB248557CF}" type="presOf" srcId="{7B17B44F-FC52-4305-B7B4-359C8BB0CC78}" destId="{9E71994E-CAF8-46B6-9D24-24B986C042F2}" srcOrd="0" destOrd="0" presId="urn:microsoft.com/office/officeart/2005/8/layout/default"/>
    <dgm:cxn modelId="{F03DD442-96A4-477A-9D30-F76921D72844}" srcId="{816B225A-6D9C-45A5-A08D-C6272DC2B9BE}" destId="{719CC07F-E7E8-4D5D-812D-B4FE5927E5EE}" srcOrd="4" destOrd="0" parTransId="{2DF4381A-E109-454A-9E32-D93C72FC7A55}" sibTransId="{371C3CB0-B366-474D-B5B7-5314870145B2}"/>
    <dgm:cxn modelId="{C99A6A04-00F2-464C-A463-810353EE4324}" srcId="{816B225A-6D9C-45A5-A08D-C6272DC2B9BE}" destId="{7B17B44F-FC52-4305-B7B4-359C8BB0CC78}" srcOrd="2" destOrd="0" parTransId="{33AB0CC5-D5AB-43B3-85EC-314056ECEFE3}" sibTransId="{92690300-D18D-45E1-9C05-A5A7F486431A}"/>
    <dgm:cxn modelId="{F6DAAF66-84A6-41F9-B11E-D8A1E4B8A96B}" type="presOf" srcId="{719CC07F-E7E8-4D5D-812D-B4FE5927E5EE}" destId="{EF93FE5D-CECB-421C-A5E7-C8A146A6D18C}" srcOrd="0" destOrd="0" presId="urn:microsoft.com/office/officeart/2005/8/layout/default"/>
    <dgm:cxn modelId="{842AE23B-F0F9-4BFA-B32B-2E4CC623AB90}" type="presOf" srcId="{032D3BBA-FECA-4A09-86B8-D22A26B2D692}" destId="{DE94FCB2-DC8D-4E9C-99AC-1B4A02F51ED1}" srcOrd="0" destOrd="0" presId="urn:microsoft.com/office/officeart/2005/8/layout/default"/>
    <dgm:cxn modelId="{234B8372-0BD7-469A-970A-D728B3DC6F0F}" type="presOf" srcId="{A8173AC5-747C-4629-AFDD-A87911240C17}" destId="{AB46F437-0746-4546-925E-0EB7C7D5DEEE}" srcOrd="0" destOrd="0" presId="urn:microsoft.com/office/officeart/2005/8/layout/default"/>
    <dgm:cxn modelId="{050851E5-7985-4624-BFA0-E63890E07C3D}" srcId="{816B225A-6D9C-45A5-A08D-C6272DC2B9BE}" destId="{62B35D10-1538-4D55-950A-2A2BA79ABB01}" srcOrd="5" destOrd="0" parTransId="{3B7949E4-2C6C-4147-8E77-B67B75755B1D}" sibTransId="{14D47D6F-6546-446B-AE47-30FEAA7CBE24}"/>
    <dgm:cxn modelId="{637CA282-AFB5-42FA-8949-58025AA1DF61}" type="presOf" srcId="{40401B07-2BC1-43D1-990D-EA08A2E96199}" destId="{FFE1DB0B-A649-43C1-B7D2-CEF3FA2CA620}" srcOrd="0" destOrd="0" presId="urn:microsoft.com/office/officeart/2005/8/layout/default"/>
    <dgm:cxn modelId="{A95E0B9F-59F7-44CA-BC30-FF56A08C9DCF}" srcId="{816B225A-6D9C-45A5-A08D-C6272DC2B9BE}" destId="{A8173AC5-747C-4629-AFDD-A87911240C17}" srcOrd="3" destOrd="0" parTransId="{E974970D-70A4-448F-ADA5-582372723288}" sibTransId="{53B3EEC5-F0C3-4637-83DF-ECC7F7989530}"/>
    <dgm:cxn modelId="{29ECD593-4436-4DBA-A3D8-8571524A291A}" type="presOf" srcId="{816B225A-6D9C-45A5-A08D-C6272DC2B9BE}" destId="{FB970023-0AD8-4257-9D69-0D38BBE98C0B}" srcOrd="0" destOrd="0" presId="urn:microsoft.com/office/officeart/2005/8/layout/default"/>
    <dgm:cxn modelId="{3C106BD5-B745-482F-ACFC-16D6C59D484C}" srcId="{816B225A-6D9C-45A5-A08D-C6272DC2B9BE}" destId="{032D3BBA-FECA-4A09-86B8-D22A26B2D692}" srcOrd="1" destOrd="0" parTransId="{4119427E-7B15-41EB-8B5A-B95D0DFD73F7}" sibTransId="{FBC42729-2ECE-47F8-80EF-0A2691BE4F4B}"/>
    <dgm:cxn modelId="{6A1762DF-7C29-4A0A-8748-CEA318AD2CB0}" srcId="{816B225A-6D9C-45A5-A08D-C6272DC2B9BE}" destId="{40401B07-2BC1-43D1-990D-EA08A2E96199}" srcOrd="0" destOrd="0" parTransId="{7810A5FF-DD0E-4847-BB51-CCA58505CB3C}" sibTransId="{87D7B1F8-6123-41EB-9EE4-4365B501F819}"/>
    <dgm:cxn modelId="{F1122B36-67F2-4034-BC6C-EF35EABDF0C1}" type="presOf" srcId="{62B35D10-1538-4D55-950A-2A2BA79ABB01}" destId="{4872DE25-18B2-4051-AC2E-50E8F9E547B9}" srcOrd="0" destOrd="0" presId="urn:microsoft.com/office/officeart/2005/8/layout/default"/>
    <dgm:cxn modelId="{97BE6046-26BD-4733-AD03-ABB3B0E12F98}" type="presParOf" srcId="{FB970023-0AD8-4257-9D69-0D38BBE98C0B}" destId="{FFE1DB0B-A649-43C1-B7D2-CEF3FA2CA620}" srcOrd="0" destOrd="0" presId="urn:microsoft.com/office/officeart/2005/8/layout/default"/>
    <dgm:cxn modelId="{45EDE1AB-B7B8-48C5-928F-56D74F1AD8F5}" type="presParOf" srcId="{FB970023-0AD8-4257-9D69-0D38BBE98C0B}" destId="{2801E637-8C93-40BB-8D47-B379444342CD}" srcOrd="1" destOrd="0" presId="urn:microsoft.com/office/officeart/2005/8/layout/default"/>
    <dgm:cxn modelId="{E87817C3-1149-4DA6-B2D4-9503AE844F4A}" type="presParOf" srcId="{FB970023-0AD8-4257-9D69-0D38BBE98C0B}" destId="{DE94FCB2-DC8D-4E9C-99AC-1B4A02F51ED1}" srcOrd="2" destOrd="0" presId="urn:microsoft.com/office/officeart/2005/8/layout/default"/>
    <dgm:cxn modelId="{5782432B-B4CC-4972-BF22-A4A9974FB8D6}" type="presParOf" srcId="{FB970023-0AD8-4257-9D69-0D38BBE98C0B}" destId="{B79BEC52-4A3C-4665-948E-5AB634E4DDD1}" srcOrd="3" destOrd="0" presId="urn:microsoft.com/office/officeart/2005/8/layout/default"/>
    <dgm:cxn modelId="{8C088F9C-0315-42BD-81E2-3FF66955B37B}" type="presParOf" srcId="{FB970023-0AD8-4257-9D69-0D38BBE98C0B}" destId="{9E71994E-CAF8-46B6-9D24-24B986C042F2}" srcOrd="4" destOrd="0" presId="urn:microsoft.com/office/officeart/2005/8/layout/default"/>
    <dgm:cxn modelId="{4802303F-BE95-454A-9F2B-602FA681CBD9}" type="presParOf" srcId="{FB970023-0AD8-4257-9D69-0D38BBE98C0B}" destId="{738F86CF-128D-470E-936B-6A3F88B3548B}" srcOrd="5" destOrd="0" presId="urn:microsoft.com/office/officeart/2005/8/layout/default"/>
    <dgm:cxn modelId="{9B5DFD99-1D47-49A7-8C47-5AD340998C27}" type="presParOf" srcId="{FB970023-0AD8-4257-9D69-0D38BBE98C0B}" destId="{AB46F437-0746-4546-925E-0EB7C7D5DEEE}" srcOrd="6" destOrd="0" presId="urn:microsoft.com/office/officeart/2005/8/layout/default"/>
    <dgm:cxn modelId="{D7F90CBA-DCC6-4D38-AED9-528450A7F834}" type="presParOf" srcId="{FB970023-0AD8-4257-9D69-0D38BBE98C0B}" destId="{DFB5A0A0-5AAF-4E7A-96E3-6AAED3E2A4DE}" srcOrd="7" destOrd="0" presId="urn:microsoft.com/office/officeart/2005/8/layout/default"/>
    <dgm:cxn modelId="{DAA71681-5161-4428-A138-18B5C3B1AB1F}" type="presParOf" srcId="{FB970023-0AD8-4257-9D69-0D38BBE98C0B}" destId="{EF93FE5D-CECB-421C-A5E7-C8A146A6D18C}" srcOrd="8" destOrd="0" presId="urn:microsoft.com/office/officeart/2005/8/layout/default"/>
    <dgm:cxn modelId="{7260D430-AF85-4991-8375-55342C6045E4}" type="presParOf" srcId="{FB970023-0AD8-4257-9D69-0D38BBE98C0B}" destId="{69C1F5B3-E374-4A16-AD71-1F7CD42FE451}" srcOrd="9" destOrd="0" presId="urn:microsoft.com/office/officeart/2005/8/layout/default"/>
    <dgm:cxn modelId="{7F35CFAF-3B16-4191-801A-44A1807DC5BC}" type="presParOf" srcId="{FB970023-0AD8-4257-9D69-0D38BBE98C0B}" destId="{4872DE25-18B2-4051-AC2E-50E8F9E547B9}" srcOrd="10" destOrd="0" presId="urn:microsoft.com/office/officeart/2005/8/layout/default"/>
  </dgm:cxnLst>
  <dgm:bg/>
  <dgm:whole/>
  <dgm:extLst>
    <a:ext uri="http://schemas.microsoft.com/office/drawing/2008/diagram">
      <dsp:dataModelExt xmlns:dsp="http://schemas.microsoft.com/office/drawing/2008/diagram" xmlns="" relId="rId11"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816B225A-6D9C-45A5-A08D-C6272DC2B9BE}"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kumimoji="1" lang="ja-JP" altLang="en-US"/>
        </a:p>
      </dgm:t>
    </dgm:pt>
    <dgm:pt modelId="{40401B07-2BC1-43D1-990D-EA08A2E96199}">
      <dgm:prSet phldrT="[テキスト]"/>
      <dgm:spPr/>
      <dgm:t>
        <a:bodyPr/>
        <a:lstStyle/>
        <a:p>
          <a:r>
            <a:rPr kumimoji="1" lang="en-US" altLang="ja-JP" dirty="0" smtClean="0"/>
            <a:t>HOME</a:t>
          </a:r>
          <a:endParaRPr kumimoji="1" lang="ja-JP" altLang="en-US" dirty="0"/>
        </a:p>
      </dgm:t>
    </dgm:pt>
    <dgm:pt modelId="{7810A5FF-DD0E-4847-BB51-CCA58505CB3C}" type="parTrans" cxnId="{6A1762DF-7C29-4A0A-8748-CEA318AD2CB0}">
      <dgm:prSet/>
      <dgm:spPr/>
      <dgm:t>
        <a:bodyPr/>
        <a:lstStyle/>
        <a:p>
          <a:endParaRPr kumimoji="1" lang="ja-JP" altLang="en-US"/>
        </a:p>
      </dgm:t>
    </dgm:pt>
    <dgm:pt modelId="{87D7B1F8-6123-41EB-9EE4-4365B501F819}" type="sibTrans" cxnId="{6A1762DF-7C29-4A0A-8748-CEA318AD2CB0}">
      <dgm:prSet/>
      <dgm:spPr/>
      <dgm:t>
        <a:bodyPr/>
        <a:lstStyle/>
        <a:p>
          <a:endParaRPr kumimoji="1" lang="ja-JP" altLang="en-US"/>
        </a:p>
      </dgm:t>
    </dgm:pt>
    <dgm:pt modelId="{032D3BBA-FECA-4A09-86B8-D22A26B2D692}">
      <dgm:prSet phldrT="[テキスト]"/>
      <dgm:spPr/>
      <dgm:t>
        <a:bodyPr/>
        <a:lstStyle/>
        <a:p>
          <a:r>
            <a:rPr kumimoji="1" lang="en-US" altLang="ja-JP" dirty="0" smtClean="0"/>
            <a:t>NEWS</a:t>
          </a:r>
          <a:endParaRPr kumimoji="1" lang="ja-JP" altLang="en-US" dirty="0"/>
        </a:p>
      </dgm:t>
    </dgm:pt>
    <dgm:pt modelId="{4119427E-7B15-41EB-8B5A-B95D0DFD73F7}" type="parTrans" cxnId="{3C106BD5-B745-482F-ACFC-16D6C59D484C}">
      <dgm:prSet/>
      <dgm:spPr/>
      <dgm:t>
        <a:bodyPr/>
        <a:lstStyle/>
        <a:p>
          <a:endParaRPr kumimoji="1" lang="ja-JP" altLang="en-US"/>
        </a:p>
      </dgm:t>
    </dgm:pt>
    <dgm:pt modelId="{FBC42729-2ECE-47F8-80EF-0A2691BE4F4B}" type="sibTrans" cxnId="{3C106BD5-B745-482F-ACFC-16D6C59D484C}">
      <dgm:prSet/>
      <dgm:spPr/>
      <dgm:t>
        <a:bodyPr/>
        <a:lstStyle/>
        <a:p>
          <a:endParaRPr kumimoji="1" lang="ja-JP" altLang="en-US"/>
        </a:p>
      </dgm:t>
    </dgm:pt>
    <dgm:pt modelId="{7B17B44F-FC52-4305-B7B4-359C8BB0CC78}">
      <dgm:prSet phldrT="[テキスト]"/>
      <dgm:spPr/>
      <dgm:t>
        <a:bodyPr/>
        <a:lstStyle/>
        <a:p>
          <a:r>
            <a:rPr kumimoji="1" lang="ja-JP" altLang="en-US" dirty="0" smtClean="0"/>
            <a:t>サービス</a:t>
          </a:r>
          <a:endParaRPr kumimoji="1" lang="ja-JP" altLang="en-US" dirty="0"/>
        </a:p>
      </dgm:t>
    </dgm:pt>
    <dgm:pt modelId="{33AB0CC5-D5AB-43B3-85EC-314056ECEFE3}" type="parTrans" cxnId="{C99A6A04-00F2-464C-A463-810353EE4324}">
      <dgm:prSet/>
      <dgm:spPr/>
      <dgm:t>
        <a:bodyPr/>
        <a:lstStyle/>
        <a:p>
          <a:endParaRPr kumimoji="1" lang="ja-JP" altLang="en-US"/>
        </a:p>
      </dgm:t>
    </dgm:pt>
    <dgm:pt modelId="{92690300-D18D-45E1-9C05-A5A7F486431A}" type="sibTrans" cxnId="{C99A6A04-00F2-464C-A463-810353EE4324}">
      <dgm:prSet/>
      <dgm:spPr/>
      <dgm:t>
        <a:bodyPr/>
        <a:lstStyle/>
        <a:p>
          <a:endParaRPr kumimoji="1" lang="ja-JP" altLang="en-US"/>
        </a:p>
      </dgm:t>
    </dgm:pt>
    <dgm:pt modelId="{A8173AC5-747C-4629-AFDD-A87911240C17}">
      <dgm:prSet phldrT="[テキスト]"/>
      <dgm:spPr/>
      <dgm:t>
        <a:bodyPr/>
        <a:lstStyle/>
        <a:p>
          <a:r>
            <a:rPr kumimoji="1" lang="ja-JP" altLang="en-US" dirty="0" smtClean="0"/>
            <a:t>決済端末</a:t>
          </a:r>
          <a:endParaRPr kumimoji="1" lang="ja-JP" altLang="en-US" dirty="0"/>
        </a:p>
      </dgm:t>
    </dgm:pt>
    <dgm:pt modelId="{E974970D-70A4-448F-ADA5-582372723288}" type="parTrans" cxnId="{A95E0B9F-59F7-44CA-BC30-FF56A08C9DCF}">
      <dgm:prSet/>
      <dgm:spPr/>
      <dgm:t>
        <a:bodyPr/>
        <a:lstStyle/>
        <a:p>
          <a:endParaRPr kumimoji="1" lang="ja-JP" altLang="en-US"/>
        </a:p>
      </dgm:t>
    </dgm:pt>
    <dgm:pt modelId="{53B3EEC5-F0C3-4637-83DF-ECC7F7989530}" type="sibTrans" cxnId="{A95E0B9F-59F7-44CA-BC30-FF56A08C9DCF}">
      <dgm:prSet/>
      <dgm:spPr/>
      <dgm:t>
        <a:bodyPr/>
        <a:lstStyle/>
        <a:p>
          <a:endParaRPr kumimoji="1" lang="ja-JP" altLang="en-US"/>
        </a:p>
      </dgm:t>
    </dgm:pt>
    <dgm:pt modelId="{719CC07F-E7E8-4D5D-812D-B4FE5927E5EE}">
      <dgm:prSet phldrT="[テキスト]"/>
      <dgm:spPr/>
      <dgm:t>
        <a:bodyPr/>
        <a:lstStyle/>
        <a:p>
          <a:r>
            <a:rPr kumimoji="1" lang="ja-JP" altLang="en-US" dirty="0" smtClean="0"/>
            <a:t>会社概要</a:t>
          </a:r>
          <a:endParaRPr kumimoji="1" lang="ja-JP" altLang="en-US" dirty="0"/>
        </a:p>
      </dgm:t>
    </dgm:pt>
    <dgm:pt modelId="{2DF4381A-E109-454A-9E32-D93C72FC7A55}" type="parTrans" cxnId="{F03DD442-96A4-477A-9D30-F76921D72844}">
      <dgm:prSet/>
      <dgm:spPr/>
      <dgm:t>
        <a:bodyPr/>
        <a:lstStyle/>
        <a:p>
          <a:endParaRPr kumimoji="1" lang="ja-JP" altLang="en-US"/>
        </a:p>
      </dgm:t>
    </dgm:pt>
    <dgm:pt modelId="{371C3CB0-B366-474D-B5B7-5314870145B2}" type="sibTrans" cxnId="{F03DD442-96A4-477A-9D30-F76921D72844}">
      <dgm:prSet/>
      <dgm:spPr/>
      <dgm:t>
        <a:bodyPr/>
        <a:lstStyle/>
        <a:p>
          <a:endParaRPr kumimoji="1" lang="ja-JP" altLang="en-US"/>
        </a:p>
      </dgm:t>
    </dgm:pt>
    <dgm:pt modelId="{62B35D10-1538-4D55-950A-2A2BA79ABB01}">
      <dgm:prSet phldrT="[テキスト]"/>
      <dgm:spPr/>
      <dgm:t>
        <a:bodyPr/>
        <a:lstStyle/>
        <a:p>
          <a:r>
            <a:rPr kumimoji="1" lang="ja-JP" altLang="en-US" dirty="0" smtClean="0"/>
            <a:t>お問い合わせ</a:t>
          </a:r>
          <a:endParaRPr kumimoji="1" lang="ja-JP" altLang="en-US" dirty="0"/>
        </a:p>
      </dgm:t>
    </dgm:pt>
    <dgm:pt modelId="{3B7949E4-2C6C-4147-8E77-B67B75755B1D}" type="parTrans" cxnId="{050851E5-7985-4624-BFA0-E63890E07C3D}">
      <dgm:prSet/>
      <dgm:spPr/>
      <dgm:t>
        <a:bodyPr/>
        <a:lstStyle/>
        <a:p>
          <a:endParaRPr kumimoji="1" lang="ja-JP" altLang="en-US"/>
        </a:p>
      </dgm:t>
    </dgm:pt>
    <dgm:pt modelId="{14D47D6F-6546-446B-AE47-30FEAA7CBE24}" type="sibTrans" cxnId="{050851E5-7985-4624-BFA0-E63890E07C3D}">
      <dgm:prSet/>
      <dgm:spPr/>
      <dgm:t>
        <a:bodyPr/>
        <a:lstStyle/>
        <a:p>
          <a:endParaRPr kumimoji="1" lang="ja-JP" altLang="en-US"/>
        </a:p>
      </dgm:t>
    </dgm:pt>
    <dgm:pt modelId="{FB970023-0AD8-4257-9D69-0D38BBE98C0B}" type="pres">
      <dgm:prSet presAssocID="{816B225A-6D9C-45A5-A08D-C6272DC2B9BE}" presName="diagram" presStyleCnt="0">
        <dgm:presLayoutVars>
          <dgm:dir/>
          <dgm:resizeHandles val="exact"/>
        </dgm:presLayoutVars>
      </dgm:prSet>
      <dgm:spPr/>
      <dgm:t>
        <a:bodyPr/>
        <a:lstStyle/>
        <a:p>
          <a:endParaRPr kumimoji="1" lang="ja-JP" altLang="en-US"/>
        </a:p>
      </dgm:t>
    </dgm:pt>
    <dgm:pt modelId="{FFE1DB0B-A649-43C1-B7D2-CEF3FA2CA620}" type="pres">
      <dgm:prSet presAssocID="{40401B07-2BC1-43D1-990D-EA08A2E96199}" presName="node" presStyleLbl="node1" presStyleIdx="0" presStyleCnt="6" custScaleX="175638">
        <dgm:presLayoutVars>
          <dgm:bulletEnabled val="1"/>
        </dgm:presLayoutVars>
      </dgm:prSet>
      <dgm:spPr/>
      <dgm:t>
        <a:bodyPr/>
        <a:lstStyle/>
        <a:p>
          <a:endParaRPr kumimoji="1" lang="ja-JP" altLang="en-US"/>
        </a:p>
      </dgm:t>
    </dgm:pt>
    <dgm:pt modelId="{2801E637-8C93-40BB-8D47-B379444342CD}" type="pres">
      <dgm:prSet presAssocID="{87D7B1F8-6123-41EB-9EE4-4365B501F819}" presName="sibTrans" presStyleCnt="0"/>
      <dgm:spPr/>
    </dgm:pt>
    <dgm:pt modelId="{DE94FCB2-DC8D-4E9C-99AC-1B4A02F51ED1}" type="pres">
      <dgm:prSet presAssocID="{032D3BBA-FECA-4A09-86B8-D22A26B2D692}" presName="node" presStyleLbl="node1" presStyleIdx="1" presStyleCnt="6" custScaleX="171041">
        <dgm:presLayoutVars>
          <dgm:bulletEnabled val="1"/>
        </dgm:presLayoutVars>
      </dgm:prSet>
      <dgm:spPr/>
      <dgm:t>
        <a:bodyPr/>
        <a:lstStyle/>
        <a:p>
          <a:endParaRPr kumimoji="1" lang="ja-JP" altLang="en-US"/>
        </a:p>
      </dgm:t>
    </dgm:pt>
    <dgm:pt modelId="{B79BEC52-4A3C-4665-948E-5AB634E4DDD1}" type="pres">
      <dgm:prSet presAssocID="{FBC42729-2ECE-47F8-80EF-0A2691BE4F4B}" presName="sibTrans" presStyleCnt="0"/>
      <dgm:spPr/>
    </dgm:pt>
    <dgm:pt modelId="{9E71994E-CAF8-46B6-9D24-24B986C042F2}" type="pres">
      <dgm:prSet presAssocID="{7B17B44F-FC52-4305-B7B4-359C8BB0CC78}" presName="node" presStyleLbl="node1" presStyleIdx="2" presStyleCnt="6" custScaleX="161847">
        <dgm:presLayoutVars>
          <dgm:bulletEnabled val="1"/>
        </dgm:presLayoutVars>
      </dgm:prSet>
      <dgm:spPr/>
      <dgm:t>
        <a:bodyPr/>
        <a:lstStyle/>
        <a:p>
          <a:endParaRPr kumimoji="1" lang="ja-JP" altLang="en-US"/>
        </a:p>
      </dgm:t>
    </dgm:pt>
    <dgm:pt modelId="{738F86CF-128D-470E-936B-6A3F88B3548B}" type="pres">
      <dgm:prSet presAssocID="{92690300-D18D-45E1-9C05-A5A7F486431A}" presName="sibTrans" presStyleCnt="0"/>
      <dgm:spPr/>
    </dgm:pt>
    <dgm:pt modelId="{AB46F437-0746-4546-925E-0EB7C7D5DEEE}" type="pres">
      <dgm:prSet presAssocID="{A8173AC5-747C-4629-AFDD-A87911240C17}" presName="node" presStyleLbl="node1" presStyleIdx="3" presStyleCnt="6" custScaleX="183491">
        <dgm:presLayoutVars>
          <dgm:bulletEnabled val="1"/>
        </dgm:presLayoutVars>
      </dgm:prSet>
      <dgm:spPr/>
      <dgm:t>
        <a:bodyPr/>
        <a:lstStyle/>
        <a:p>
          <a:endParaRPr kumimoji="1" lang="ja-JP" altLang="en-US"/>
        </a:p>
      </dgm:t>
    </dgm:pt>
    <dgm:pt modelId="{DFB5A0A0-5AAF-4E7A-96E3-6AAED3E2A4DE}" type="pres">
      <dgm:prSet presAssocID="{53B3EEC5-F0C3-4637-83DF-ECC7F7989530}" presName="sibTrans" presStyleCnt="0"/>
      <dgm:spPr/>
    </dgm:pt>
    <dgm:pt modelId="{EF93FE5D-CECB-421C-A5E7-C8A146A6D18C}" type="pres">
      <dgm:prSet presAssocID="{719CC07F-E7E8-4D5D-812D-B4FE5927E5EE}" presName="node" presStyleLbl="node1" presStyleIdx="4" presStyleCnt="6" custScaleX="166731">
        <dgm:presLayoutVars>
          <dgm:bulletEnabled val="1"/>
        </dgm:presLayoutVars>
      </dgm:prSet>
      <dgm:spPr/>
      <dgm:t>
        <a:bodyPr/>
        <a:lstStyle/>
        <a:p>
          <a:endParaRPr kumimoji="1" lang="ja-JP" altLang="en-US"/>
        </a:p>
      </dgm:t>
    </dgm:pt>
    <dgm:pt modelId="{69C1F5B3-E374-4A16-AD71-1F7CD42FE451}" type="pres">
      <dgm:prSet presAssocID="{371C3CB0-B366-474D-B5B7-5314870145B2}" presName="sibTrans" presStyleCnt="0"/>
      <dgm:spPr/>
    </dgm:pt>
    <dgm:pt modelId="{4872DE25-18B2-4051-AC2E-50E8F9E547B9}" type="pres">
      <dgm:prSet presAssocID="{62B35D10-1538-4D55-950A-2A2BA79ABB01}" presName="node" presStyleLbl="node1" presStyleIdx="5" presStyleCnt="6" custScaleX="182009">
        <dgm:presLayoutVars>
          <dgm:bulletEnabled val="1"/>
        </dgm:presLayoutVars>
      </dgm:prSet>
      <dgm:spPr/>
      <dgm:t>
        <a:bodyPr/>
        <a:lstStyle/>
        <a:p>
          <a:endParaRPr kumimoji="1" lang="ja-JP" altLang="en-US"/>
        </a:p>
      </dgm:t>
    </dgm:pt>
  </dgm:ptLst>
  <dgm:cxnLst>
    <dgm:cxn modelId="{F03DD442-96A4-477A-9D30-F76921D72844}" srcId="{816B225A-6D9C-45A5-A08D-C6272DC2B9BE}" destId="{719CC07F-E7E8-4D5D-812D-B4FE5927E5EE}" srcOrd="4" destOrd="0" parTransId="{2DF4381A-E109-454A-9E32-D93C72FC7A55}" sibTransId="{371C3CB0-B366-474D-B5B7-5314870145B2}"/>
    <dgm:cxn modelId="{68CAAF4A-B934-4C14-9843-EDAFC064673E}" type="presOf" srcId="{40401B07-2BC1-43D1-990D-EA08A2E96199}" destId="{FFE1DB0B-A649-43C1-B7D2-CEF3FA2CA620}" srcOrd="0" destOrd="0" presId="urn:microsoft.com/office/officeart/2005/8/layout/default"/>
    <dgm:cxn modelId="{C99A6A04-00F2-464C-A463-810353EE4324}" srcId="{816B225A-6D9C-45A5-A08D-C6272DC2B9BE}" destId="{7B17B44F-FC52-4305-B7B4-359C8BB0CC78}" srcOrd="2" destOrd="0" parTransId="{33AB0CC5-D5AB-43B3-85EC-314056ECEFE3}" sibTransId="{92690300-D18D-45E1-9C05-A5A7F486431A}"/>
    <dgm:cxn modelId="{792BED3A-9747-4284-9903-51A842EBBD6C}" type="presOf" srcId="{032D3BBA-FECA-4A09-86B8-D22A26B2D692}" destId="{DE94FCB2-DC8D-4E9C-99AC-1B4A02F51ED1}" srcOrd="0" destOrd="0" presId="urn:microsoft.com/office/officeart/2005/8/layout/default"/>
    <dgm:cxn modelId="{40DF828A-75F3-4475-9A47-607707CCF061}" type="presOf" srcId="{7B17B44F-FC52-4305-B7B4-359C8BB0CC78}" destId="{9E71994E-CAF8-46B6-9D24-24B986C042F2}" srcOrd="0" destOrd="0" presId="urn:microsoft.com/office/officeart/2005/8/layout/default"/>
    <dgm:cxn modelId="{8A0A775D-BE88-4AA6-B34A-2F9F4ADD0242}" type="presOf" srcId="{816B225A-6D9C-45A5-A08D-C6272DC2B9BE}" destId="{FB970023-0AD8-4257-9D69-0D38BBE98C0B}" srcOrd="0" destOrd="0" presId="urn:microsoft.com/office/officeart/2005/8/layout/default"/>
    <dgm:cxn modelId="{A95E0B9F-59F7-44CA-BC30-FF56A08C9DCF}" srcId="{816B225A-6D9C-45A5-A08D-C6272DC2B9BE}" destId="{A8173AC5-747C-4629-AFDD-A87911240C17}" srcOrd="3" destOrd="0" parTransId="{E974970D-70A4-448F-ADA5-582372723288}" sibTransId="{53B3EEC5-F0C3-4637-83DF-ECC7F7989530}"/>
    <dgm:cxn modelId="{050851E5-7985-4624-BFA0-E63890E07C3D}" srcId="{816B225A-6D9C-45A5-A08D-C6272DC2B9BE}" destId="{62B35D10-1538-4D55-950A-2A2BA79ABB01}" srcOrd="5" destOrd="0" parTransId="{3B7949E4-2C6C-4147-8E77-B67B75755B1D}" sibTransId="{14D47D6F-6546-446B-AE47-30FEAA7CBE24}"/>
    <dgm:cxn modelId="{C93AB05D-7A30-4105-AFBC-CE56AB7CF74A}" type="presOf" srcId="{A8173AC5-747C-4629-AFDD-A87911240C17}" destId="{AB46F437-0746-4546-925E-0EB7C7D5DEEE}" srcOrd="0" destOrd="0" presId="urn:microsoft.com/office/officeart/2005/8/layout/default"/>
    <dgm:cxn modelId="{09618B01-E937-4E7F-BF85-29709425E10D}" type="presOf" srcId="{719CC07F-E7E8-4D5D-812D-B4FE5927E5EE}" destId="{EF93FE5D-CECB-421C-A5E7-C8A146A6D18C}" srcOrd="0" destOrd="0" presId="urn:microsoft.com/office/officeart/2005/8/layout/default"/>
    <dgm:cxn modelId="{6A1762DF-7C29-4A0A-8748-CEA318AD2CB0}" srcId="{816B225A-6D9C-45A5-A08D-C6272DC2B9BE}" destId="{40401B07-2BC1-43D1-990D-EA08A2E96199}" srcOrd="0" destOrd="0" parTransId="{7810A5FF-DD0E-4847-BB51-CCA58505CB3C}" sibTransId="{87D7B1F8-6123-41EB-9EE4-4365B501F819}"/>
    <dgm:cxn modelId="{3C106BD5-B745-482F-ACFC-16D6C59D484C}" srcId="{816B225A-6D9C-45A5-A08D-C6272DC2B9BE}" destId="{032D3BBA-FECA-4A09-86B8-D22A26B2D692}" srcOrd="1" destOrd="0" parTransId="{4119427E-7B15-41EB-8B5A-B95D0DFD73F7}" sibTransId="{FBC42729-2ECE-47F8-80EF-0A2691BE4F4B}"/>
    <dgm:cxn modelId="{BB555501-CA6C-4331-9080-1A74B50F05DF}" type="presOf" srcId="{62B35D10-1538-4D55-950A-2A2BA79ABB01}" destId="{4872DE25-18B2-4051-AC2E-50E8F9E547B9}" srcOrd="0" destOrd="0" presId="urn:microsoft.com/office/officeart/2005/8/layout/default"/>
    <dgm:cxn modelId="{810C3DC3-9CB8-4144-8D76-83A5A5EF3653}" type="presParOf" srcId="{FB970023-0AD8-4257-9D69-0D38BBE98C0B}" destId="{FFE1DB0B-A649-43C1-B7D2-CEF3FA2CA620}" srcOrd="0" destOrd="0" presId="urn:microsoft.com/office/officeart/2005/8/layout/default"/>
    <dgm:cxn modelId="{A9DE01A4-BE98-4AB7-BA76-C1A3CB60FE21}" type="presParOf" srcId="{FB970023-0AD8-4257-9D69-0D38BBE98C0B}" destId="{2801E637-8C93-40BB-8D47-B379444342CD}" srcOrd="1" destOrd="0" presId="urn:microsoft.com/office/officeart/2005/8/layout/default"/>
    <dgm:cxn modelId="{A6EC535B-A62B-4805-9BE0-82E422A81439}" type="presParOf" srcId="{FB970023-0AD8-4257-9D69-0D38BBE98C0B}" destId="{DE94FCB2-DC8D-4E9C-99AC-1B4A02F51ED1}" srcOrd="2" destOrd="0" presId="urn:microsoft.com/office/officeart/2005/8/layout/default"/>
    <dgm:cxn modelId="{BACA60DB-4510-4F02-BCBF-84589632C6B0}" type="presParOf" srcId="{FB970023-0AD8-4257-9D69-0D38BBE98C0B}" destId="{B79BEC52-4A3C-4665-948E-5AB634E4DDD1}" srcOrd="3" destOrd="0" presId="urn:microsoft.com/office/officeart/2005/8/layout/default"/>
    <dgm:cxn modelId="{393B0A54-A952-418D-9E2B-183F054B7756}" type="presParOf" srcId="{FB970023-0AD8-4257-9D69-0D38BBE98C0B}" destId="{9E71994E-CAF8-46B6-9D24-24B986C042F2}" srcOrd="4" destOrd="0" presId="urn:microsoft.com/office/officeart/2005/8/layout/default"/>
    <dgm:cxn modelId="{26A7B518-8A56-4C6A-9123-9BAC550AA11B}" type="presParOf" srcId="{FB970023-0AD8-4257-9D69-0D38BBE98C0B}" destId="{738F86CF-128D-470E-936B-6A3F88B3548B}" srcOrd="5" destOrd="0" presId="urn:microsoft.com/office/officeart/2005/8/layout/default"/>
    <dgm:cxn modelId="{35E48DC4-64E5-4C8A-A1B6-74BFA12CB82D}" type="presParOf" srcId="{FB970023-0AD8-4257-9D69-0D38BBE98C0B}" destId="{AB46F437-0746-4546-925E-0EB7C7D5DEEE}" srcOrd="6" destOrd="0" presId="urn:microsoft.com/office/officeart/2005/8/layout/default"/>
    <dgm:cxn modelId="{A7669BB6-7BBE-4447-8987-34990234AEE1}" type="presParOf" srcId="{FB970023-0AD8-4257-9D69-0D38BBE98C0B}" destId="{DFB5A0A0-5AAF-4E7A-96E3-6AAED3E2A4DE}" srcOrd="7" destOrd="0" presId="urn:microsoft.com/office/officeart/2005/8/layout/default"/>
    <dgm:cxn modelId="{9DBB1761-E349-4865-9AA3-DA1474CD2AEF}" type="presParOf" srcId="{FB970023-0AD8-4257-9D69-0D38BBE98C0B}" destId="{EF93FE5D-CECB-421C-A5E7-C8A146A6D18C}" srcOrd="8" destOrd="0" presId="urn:microsoft.com/office/officeart/2005/8/layout/default"/>
    <dgm:cxn modelId="{1182D82A-C52C-4E70-BCEE-003787CF55C9}" type="presParOf" srcId="{FB970023-0AD8-4257-9D69-0D38BBE98C0B}" destId="{69C1F5B3-E374-4A16-AD71-1F7CD42FE451}" srcOrd="9" destOrd="0" presId="urn:microsoft.com/office/officeart/2005/8/layout/default"/>
    <dgm:cxn modelId="{B4264C9A-4DDC-46B6-925F-63FCFB38AABD}" type="presParOf" srcId="{FB970023-0AD8-4257-9D69-0D38BBE98C0B}" destId="{4872DE25-18B2-4051-AC2E-50E8F9E547B9}" srcOrd="10" destOrd="0" presId="urn:microsoft.com/office/officeart/2005/8/layout/default"/>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16B225A-6D9C-45A5-A08D-C6272DC2B9BE}"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kumimoji="1" lang="ja-JP" altLang="en-US"/>
        </a:p>
      </dgm:t>
    </dgm:pt>
    <dgm:pt modelId="{40401B07-2BC1-43D1-990D-EA08A2E96199}">
      <dgm:prSet phldrT="[テキスト]"/>
      <dgm:spPr/>
      <dgm:t>
        <a:bodyPr/>
        <a:lstStyle/>
        <a:p>
          <a:r>
            <a:rPr kumimoji="1" lang="en-US" altLang="ja-JP" dirty="0" smtClean="0"/>
            <a:t>HOME</a:t>
          </a:r>
          <a:endParaRPr kumimoji="1" lang="ja-JP" altLang="en-US" dirty="0"/>
        </a:p>
      </dgm:t>
    </dgm:pt>
    <dgm:pt modelId="{7810A5FF-DD0E-4847-BB51-CCA58505CB3C}" type="parTrans" cxnId="{6A1762DF-7C29-4A0A-8748-CEA318AD2CB0}">
      <dgm:prSet/>
      <dgm:spPr/>
      <dgm:t>
        <a:bodyPr/>
        <a:lstStyle/>
        <a:p>
          <a:endParaRPr kumimoji="1" lang="ja-JP" altLang="en-US"/>
        </a:p>
      </dgm:t>
    </dgm:pt>
    <dgm:pt modelId="{87D7B1F8-6123-41EB-9EE4-4365B501F819}" type="sibTrans" cxnId="{6A1762DF-7C29-4A0A-8748-CEA318AD2CB0}">
      <dgm:prSet/>
      <dgm:spPr/>
      <dgm:t>
        <a:bodyPr/>
        <a:lstStyle/>
        <a:p>
          <a:endParaRPr kumimoji="1" lang="ja-JP" altLang="en-US"/>
        </a:p>
      </dgm:t>
    </dgm:pt>
    <dgm:pt modelId="{032D3BBA-FECA-4A09-86B8-D22A26B2D692}">
      <dgm:prSet phldrT="[テキスト]"/>
      <dgm:spPr/>
      <dgm:t>
        <a:bodyPr/>
        <a:lstStyle/>
        <a:p>
          <a:r>
            <a:rPr kumimoji="1" lang="en-US" altLang="ja-JP" dirty="0" smtClean="0"/>
            <a:t>NEWS</a:t>
          </a:r>
          <a:endParaRPr kumimoji="1" lang="ja-JP" altLang="en-US" dirty="0"/>
        </a:p>
      </dgm:t>
    </dgm:pt>
    <dgm:pt modelId="{4119427E-7B15-41EB-8B5A-B95D0DFD73F7}" type="parTrans" cxnId="{3C106BD5-B745-482F-ACFC-16D6C59D484C}">
      <dgm:prSet/>
      <dgm:spPr/>
      <dgm:t>
        <a:bodyPr/>
        <a:lstStyle/>
        <a:p>
          <a:endParaRPr kumimoji="1" lang="ja-JP" altLang="en-US"/>
        </a:p>
      </dgm:t>
    </dgm:pt>
    <dgm:pt modelId="{FBC42729-2ECE-47F8-80EF-0A2691BE4F4B}" type="sibTrans" cxnId="{3C106BD5-B745-482F-ACFC-16D6C59D484C}">
      <dgm:prSet/>
      <dgm:spPr/>
      <dgm:t>
        <a:bodyPr/>
        <a:lstStyle/>
        <a:p>
          <a:endParaRPr kumimoji="1" lang="ja-JP" altLang="en-US"/>
        </a:p>
      </dgm:t>
    </dgm:pt>
    <dgm:pt modelId="{7B17B44F-FC52-4305-B7B4-359C8BB0CC78}">
      <dgm:prSet phldrT="[テキスト]"/>
      <dgm:spPr/>
      <dgm:t>
        <a:bodyPr/>
        <a:lstStyle/>
        <a:p>
          <a:r>
            <a:rPr kumimoji="1" lang="ja-JP" altLang="en-US" dirty="0" smtClean="0"/>
            <a:t>サービス</a:t>
          </a:r>
          <a:endParaRPr kumimoji="1" lang="ja-JP" altLang="en-US" dirty="0"/>
        </a:p>
      </dgm:t>
    </dgm:pt>
    <dgm:pt modelId="{33AB0CC5-D5AB-43B3-85EC-314056ECEFE3}" type="parTrans" cxnId="{C99A6A04-00F2-464C-A463-810353EE4324}">
      <dgm:prSet/>
      <dgm:spPr/>
      <dgm:t>
        <a:bodyPr/>
        <a:lstStyle/>
        <a:p>
          <a:endParaRPr kumimoji="1" lang="ja-JP" altLang="en-US"/>
        </a:p>
      </dgm:t>
    </dgm:pt>
    <dgm:pt modelId="{92690300-D18D-45E1-9C05-A5A7F486431A}" type="sibTrans" cxnId="{C99A6A04-00F2-464C-A463-810353EE4324}">
      <dgm:prSet/>
      <dgm:spPr/>
      <dgm:t>
        <a:bodyPr/>
        <a:lstStyle/>
        <a:p>
          <a:endParaRPr kumimoji="1" lang="ja-JP" altLang="en-US"/>
        </a:p>
      </dgm:t>
    </dgm:pt>
    <dgm:pt modelId="{A8173AC5-747C-4629-AFDD-A87911240C17}">
      <dgm:prSet phldrT="[テキスト]"/>
      <dgm:spPr/>
      <dgm:t>
        <a:bodyPr/>
        <a:lstStyle/>
        <a:p>
          <a:r>
            <a:rPr kumimoji="1" lang="ja-JP" altLang="en-US" dirty="0" smtClean="0"/>
            <a:t>決済端末</a:t>
          </a:r>
          <a:endParaRPr kumimoji="1" lang="ja-JP" altLang="en-US" dirty="0"/>
        </a:p>
      </dgm:t>
    </dgm:pt>
    <dgm:pt modelId="{E974970D-70A4-448F-ADA5-582372723288}" type="parTrans" cxnId="{A95E0B9F-59F7-44CA-BC30-FF56A08C9DCF}">
      <dgm:prSet/>
      <dgm:spPr/>
      <dgm:t>
        <a:bodyPr/>
        <a:lstStyle/>
        <a:p>
          <a:endParaRPr kumimoji="1" lang="ja-JP" altLang="en-US"/>
        </a:p>
      </dgm:t>
    </dgm:pt>
    <dgm:pt modelId="{53B3EEC5-F0C3-4637-83DF-ECC7F7989530}" type="sibTrans" cxnId="{A95E0B9F-59F7-44CA-BC30-FF56A08C9DCF}">
      <dgm:prSet/>
      <dgm:spPr/>
      <dgm:t>
        <a:bodyPr/>
        <a:lstStyle/>
        <a:p>
          <a:endParaRPr kumimoji="1" lang="ja-JP" altLang="en-US"/>
        </a:p>
      </dgm:t>
    </dgm:pt>
    <dgm:pt modelId="{719CC07F-E7E8-4D5D-812D-B4FE5927E5EE}">
      <dgm:prSet phldrT="[テキスト]"/>
      <dgm:spPr/>
      <dgm:t>
        <a:bodyPr/>
        <a:lstStyle/>
        <a:p>
          <a:r>
            <a:rPr kumimoji="1" lang="ja-JP" altLang="en-US" dirty="0" smtClean="0"/>
            <a:t>会社概要</a:t>
          </a:r>
          <a:endParaRPr kumimoji="1" lang="ja-JP" altLang="en-US" dirty="0"/>
        </a:p>
      </dgm:t>
    </dgm:pt>
    <dgm:pt modelId="{2DF4381A-E109-454A-9E32-D93C72FC7A55}" type="parTrans" cxnId="{F03DD442-96A4-477A-9D30-F76921D72844}">
      <dgm:prSet/>
      <dgm:spPr/>
      <dgm:t>
        <a:bodyPr/>
        <a:lstStyle/>
        <a:p>
          <a:endParaRPr kumimoji="1" lang="ja-JP" altLang="en-US"/>
        </a:p>
      </dgm:t>
    </dgm:pt>
    <dgm:pt modelId="{371C3CB0-B366-474D-B5B7-5314870145B2}" type="sibTrans" cxnId="{F03DD442-96A4-477A-9D30-F76921D72844}">
      <dgm:prSet/>
      <dgm:spPr/>
      <dgm:t>
        <a:bodyPr/>
        <a:lstStyle/>
        <a:p>
          <a:endParaRPr kumimoji="1" lang="ja-JP" altLang="en-US"/>
        </a:p>
      </dgm:t>
    </dgm:pt>
    <dgm:pt modelId="{62B35D10-1538-4D55-950A-2A2BA79ABB01}">
      <dgm:prSet phldrT="[テキスト]"/>
      <dgm:spPr/>
      <dgm:t>
        <a:bodyPr/>
        <a:lstStyle/>
        <a:p>
          <a:r>
            <a:rPr kumimoji="1" lang="ja-JP" altLang="en-US" dirty="0" smtClean="0"/>
            <a:t>お問い合わせ</a:t>
          </a:r>
          <a:endParaRPr kumimoji="1" lang="ja-JP" altLang="en-US" dirty="0"/>
        </a:p>
      </dgm:t>
    </dgm:pt>
    <dgm:pt modelId="{3B7949E4-2C6C-4147-8E77-B67B75755B1D}" type="parTrans" cxnId="{050851E5-7985-4624-BFA0-E63890E07C3D}">
      <dgm:prSet/>
      <dgm:spPr/>
      <dgm:t>
        <a:bodyPr/>
        <a:lstStyle/>
        <a:p>
          <a:endParaRPr kumimoji="1" lang="ja-JP" altLang="en-US"/>
        </a:p>
      </dgm:t>
    </dgm:pt>
    <dgm:pt modelId="{14D47D6F-6546-446B-AE47-30FEAA7CBE24}" type="sibTrans" cxnId="{050851E5-7985-4624-BFA0-E63890E07C3D}">
      <dgm:prSet/>
      <dgm:spPr/>
      <dgm:t>
        <a:bodyPr/>
        <a:lstStyle/>
        <a:p>
          <a:endParaRPr kumimoji="1" lang="ja-JP" altLang="en-US"/>
        </a:p>
      </dgm:t>
    </dgm:pt>
    <dgm:pt modelId="{FB970023-0AD8-4257-9D69-0D38BBE98C0B}" type="pres">
      <dgm:prSet presAssocID="{816B225A-6D9C-45A5-A08D-C6272DC2B9BE}" presName="diagram" presStyleCnt="0">
        <dgm:presLayoutVars>
          <dgm:dir/>
          <dgm:resizeHandles val="exact"/>
        </dgm:presLayoutVars>
      </dgm:prSet>
      <dgm:spPr/>
      <dgm:t>
        <a:bodyPr/>
        <a:lstStyle/>
        <a:p>
          <a:endParaRPr kumimoji="1" lang="ja-JP" altLang="en-US"/>
        </a:p>
      </dgm:t>
    </dgm:pt>
    <dgm:pt modelId="{FFE1DB0B-A649-43C1-B7D2-CEF3FA2CA620}" type="pres">
      <dgm:prSet presAssocID="{40401B07-2BC1-43D1-990D-EA08A2E96199}" presName="node" presStyleLbl="node1" presStyleIdx="0" presStyleCnt="6" custScaleX="175638">
        <dgm:presLayoutVars>
          <dgm:bulletEnabled val="1"/>
        </dgm:presLayoutVars>
      </dgm:prSet>
      <dgm:spPr/>
      <dgm:t>
        <a:bodyPr/>
        <a:lstStyle/>
        <a:p>
          <a:endParaRPr kumimoji="1" lang="ja-JP" altLang="en-US"/>
        </a:p>
      </dgm:t>
    </dgm:pt>
    <dgm:pt modelId="{2801E637-8C93-40BB-8D47-B379444342CD}" type="pres">
      <dgm:prSet presAssocID="{87D7B1F8-6123-41EB-9EE4-4365B501F819}" presName="sibTrans" presStyleCnt="0"/>
      <dgm:spPr/>
    </dgm:pt>
    <dgm:pt modelId="{DE94FCB2-DC8D-4E9C-99AC-1B4A02F51ED1}" type="pres">
      <dgm:prSet presAssocID="{032D3BBA-FECA-4A09-86B8-D22A26B2D692}" presName="node" presStyleLbl="node1" presStyleIdx="1" presStyleCnt="6" custScaleX="171041">
        <dgm:presLayoutVars>
          <dgm:bulletEnabled val="1"/>
        </dgm:presLayoutVars>
      </dgm:prSet>
      <dgm:spPr/>
      <dgm:t>
        <a:bodyPr/>
        <a:lstStyle/>
        <a:p>
          <a:endParaRPr kumimoji="1" lang="ja-JP" altLang="en-US"/>
        </a:p>
      </dgm:t>
    </dgm:pt>
    <dgm:pt modelId="{B79BEC52-4A3C-4665-948E-5AB634E4DDD1}" type="pres">
      <dgm:prSet presAssocID="{FBC42729-2ECE-47F8-80EF-0A2691BE4F4B}" presName="sibTrans" presStyleCnt="0"/>
      <dgm:spPr/>
    </dgm:pt>
    <dgm:pt modelId="{9E71994E-CAF8-46B6-9D24-24B986C042F2}" type="pres">
      <dgm:prSet presAssocID="{7B17B44F-FC52-4305-B7B4-359C8BB0CC78}" presName="node" presStyleLbl="node1" presStyleIdx="2" presStyleCnt="6" custScaleX="161847">
        <dgm:presLayoutVars>
          <dgm:bulletEnabled val="1"/>
        </dgm:presLayoutVars>
      </dgm:prSet>
      <dgm:spPr/>
      <dgm:t>
        <a:bodyPr/>
        <a:lstStyle/>
        <a:p>
          <a:endParaRPr kumimoji="1" lang="ja-JP" altLang="en-US"/>
        </a:p>
      </dgm:t>
    </dgm:pt>
    <dgm:pt modelId="{738F86CF-128D-470E-936B-6A3F88B3548B}" type="pres">
      <dgm:prSet presAssocID="{92690300-D18D-45E1-9C05-A5A7F486431A}" presName="sibTrans" presStyleCnt="0"/>
      <dgm:spPr/>
    </dgm:pt>
    <dgm:pt modelId="{AB46F437-0746-4546-925E-0EB7C7D5DEEE}" type="pres">
      <dgm:prSet presAssocID="{A8173AC5-747C-4629-AFDD-A87911240C17}" presName="node" presStyleLbl="node1" presStyleIdx="3" presStyleCnt="6" custScaleX="183491">
        <dgm:presLayoutVars>
          <dgm:bulletEnabled val="1"/>
        </dgm:presLayoutVars>
      </dgm:prSet>
      <dgm:spPr/>
      <dgm:t>
        <a:bodyPr/>
        <a:lstStyle/>
        <a:p>
          <a:endParaRPr kumimoji="1" lang="ja-JP" altLang="en-US"/>
        </a:p>
      </dgm:t>
    </dgm:pt>
    <dgm:pt modelId="{DFB5A0A0-5AAF-4E7A-96E3-6AAED3E2A4DE}" type="pres">
      <dgm:prSet presAssocID="{53B3EEC5-F0C3-4637-83DF-ECC7F7989530}" presName="sibTrans" presStyleCnt="0"/>
      <dgm:spPr/>
    </dgm:pt>
    <dgm:pt modelId="{EF93FE5D-CECB-421C-A5E7-C8A146A6D18C}" type="pres">
      <dgm:prSet presAssocID="{719CC07F-E7E8-4D5D-812D-B4FE5927E5EE}" presName="node" presStyleLbl="node1" presStyleIdx="4" presStyleCnt="6" custScaleX="166731">
        <dgm:presLayoutVars>
          <dgm:bulletEnabled val="1"/>
        </dgm:presLayoutVars>
      </dgm:prSet>
      <dgm:spPr/>
      <dgm:t>
        <a:bodyPr/>
        <a:lstStyle/>
        <a:p>
          <a:endParaRPr kumimoji="1" lang="ja-JP" altLang="en-US"/>
        </a:p>
      </dgm:t>
    </dgm:pt>
    <dgm:pt modelId="{69C1F5B3-E374-4A16-AD71-1F7CD42FE451}" type="pres">
      <dgm:prSet presAssocID="{371C3CB0-B366-474D-B5B7-5314870145B2}" presName="sibTrans" presStyleCnt="0"/>
      <dgm:spPr/>
    </dgm:pt>
    <dgm:pt modelId="{4872DE25-18B2-4051-AC2E-50E8F9E547B9}" type="pres">
      <dgm:prSet presAssocID="{62B35D10-1538-4D55-950A-2A2BA79ABB01}" presName="node" presStyleLbl="node1" presStyleIdx="5" presStyleCnt="6" custScaleX="182009">
        <dgm:presLayoutVars>
          <dgm:bulletEnabled val="1"/>
        </dgm:presLayoutVars>
      </dgm:prSet>
      <dgm:spPr/>
      <dgm:t>
        <a:bodyPr/>
        <a:lstStyle/>
        <a:p>
          <a:endParaRPr kumimoji="1" lang="ja-JP" altLang="en-US"/>
        </a:p>
      </dgm:t>
    </dgm:pt>
  </dgm:ptLst>
  <dgm:cxnLst>
    <dgm:cxn modelId="{F03DD442-96A4-477A-9D30-F76921D72844}" srcId="{816B225A-6D9C-45A5-A08D-C6272DC2B9BE}" destId="{719CC07F-E7E8-4D5D-812D-B4FE5927E5EE}" srcOrd="4" destOrd="0" parTransId="{2DF4381A-E109-454A-9E32-D93C72FC7A55}" sibTransId="{371C3CB0-B366-474D-B5B7-5314870145B2}"/>
    <dgm:cxn modelId="{C99A6A04-00F2-464C-A463-810353EE4324}" srcId="{816B225A-6D9C-45A5-A08D-C6272DC2B9BE}" destId="{7B17B44F-FC52-4305-B7B4-359C8BB0CC78}" srcOrd="2" destOrd="0" parTransId="{33AB0CC5-D5AB-43B3-85EC-314056ECEFE3}" sibTransId="{92690300-D18D-45E1-9C05-A5A7F486431A}"/>
    <dgm:cxn modelId="{ECF47636-898B-474D-9A19-B226F1FB37F9}" type="presOf" srcId="{7B17B44F-FC52-4305-B7B4-359C8BB0CC78}" destId="{9E71994E-CAF8-46B6-9D24-24B986C042F2}" srcOrd="0" destOrd="0" presId="urn:microsoft.com/office/officeart/2005/8/layout/default"/>
    <dgm:cxn modelId="{DDDCFB00-767F-4C9F-B2AF-3D2A40AA4576}" type="presOf" srcId="{62B35D10-1538-4D55-950A-2A2BA79ABB01}" destId="{4872DE25-18B2-4051-AC2E-50E8F9E547B9}" srcOrd="0" destOrd="0" presId="urn:microsoft.com/office/officeart/2005/8/layout/default"/>
    <dgm:cxn modelId="{30EC6399-CDB3-42D7-A9DF-FDCF1E36181E}" type="presOf" srcId="{719CC07F-E7E8-4D5D-812D-B4FE5927E5EE}" destId="{EF93FE5D-CECB-421C-A5E7-C8A146A6D18C}" srcOrd="0" destOrd="0" presId="urn:microsoft.com/office/officeart/2005/8/layout/default"/>
    <dgm:cxn modelId="{A95E0B9F-59F7-44CA-BC30-FF56A08C9DCF}" srcId="{816B225A-6D9C-45A5-A08D-C6272DC2B9BE}" destId="{A8173AC5-747C-4629-AFDD-A87911240C17}" srcOrd="3" destOrd="0" parTransId="{E974970D-70A4-448F-ADA5-582372723288}" sibTransId="{53B3EEC5-F0C3-4637-83DF-ECC7F7989530}"/>
    <dgm:cxn modelId="{050851E5-7985-4624-BFA0-E63890E07C3D}" srcId="{816B225A-6D9C-45A5-A08D-C6272DC2B9BE}" destId="{62B35D10-1538-4D55-950A-2A2BA79ABB01}" srcOrd="5" destOrd="0" parTransId="{3B7949E4-2C6C-4147-8E77-B67B75755B1D}" sibTransId="{14D47D6F-6546-446B-AE47-30FEAA7CBE24}"/>
    <dgm:cxn modelId="{71C9254F-65E7-474D-B09A-4B9A6889C657}" type="presOf" srcId="{A8173AC5-747C-4629-AFDD-A87911240C17}" destId="{AB46F437-0746-4546-925E-0EB7C7D5DEEE}" srcOrd="0" destOrd="0" presId="urn:microsoft.com/office/officeart/2005/8/layout/default"/>
    <dgm:cxn modelId="{8FFE104E-CA64-40AA-A94C-E738B322C29F}" type="presOf" srcId="{816B225A-6D9C-45A5-A08D-C6272DC2B9BE}" destId="{FB970023-0AD8-4257-9D69-0D38BBE98C0B}" srcOrd="0" destOrd="0" presId="urn:microsoft.com/office/officeart/2005/8/layout/default"/>
    <dgm:cxn modelId="{995A76C6-66BF-4848-9516-E9F986AB6AAD}" type="presOf" srcId="{40401B07-2BC1-43D1-990D-EA08A2E96199}" destId="{FFE1DB0B-A649-43C1-B7D2-CEF3FA2CA620}" srcOrd="0" destOrd="0" presId="urn:microsoft.com/office/officeart/2005/8/layout/default"/>
    <dgm:cxn modelId="{6A1762DF-7C29-4A0A-8748-CEA318AD2CB0}" srcId="{816B225A-6D9C-45A5-A08D-C6272DC2B9BE}" destId="{40401B07-2BC1-43D1-990D-EA08A2E96199}" srcOrd="0" destOrd="0" parTransId="{7810A5FF-DD0E-4847-BB51-CCA58505CB3C}" sibTransId="{87D7B1F8-6123-41EB-9EE4-4365B501F819}"/>
    <dgm:cxn modelId="{D8D2B102-EF46-4D37-A1D6-C3B9F889B74E}" type="presOf" srcId="{032D3BBA-FECA-4A09-86B8-D22A26B2D692}" destId="{DE94FCB2-DC8D-4E9C-99AC-1B4A02F51ED1}" srcOrd="0" destOrd="0" presId="urn:microsoft.com/office/officeart/2005/8/layout/default"/>
    <dgm:cxn modelId="{3C106BD5-B745-482F-ACFC-16D6C59D484C}" srcId="{816B225A-6D9C-45A5-A08D-C6272DC2B9BE}" destId="{032D3BBA-FECA-4A09-86B8-D22A26B2D692}" srcOrd="1" destOrd="0" parTransId="{4119427E-7B15-41EB-8B5A-B95D0DFD73F7}" sibTransId="{FBC42729-2ECE-47F8-80EF-0A2691BE4F4B}"/>
    <dgm:cxn modelId="{915A17DD-C38E-4B89-9EFB-CA2C2847B61C}" type="presParOf" srcId="{FB970023-0AD8-4257-9D69-0D38BBE98C0B}" destId="{FFE1DB0B-A649-43C1-B7D2-CEF3FA2CA620}" srcOrd="0" destOrd="0" presId="urn:microsoft.com/office/officeart/2005/8/layout/default"/>
    <dgm:cxn modelId="{32D93BCE-2959-42BE-A372-E01A8EF8802C}" type="presParOf" srcId="{FB970023-0AD8-4257-9D69-0D38BBE98C0B}" destId="{2801E637-8C93-40BB-8D47-B379444342CD}" srcOrd="1" destOrd="0" presId="urn:microsoft.com/office/officeart/2005/8/layout/default"/>
    <dgm:cxn modelId="{6956D17D-919E-4BE5-A505-62296FFE161D}" type="presParOf" srcId="{FB970023-0AD8-4257-9D69-0D38BBE98C0B}" destId="{DE94FCB2-DC8D-4E9C-99AC-1B4A02F51ED1}" srcOrd="2" destOrd="0" presId="urn:microsoft.com/office/officeart/2005/8/layout/default"/>
    <dgm:cxn modelId="{3DB4E616-3139-4708-B9CD-DF2CA7A36E3D}" type="presParOf" srcId="{FB970023-0AD8-4257-9D69-0D38BBE98C0B}" destId="{B79BEC52-4A3C-4665-948E-5AB634E4DDD1}" srcOrd="3" destOrd="0" presId="urn:microsoft.com/office/officeart/2005/8/layout/default"/>
    <dgm:cxn modelId="{A7A53335-28C2-4AD1-AD8B-0FA08DA38A7F}" type="presParOf" srcId="{FB970023-0AD8-4257-9D69-0D38BBE98C0B}" destId="{9E71994E-CAF8-46B6-9D24-24B986C042F2}" srcOrd="4" destOrd="0" presId="urn:microsoft.com/office/officeart/2005/8/layout/default"/>
    <dgm:cxn modelId="{1D1326DC-2F01-42CE-973C-F9DB912CB71B}" type="presParOf" srcId="{FB970023-0AD8-4257-9D69-0D38BBE98C0B}" destId="{738F86CF-128D-470E-936B-6A3F88B3548B}" srcOrd="5" destOrd="0" presId="urn:microsoft.com/office/officeart/2005/8/layout/default"/>
    <dgm:cxn modelId="{0DE910B3-541F-4B5F-A542-BD2FC83E58C4}" type="presParOf" srcId="{FB970023-0AD8-4257-9D69-0D38BBE98C0B}" destId="{AB46F437-0746-4546-925E-0EB7C7D5DEEE}" srcOrd="6" destOrd="0" presId="urn:microsoft.com/office/officeart/2005/8/layout/default"/>
    <dgm:cxn modelId="{D6C195A0-C601-47F0-9474-0CF2DD9AEEE2}" type="presParOf" srcId="{FB970023-0AD8-4257-9D69-0D38BBE98C0B}" destId="{DFB5A0A0-5AAF-4E7A-96E3-6AAED3E2A4DE}" srcOrd="7" destOrd="0" presId="urn:microsoft.com/office/officeart/2005/8/layout/default"/>
    <dgm:cxn modelId="{652A4D6B-A932-40EC-985D-50DB1B37F199}" type="presParOf" srcId="{FB970023-0AD8-4257-9D69-0D38BBE98C0B}" destId="{EF93FE5D-CECB-421C-A5E7-C8A146A6D18C}" srcOrd="8" destOrd="0" presId="urn:microsoft.com/office/officeart/2005/8/layout/default"/>
    <dgm:cxn modelId="{14F4E9F2-D53A-4AE6-9B9B-AA9C4F975283}" type="presParOf" srcId="{FB970023-0AD8-4257-9D69-0D38BBE98C0B}" destId="{69C1F5B3-E374-4A16-AD71-1F7CD42FE451}" srcOrd="9" destOrd="0" presId="urn:microsoft.com/office/officeart/2005/8/layout/default"/>
    <dgm:cxn modelId="{046A62C4-5639-4234-8DF1-D5331EF74367}" type="presParOf" srcId="{FB970023-0AD8-4257-9D69-0D38BBE98C0B}" destId="{4872DE25-18B2-4051-AC2E-50E8F9E547B9}" srcOrd="10" destOrd="0" presId="urn:microsoft.com/office/officeart/2005/8/layout/default"/>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30.xml><?xml version="1.0" encoding="utf-8"?>
<dgm:dataModel xmlns:dgm="http://schemas.openxmlformats.org/drawingml/2006/diagram" xmlns:a="http://schemas.openxmlformats.org/drawingml/2006/main">
  <dgm:ptLst>
    <dgm:pt modelId="{816B225A-6D9C-45A5-A08D-C6272DC2B9BE}"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kumimoji="1" lang="ja-JP" altLang="en-US"/>
        </a:p>
      </dgm:t>
    </dgm:pt>
    <dgm:pt modelId="{40401B07-2BC1-43D1-990D-EA08A2E96199}">
      <dgm:prSet phldrT="[テキスト]"/>
      <dgm:spPr/>
      <dgm:t>
        <a:bodyPr/>
        <a:lstStyle/>
        <a:p>
          <a:r>
            <a:rPr kumimoji="1" lang="en-US" altLang="ja-JP" dirty="0" smtClean="0"/>
            <a:t>HOME</a:t>
          </a:r>
          <a:endParaRPr kumimoji="1" lang="ja-JP" altLang="en-US" dirty="0"/>
        </a:p>
      </dgm:t>
    </dgm:pt>
    <dgm:pt modelId="{7810A5FF-DD0E-4847-BB51-CCA58505CB3C}" type="parTrans" cxnId="{6A1762DF-7C29-4A0A-8748-CEA318AD2CB0}">
      <dgm:prSet/>
      <dgm:spPr/>
      <dgm:t>
        <a:bodyPr/>
        <a:lstStyle/>
        <a:p>
          <a:endParaRPr kumimoji="1" lang="ja-JP" altLang="en-US"/>
        </a:p>
      </dgm:t>
    </dgm:pt>
    <dgm:pt modelId="{87D7B1F8-6123-41EB-9EE4-4365B501F819}" type="sibTrans" cxnId="{6A1762DF-7C29-4A0A-8748-CEA318AD2CB0}">
      <dgm:prSet/>
      <dgm:spPr/>
      <dgm:t>
        <a:bodyPr/>
        <a:lstStyle/>
        <a:p>
          <a:endParaRPr kumimoji="1" lang="ja-JP" altLang="en-US"/>
        </a:p>
      </dgm:t>
    </dgm:pt>
    <dgm:pt modelId="{032D3BBA-FECA-4A09-86B8-D22A26B2D692}">
      <dgm:prSet phldrT="[テキスト]"/>
      <dgm:spPr/>
      <dgm:t>
        <a:bodyPr/>
        <a:lstStyle/>
        <a:p>
          <a:r>
            <a:rPr kumimoji="1" lang="en-US" altLang="ja-JP" dirty="0" smtClean="0"/>
            <a:t>NEWS</a:t>
          </a:r>
          <a:endParaRPr kumimoji="1" lang="ja-JP" altLang="en-US" dirty="0"/>
        </a:p>
      </dgm:t>
    </dgm:pt>
    <dgm:pt modelId="{4119427E-7B15-41EB-8B5A-B95D0DFD73F7}" type="parTrans" cxnId="{3C106BD5-B745-482F-ACFC-16D6C59D484C}">
      <dgm:prSet/>
      <dgm:spPr/>
      <dgm:t>
        <a:bodyPr/>
        <a:lstStyle/>
        <a:p>
          <a:endParaRPr kumimoji="1" lang="ja-JP" altLang="en-US"/>
        </a:p>
      </dgm:t>
    </dgm:pt>
    <dgm:pt modelId="{FBC42729-2ECE-47F8-80EF-0A2691BE4F4B}" type="sibTrans" cxnId="{3C106BD5-B745-482F-ACFC-16D6C59D484C}">
      <dgm:prSet/>
      <dgm:spPr/>
      <dgm:t>
        <a:bodyPr/>
        <a:lstStyle/>
        <a:p>
          <a:endParaRPr kumimoji="1" lang="ja-JP" altLang="en-US"/>
        </a:p>
      </dgm:t>
    </dgm:pt>
    <dgm:pt modelId="{7B17B44F-FC52-4305-B7B4-359C8BB0CC78}">
      <dgm:prSet phldrT="[テキスト]"/>
      <dgm:spPr/>
      <dgm:t>
        <a:bodyPr/>
        <a:lstStyle/>
        <a:p>
          <a:r>
            <a:rPr kumimoji="1" lang="ja-JP" altLang="en-US" dirty="0" smtClean="0"/>
            <a:t>サービス</a:t>
          </a:r>
          <a:endParaRPr kumimoji="1" lang="ja-JP" altLang="en-US" dirty="0"/>
        </a:p>
      </dgm:t>
    </dgm:pt>
    <dgm:pt modelId="{33AB0CC5-D5AB-43B3-85EC-314056ECEFE3}" type="parTrans" cxnId="{C99A6A04-00F2-464C-A463-810353EE4324}">
      <dgm:prSet/>
      <dgm:spPr/>
      <dgm:t>
        <a:bodyPr/>
        <a:lstStyle/>
        <a:p>
          <a:endParaRPr kumimoji="1" lang="ja-JP" altLang="en-US"/>
        </a:p>
      </dgm:t>
    </dgm:pt>
    <dgm:pt modelId="{92690300-D18D-45E1-9C05-A5A7F486431A}" type="sibTrans" cxnId="{C99A6A04-00F2-464C-A463-810353EE4324}">
      <dgm:prSet/>
      <dgm:spPr/>
      <dgm:t>
        <a:bodyPr/>
        <a:lstStyle/>
        <a:p>
          <a:endParaRPr kumimoji="1" lang="ja-JP" altLang="en-US"/>
        </a:p>
      </dgm:t>
    </dgm:pt>
    <dgm:pt modelId="{A8173AC5-747C-4629-AFDD-A87911240C17}">
      <dgm:prSet phldrT="[テキスト]"/>
      <dgm:spPr/>
      <dgm:t>
        <a:bodyPr/>
        <a:lstStyle/>
        <a:p>
          <a:r>
            <a:rPr kumimoji="1" lang="ja-JP" altLang="en-US" dirty="0" smtClean="0"/>
            <a:t>決済端末</a:t>
          </a:r>
          <a:endParaRPr kumimoji="1" lang="ja-JP" altLang="en-US" dirty="0"/>
        </a:p>
      </dgm:t>
    </dgm:pt>
    <dgm:pt modelId="{E974970D-70A4-448F-ADA5-582372723288}" type="parTrans" cxnId="{A95E0B9F-59F7-44CA-BC30-FF56A08C9DCF}">
      <dgm:prSet/>
      <dgm:spPr/>
      <dgm:t>
        <a:bodyPr/>
        <a:lstStyle/>
        <a:p>
          <a:endParaRPr kumimoji="1" lang="ja-JP" altLang="en-US"/>
        </a:p>
      </dgm:t>
    </dgm:pt>
    <dgm:pt modelId="{53B3EEC5-F0C3-4637-83DF-ECC7F7989530}" type="sibTrans" cxnId="{A95E0B9F-59F7-44CA-BC30-FF56A08C9DCF}">
      <dgm:prSet/>
      <dgm:spPr/>
      <dgm:t>
        <a:bodyPr/>
        <a:lstStyle/>
        <a:p>
          <a:endParaRPr kumimoji="1" lang="ja-JP" altLang="en-US"/>
        </a:p>
      </dgm:t>
    </dgm:pt>
    <dgm:pt modelId="{719CC07F-E7E8-4D5D-812D-B4FE5927E5EE}">
      <dgm:prSet phldrT="[テキスト]"/>
      <dgm:spPr/>
      <dgm:t>
        <a:bodyPr/>
        <a:lstStyle/>
        <a:p>
          <a:r>
            <a:rPr kumimoji="1" lang="ja-JP" altLang="en-US" dirty="0" smtClean="0"/>
            <a:t>会社概要</a:t>
          </a:r>
          <a:endParaRPr kumimoji="1" lang="ja-JP" altLang="en-US" dirty="0"/>
        </a:p>
      </dgm:t>
    </dgm:pt>
    <dgm:pt modelId="{2DF4381A-E109-454A-9E32-D93C72FC7A55}" type="parTrans" cxnId="{F03DD442-96A4-477A-9D30-F76921D72844}">
      <dgm:prSet/>
      <dgm:spPr/>
      <dgm:t>
        <a:bodyPr/>
        <a:lstStyle/>
        <a:p>
          <a:endParaRPr kumimoji="1" lang="ja-JP" altLang="en-US"/>
        </a:p>
      </dgm:t>
    </dgm:pt>
    <dgm:pt modelId="{371C3CB0-B366-474D-B5B7-5314870145B2}" type="sibTrans" cxnId="{F03DD442-96A4-477A-9D30-F76921D72844}">
      <dgm:prSet/>
      <dgm:spPr/>
      <dgm:t>
        <a:bodyPr/>
        <a:lstStyle/>
        <a:p>
          <a:endParaRPr kumimoji="1" lang="ja-JP" altLang="en-US"/>
        </a:p>
      </dgm:t>
    </dgm:pt>
    <dgm:pt modelId="{62B35D10-1538-4D55-950A-2A2BA79ABB01}">
      <dgm:prSet phldrT="[テキスト]"/>
      <dgm:spPr/>
      <dgm:t>
        <a:bodyPr/>
        <a:lstStyle/>
        <a:p>
          <a:r>
            <a:rPr kumimoji="1" lang="ja-JP" altLang="en-US" dirty="0" smtClean="0"/>
            <a:t>お問い合わせ</a:t>
          </a:r>
          <a:endParaRPr kumimoji="1" lang="ja-JP" altLang="en-US" dirty="0"/>
        </a:p>
      </dgm:t>
    </dgm:pt>
    <dgm:pt modelId="{3B7949E4-2C6C-4147-8E77-B67B75755B1D}" type="parTrans" cxnId="{050851E5-7985-4624-BFA0-E63890E07C3D}">
      <dgm:prSet/>
      <dgm:spPr/>
      <dgm:t>
        <a:bodyPr/>
        <a:lstStyle/>
        <a:p>
          <a:endParaRPr kumimoji="1" lang="ja-JP" altLang="en-US"/>
        </a:p>
      </dgm:t>
    </dgm:pt>
    <dgm:pt modelId="{14D47D6F-6546-446B-AE47-30FEAA7CBE24}" type="sibTrans" cxnId="{050851E5-7985-4624-BFA0-E63890E07C3D}">
      <dgm:prSet/>
      <dgm:spPr/>
      <dgm:t>
        <a:bodyPr/>
        <a:lstStyle/>
        <a:p>
          <a:endParaRPr kumimoji="1" lang="ja-JP" altLang="en-US"/>
        </a:p>
      </dgm:t>
    </dgm:pt>
    <dgm:pt modelId="{FB970023-0AD8-4257-9D69-0D38BBE98C0B}" type="pres">
      <dgm:prSet presAssocID="{816B225A-6D9C-45A5-A08D-C6272DC2B9BE}" presName="diagram" presStyleCnt="0">
        <dgm:presLayoutVars>
          <dgm:dir/>
          <dgm:resizeHandles val="exact"/>
        </dgm:presLayoutVars>
      </dgm:prSet>
      <dgm:spPr/>
      <dgm:t>
        <a:bodyPr/>
        <a:lstStyle/>
        <a:p>
          <a:endParaRPr kumimoji="1" lang="ja-JP" altLang="en-US"/>
        </a:p>
      </dgm:t>
    </dgm:pt>
    <dgm:pt modelId="{FFE1DB0B-A649-43C1-B7D2-CEF3FA2CA620}" type="pres">
      <dgm:prSet presAssocID="{40401B07-2BC1-43D1-990D-EA08A2E96199}" presName="node" presStyleLbl="node1" presStyleIdx="0" presStyleCnt="6" custScaleX="175638">
        <dgm:presLayoutVars>
          <dgm:bulletEnabled val="1"/>
        </dgm:presLayoutVars>
      </dgm:prSet>
      <dgm:spPr/>
      <dgm:t>
        <a:bodyPr/>
        <a:lstStyle/>
        <a:p>
          <a:endParaRPr kumimoji="1" lang="ja-JP" altLang="en-US"/>
        </a:p>
      </dgm:t>
    </dgm:pt>
    <dgm:pt modelId="{2801E637-8C93-40BB-8D47-B379444342CD}" type="pres">
      <dgm:prSet presAssocID="{87D7B1F8-6123-41EB-9EE4-4365B501F819}" presName="sibTrans" presStyleCnt="0"/>
      <dgm:spPr/>
    </dgm:pt>
    <dgm:pt modelId="{DE94FCB2-DC8D-4E9C-99AC-1B4A02F51ED1}" type="pres">
      <dgm:prSet presAssocID="{032D3BBA-FECA-4A09-86B8-D22A26B2D692}" presName="node" presStyleLbl="node1" presStyleIdx="1" presStyleCnt="6" custScaleX="171041">
        <dgm:presLayoutVars>
          <dgm:bulletEnabled val="1"/>
        </dgm:presLayoutVars>
      </dgm:prSet>
      <dgm:spPr/>
      <dgm:t>
        <a:bodyPr/>
        <a:lstStyle/>
        <a:p>
          <a:endParaRPr kumimoji="1" lang="ja-JP" altLang="en-US"/>
        </a:p>
      </dgm:t>
    </dgm:pt>
    <dgm:pt modelId="{B79BEC52-4A3C-4665-948E-5AB634E4DDD1}" type="pres">
      <dgm:prSet presAssocID="{FBC42729-2ECE-47F8-80EF-0A2691BE4F4B}" presName="sibTrans" presStyleCnt="0"/>
      <dgm:spPr/>
    </dgm:pt>
    <dgm:pt modelId="{9E71994E-CAF8-46B6-9D24-24B986C042F2}" type="pres">
      <dgm:prSet presAssocID="{7B17B44F-FC52-4305-B7B4-359C8BB0CC78}" presName="node" presStyleLbl="node1" presStyleIdx="2" presStyleCnt="6" custScaleX="161847">
        <dgm:presLayoutVars>
          <dgm:bulletEnabled val="1"/>
        </dgm:presLayoutVars>
      </dgm:prSet>
      <dgm:spPr/>
      <dgm:t>
        <a:bodyPr/>
        <a:lstStyle/>
        <a:p>
          <a:endParaRPr kumimoji="1" lang="ja-JP" altLang="en-US"/>
        </a:p>
      </dgm:t>
    </dgm:pt>
    <dgm:pt modelId="{738F86CF-128D-470E-936B-6A3F88B3548B}" type="pres">
      <dgm:prSet presAssocID="{92690300-D18D-45E1-9C05-A5A7F486431A}" presName="sibTrans" presStyleCnt="0"/>
      <dgm:spPr/>
    </dgm:pt>
    <dgm:pt modelId="{AB46F437-0746-4546-925E-0EB7C7D5DEEE}" type="pres">
      <dgm:prSet presAssocID="{A8173AC5-747C-4629-AFDD-A87911240C17}" presName="node" presStyleLbl="node1" presStyleIdx="3" presStyleCnt="6" custScaleX="183491">
        <dgm:presLayoutVars>
          <dgm:bulletEnabled val="1"/>
        </dgm:presLayoutVars>
      </dgm:prSet>
      <dgm:spPr/>
      <dgm:t>
        <a:bodyPr/>
        <a:lstStyle/>
        <a:p>
          <a:endParaRPr kumimoji="1" lang="ja-JP" altLang="en-US"/>
        </a:p>
      </dgm:t>
    </dgm:pt>
    <dgm:pt modelId="{DFB5A0A0-5AAF-4E7A-96E3-6AAED3E2A4DE}" type="pres">
      <dgm:prSet presAssocID="{53B3EEC5-F0C3-4637-83DF-ECC7F7989530}" presName="sibTrans" presStyleCnt="0"/>
      <dgm:spPr/>
    </dgm:pt>
    <dgm:pt modelId="{EF93FE5D-CECB-421C-A5E7-C8A146A6D18C}" type="pres">
      <dgm:prSet presAssocID="{719CC07F-E7E8-4D5D-812D-B4FE5927E5EE}" presName="node" presStyleLbl="node1" presStyleIdx="4" presStyleCnt="6" custScaleX="166731">
        <dgm:presLayoutVars>
          <dgm:bulletEnabled val="1"/>
        </dgm:presLayoutVars>
      </dgm:prSet>
      <dgm:spPr/>
      <dgm:t>
        <a:bodyPr/>
        <a:lstStyle/>
        <a:p>
          <a:endParaRPr kumimoji="1" lang="ja-JP" altLang="en-US"/>
        </a:p>
      </dgm:t>
    </dgm:pt>
    <dgm:pt modelId="{69C1F5B3-E374-4A16-AD71-1F7CD42FE451}" type="pres">
      <dgm:prSet presAssocID="{371C3CB0-B366-474D-B5B7-5314870145B2}" presName="sibTrans" presStyleCnt="0"/>
      <dgm:spPr/>
    </dgm:pt>
    <dgm:pt modelId="{4872DE25-18B2-4051-AC2E-50E8F9E547B9}" type="pres">
      <dgm:prSet presAssocID="{62B35D10-1538-4D55-950A-2A2BA79ABB01}" presName="node" presStyleLbl="node1" presStyleIdx="5" presStyleCnt="6" custScaleX="182009">
        <dgm:presLayoutVars>
          <dgm:bulletEnabled val="1"/>
        </dgm:presLayoutVars>
      </dgm:prSet>
      <dgm:spPr/>
      <dgm:t>
        <a:bodyPr/>
        <a:lstStyle/>
        <a:p>
          <a:endParaRPr kumimoji="1" lang="ja-JP" altLang="en-US"/>
        </a:p>
      </dgm:t>
    </dgm:pt>
  </dgm:ptLst>
  <dgm:cxnLst>
    <dgm:cxn modelId="{F03DD442-96A4-477A-9D30-F76921D72844}" srcId="{816B225A-6D9C-45A5-A08D-C6272DC2B9BE}" destId="{719CC07F-E7E8-4D5D-812D-B4FE5927E5EE}" srcOrd="4" destOrd="0" parTransId="{2DF4381A-E109-454A-9E32-D93C72FC7A55}" sibTransId="{371C3CB0-B366-474D-B5B7-5314870145B2}"/>
    <dgm:cxn modelId="{141427C9-FCB2-4B6F-BCEE-F863781D9824}" type="presOf" srcId="{032D3BBA-FECA-4A09-86B8-D22A26B2D692}" destId="{DE94FCB2-DC8D-4E9C-99AC-1B4A02F51ED1}" srcOrd="0" destOrd="0" presId="urn:microsoft.com/office/officeart/2005/8/layout/default"/>
    <dgm:cxn modelId="{D31BFB1C-5CC5-4053-95F0-A41ED8906DB9}" type="presOf" srcId="{62B35D10-1538-4D55-950A-2A2BA79ABB01}" destId="{4872DE25-18B2-4051-AC2E-50E8F9E547B9}" srcOrd="0" destOrd="0" presId="urn:microsoft.com/office/officeart/2005/8/layout/default"/>
    <dgm:cxn modelId="{C99A6A04-00F2-464C-A463-810353EE4324}" srcId="{816B225A-6D9C-45A5-A08D-C6272DC2B9BE}" destId="{7B17B44F-FC52-4305-B7B4-359C8BB0CC78}" srcOrd="2" destOrd="0" parTransId="{33AB0CC5-D5AB-43B3-85EC-314056ECEFE3}" sibTransId="{92690300-D18D-45E1-9C05-A5A7F486431A}"/>
    <dgm:cxn modelId="{A95E0B9F-59F7-44CA-BC30-FF56A08C9DCF}" srcId="{816B225A-6D9C-45A5-A08D-C6272DC2B9BE}" destId="{A8173AC5-747C-4629-AFDD-A87911240C17}" srcOrd="3" destOrd="0" parTransId="{E974970D-70A4-448F-ADA5-582372723288}" sibTransId="{53B3EEC5-F0C3-4637-83DF-ECC7F7989530}"/>
    <dgm:cxn modelId="{050851E5-7985-4624-BFA0-E63890E07C3D}" srcId="{816B225A-6D9C-45A5-A08D-C6272DC2B9BE}" destId="{62B35D10-1538-4D55-950A-2A2BA79ABB01}" srcOrd="5" destOrd="0" parTransId="{3B7949E4-2C6C-4147-8E77-B67B75755B1D}" sibTransId="{14D47D6F-6546-446B-AE47-30FEAA7CBE24}"/>
    <dgm:cxn modelId="{43A31F49-C2D9-4A23-B757-FAA9A10A4B78}" type="presOf" srcId="{816B225A-6D9C-45A5-A08D-C6272DC2B9BE}" destId="{FB970023-0AD8-4257-9D69-0D38BBE98C0B}" srcOrd="0" destOrd="0" presId="urn:microsoft.com/office/officeart/2005/8/layout/default"/>
    <dgm:cxn modelId="{2EEC6A98-1AA2-4B4B-BCD8-8D3196EEC1B5}" type="presOf" srcId="{40401B07-2BC1-43D1-990D-EA08A2E96199}" destId="{FFE1DB0B-A649-43C1-B7D2-CEF3FA2CA620}" srcOrd="0" destOrd="0" presId="urn:microsoft.com/office/officeart/2005/8/layout/default"/>
    <dgm:cxn modelId="{097A2B71-4106-4120-A447-70A72A5138A5}" type="presOf" srcId="{7B17B44F-FC52-4305-B7B4-359C8BB0CC78}" destId="{9E71994E-CAF8-46B6-9D24-24B986C042F2}" srcOrd="0" destOrd="0" presId="urn:microsoft.com/office/officeart/2005/8/layout/default"/>
    <dgm:cxn modelId="{21F0BED8-9EBA-4608-9421-CEB6B8FF7AC7}" type="presOf" srcId="{719CC07F-E7E8-4D5D-812D-B4FE5927E5EE}" destId="{EF93FE5D-CECB-421C-A5E7-C8A146A6D18C}" srcOrd="0" destOrd="0" presId="urn:microsoft.com/office/officeart/2005/8/layout/default"/>
    <dgm:cxn modelId="{6A1762DF-7C29-4A0A-8748-CEA318AD2CB0}" srcId="{816B225A-6D9C-45A5-A08D-C6272DC2B9BE}" destId="{40401B07-2BC1-43D1-990D-EA08A2E96199}" srcOrd="0" destOrd="0" parTransId="{7810A5FF-DD0E-4847-BB51-CCA58505CB3C}" sibTransId="{87D7B1F8-6123-41EB-9EE4-4365B501F819}"/>
    <dgm:cxn modelId="{3C106BD5-B745-482F-ACFC-16D6C59D484C}" srcId="{816B225A-6D9C-45A5-A08D-C6272DC2B9BE}" destId="{032D3BBA-FECA-4A09-86B8-D22A26B2D692}" srcOrd="1" destOrd="0" parTransId="{4119427E-7B15-41EB-8B5A-B95D0DFD73F7}" sibTransId="{FBC42729-2ECE-47F8-80EF-0A2691BE4F4B}"/>
    <dgm:cxn modelId="{5D88FD68-9591-4FCA-961A-97C2BE7D95D1}" type="presOf" srcId="{A8173AC5-747C-4629-AFDD-A87911240C17}" destId="{AB46F437-0746-4546-925E-0EB7C7D5DEEE}" srcOrd="0" destOrd="0" presId="urn:microsoft.com/office/officeart/2005/8/layout/default"/>
    <dgm:cxn modelId="{64B7BB4B-8BC7-4954-B70E-AA6348831D95}" type="presParOf" srcId="{FB970023-0AD8-4257-9D69-0D38BBE98C0B}" destId="{FFE1DB0B-A649-43C1-B7D2-CEF3FA2CA620}" srcOrd="0" destOrd="0" presId="urn:microsoft.com/office/officeart/2005/8/layout/default"/>
    <dgm:cxn modelId="{9FB29286-A066-4263-9CD6-461E76CB56FF}" type="presParOf" srcId="{FB970023-0AD8-4257-9D69-0D38BBE98C0B}" destId="{2801E637-8C93-40BB-8D47-B379444342CD}" srcOrd="1" destOrd="0" presId="urn:microsoft.com/office/officeart/2005/8/layout/default"/>
    <dgm:cxn modelId="{D383EEF4-7896-492E-B6CD-E4A53C63996B}" type="presParOf" srcId="{FB970023-0AD8-4257-9D69-0D38BBE98C0B}" destId="{DE94FCB2-DC8D-4E9C-99AC-1B4A02F51ED1}" srcOrd="2" destOrd="0" presId="urn:microsoft.com/office/officeart/2005/8/layout/default"/>
    <dgm:cxn modelId="{F21F5787-99EF-4E3E-A239-AE29BCFA0631}" type="presParOf" srcId="{FB970023-0AD8-4257-9D69-0D38BBE98C0B}" destId="{B79BEC52-4A3C-4665-948E-5AB634E4DDD1}" srcOrd="3" destOrd="0" presId="urn:microsoft.com/office/officeart/2005/8/layout/default"/>
    <dgm:cxn modelId="{5D3F915F-8F1A-4FFF-BC01-1C718D46F2FD}" type="presParOf" srcId="{FB970023-0AD8-4257-9D69-0D38BBE98C0B}" destId="{9E71994E-CAF8-46B6-9D24-24B986C042F2}" srcOrd="4" destOrd="0" presId="urn:microsoft.com/office/officeart/2005/8/layout/default"/>
    <dgm:cxn modelId="{897297C0-1BFA-4477-8C39-CD8AF5E95689}" type="presParOf" srcId="{FB970023-0AD8-4257-9D69-0D38BBE98C0B}" destId="{738F86CF-128D-470E-936B-6A3F88B3548B}" srcOrd="5" destOrd="0" presId="urn:microsoft.com/office/officeart/2005/8/layout/default"/>
    <dgm:cxn modelId="{C80BB8FE-BEC0-4732-BB6F-9079F59ED98E}" type="presParOf" srcId="{FB970023-0AD8-4257-9D69-0D38BBE98C0B}" destId="{AB46F437-0746-4546-925E-0EB7C7D5DEEE}" srcOrd="6" destOrd="0" presId="urn:microsoft.com/office/officeart/2005/8/layout/default"/>
    <dgm:cxn modelId="{011EF32D-BF3C-4972-8F54-18626DFD266B}" type="presParOf" srcId="{FB970023-0AD8-4257-9D69-0D38BBE98C0B}" destId="{DFB5A0A0-5AAF-4E7A-96E3-6AAED3E2A4DE}" srcOrd="7" destOrd="0" presId="urn:microsoft.com/office/officeart/2005/8/layout/default"/>
    <dgm:cxn modelId="{0A66CE1C-2C95-4618-A1B7-C5BA6008B167}" type="presParOf" srcId="{FB970023-0AD8-4257-9D69-0D38BBE98C0B}" destId="{EF93FE5D-CECB-421C-A5E7-C8A146A6D18C}" srcOrd="8" destOrd="0" presId="urn:microsoft.com/office/officeart/2005/8/layout/default"/>
    <dgm:cxn modelId="{875D4C71-1FED-4C32-91A7-7DDFC2AEC091}" type="presParOf" srcId="{FB970023-0AD8-4257-9D69-0D38BBE98C0B}" destId="{69C1F5B3-E374-4A16-AD71-1F7CD42FE451}" srcOrd="9" destOrd="0" presId="urn:microsoft.com/office/officeart/2005/8/layout/default"/>
    <dgm:cxn modelId="{CF19221F-21F6-4269-A781-09E6F4837175}" type="presParOf" srcId="{FB970023-0AD8-4257-9D69-0D38BBE98C0B}" destId="{4872DE25-18B2-4051-AC2E-50E8F9E547B9}" srcOrd="10" destOrd="0" presId="urn:microsoft.com/office/officeart/2005/8/layout/default"/>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31.xml><?xml version="1.0" encoding="utf-8"?>
<dgm:dataModel xmlns:dgm="http://schemas.openxmlformats.org/drawingml/2006/diagram" xmlns:a="http://schemas.openxmlformats.org/drawingml/2006/main">
  <dgm:ptLst>
    <dgm:pt modelId="{816B225A-6D9C-45A5-A08D-C6272DC2B9BE}"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kumimoji="1" lang="ja-JP" altLang="en-US"/>
        </a:p>
      </dgm:t>
    </dgm:pt>
    <dgm:pt modelId="{40401B07-2BC1-43D1-990D-EA08A2E96199}">
      <dgm:prSet phldrT="[テキスト]"/>
      <dgm:spPr/>
      <dgm:t>
        <a:bodyPr/>
        <a:lstStyle/>
        <a:p>
          <a:r>
            <a:rPr kumimoji="1" lang="en-US" altLang="ja-JP" dirty="0" smtClean="0"/>
            <a:t>HOME</a:t>
          </a:r>
          <a:endParaRPr kumimoji="1" lang="ja-JP" altLang="en-US" dirty="0"/>
        </a:p>
      </dgm:t>
    </dgm:pt>
    <dgm:pt modelId="{7810A5FF-DD0E-4847-BB51-CCA58505CB3C}" type="parTrans" cxnId="{6A1762DF-7C29-4A0A-8748-CEA318AD2CB0}">
      <dgm:prSet/>
      <dgm:spPr/>
      <dgm:t>
        <a:bodyPr/>
        <a:lstStyle/>
        <a:p>
          <a:endParaRPr kumimoji="1" lang="ja-JP" altLang="en-US"/>
        </a:p>
      </dgm:t>
    </dgm:pt>
    <dgm:pt modelId="{87D7B1F8-6123-41EB-9EE4-4365B501F819}" type="sibTrans" cxnId="{6A1762DF-7C29-4A0A-8748-CEA318AD2CB0}">
      <dgm:prSet/>
      <dgm:spPr/>
      <dgm:t>
        <a:bodyPr/>
        <a:lstStyle/>
        <a:p>
          <a:endParaRPr kumimoji="1" lang="ja-JP" altLang="en-US"/>
        </a:p>
      </dgm:t>
    </dgm:pt>
    <dgm:pt modelId="{032D3BBA-FECA-4A09-86B8-D22A26B2D692}">
      <dgm:prSet phldrT="[テキスト]"/>
      <dgm:spPr/>
      <dgm:t>
        <a:bodyPr/>
        <a:lstStyle/>
        <a:p>
          <a:r>
            <a:rPr kumimoji="1" lang="en-US" altLang="ja-JP" dirty="0" smtClean="0"/>
            <a:t>NEWS</a:t>
          </a:r>
          <a:endParaRPr kumimoji="1" lang="ja-JP" altLang="en-US" dirty="0"/>
        </a:p>
      </dgm:t>
    </dgm:pt>
    <dgm:pt modelId="{4119427E-7B15-41EB-8B5A-B95D0DFD73F7}" type="parTrans" cxnId="{3C106BD5-B745-482F-ACFC-16D6C59D484C}">
      <dgm:prSet/>
      <dgm:spPr/>
      <dgm:t>
        <a:bodyPr/>
        <a:lstStyle/>
        <a:p>
          <a:endParaRPr kumimoji="1" lang="ja-JP" altLang="en-US"/>
        </a:p>
      </dgm:t>
    </dgm:pt>
    <dgm:pt modelId="{FBC42729-2ECE-47F8-80EF-0A2691BE4F4B}" type="sibTrans" cxnId="{3C106BD5-B745-482F-ACFC-16D6C59D484C}">
      <dgm:prSet/>
      <dgm:spPr/>
      <dgm:t>
        <a:bodyPr/>
        <a:lstStyle/>
        <a:p>
          <a:endParaRPr kumimoji="1" lang="ja-JP" altLang="en-US"/>
        </a:p>
      </dgm:t>
    </dgm:pt>
    <dgm:pt modelId="{7B17B44F-FC52-4305-B7B4-359C8BB0CC78}">
      <dgm:prSet phldrT="[テキスト]"/>
      <dgm:spPr/>
      <dgm:t>
        <a:bodyPr/>
        <a:lstStyle/>
        <a:p>
          <a:r>
            <a:rPr kumimoji="1" lang="ja-JP" altLang="en-US" dirty="0" smtClean="0"/>
            <a:t>サービス</a:t>
          </a:r>
          <a:endParaRPr kumimoji="1" lang="ja-JP" altLang="en-US" dirty="0"/>
        </a:p>
      </dgm:t>
    </dgm:pt>
    <dgm:pt modelId="{33AB0CC5-D5AB-43B3-85EC-314056ECEFE3}" type="parTrans" cxnId="{C99A6A04-00F2-464C-A463-810353EE4324}">
      <dgm:prSet/>
      <dgm:spPr/>
      <dgm:t>
        <a:bodyPr/>
        <a:lstStyle/>
        <a:p>
          <a:endParaRPr kumimoji="1" lang="ja-JP" altLang="en-US"/>
        </a:p>
      </dgm:t>
    </dgm:pt>
    <dgm:pt modelId="{92690300-D18D-45E1-9C05-A5A7F486431A}" type="sibTrans" cxnId="{C99A6A04-00F2-464C-A463-810353EE4324}">
      <dgm:prSet/>
      <dgm:spPr/>
      <dgm:t>
        <a:bodyPr/>
        <a:lstStyle/>
        <a:p>
          <a:endParaRPr kumimoji="1" lang="ja-JP" altLang="en-US"/>
        </a:p>
      </dgm:t>
    </dgm:pt>
    <dgm:pt modelId="{A8173AC5-747C-4629-AFDD-A87911240C17}">
      <dgm:prSet phldrT="[テキスト]"/>
      <dgm:spPr/>
      <dgm:t>
        <a:bodyPr/>
        <a:lstStyle/>
        <a:p>
          <a:r>
            <a:rPr kumimoji="1" lang="ja-JP" altLang="en-US" dirty="0" smtClean="0"/>
            <a:t>決済端末</a:t>
          </a:r>
          <a:endParaRPr kumimoji="1" lang="ja-JP" altLang="en-US" dirty="0"/>
        </a:p>
      </dgm:t>
    </dgm:pt>
    <dgm:pt modelId="{E974970D-70A4-448F-ADA5-582372723288}" type="parTrans" cxnId="{A95E0B9F-59F7-44CA-BC30-FF56A08C9DCF}">
      <dgm:prSet/>
      <dgm:spPr/>
      <dgm:t>
        <a:bodyPr/>
        <a:lstStyle/>
        <a:p>
          <a:endParaRPr kumimoji="1" lang="ja-JP" altLang="en-US"/>
        </a:p>
      </dgm:t>
    </dgm:pt>
    <dgm:pt modelId="{53B3EEC5-F0C3-4637-83DF-ECC7F7989530}" type="sibTrans" cxnId="{A95E0B9F-59F7-44CA-BC30-FF56A08C9DCF}">
      <dgm:prSet/>
      <dgm:spPr/>
      <dgm:t>
        <a:bodyPr/>
        <a:lstStyle/>
        <a:p>
          <a:endParaRPr kumimoji="1" lang="ja-JP" altLang="en-US"/>
        </a:p>
      </dgm:t>
    </dgm:pt>
    <dgm:pt modelId="{719CC07F-E7E8-4D5D-812D-B4FE5927E5EE}">
      <dgm:prSet phldrT="[テキスト]"/>
      <dgm:spPr/>
      <dgm:t>
        <a:bodyPr/>
        <a:lstStyle/>
        <a:p>
          <a:r>
            <a:rPr kumimoji="1" lang="ja-JP" altLang="en-US" dirty="0" smtClean="0"/>
            <a:t>会社概要</a:t>
          </a:r>
          <a:endParaRPr kumimoji="1" lang="ja-JP" altLang="en-US" dirty="0"/>
        </a:p>
      </dgm:t>
    </dgm:pt>
    <dgm:pt modelId="{2DF4381A-E109-454A-9E32-D93C72FC7A55}" type="parTrans" cxnId="{F03DD442-96A4-477A-9D30-F76921D72844}">
      <dgm:prSet/>
      <dgm:spPr/>
      <dgm:t>
        <a:bodyPr/>
        <a:lstStyle/>
        <a:p>
          <a:endParaRPr kumimoji="1" lang="ja-JP" altLang="en-US"/>
        </a:p>
      </dgm:t>
    </dgm:pt>
    <dgm:pt modelId="{371C3CB0-B366-474D-B5B7-5314870145B2}" type="sibTrans" cxnId="{F03DD442-96A4-477A-9D30-F76921D72844}">
      <dgm:prSet/>
      <dgm:spPr/>
      <dgm:t>
        <a:bodyPr/>
        <a:lstStyle/>
        <a:p>
          <a:endParaRPr kumimoji="1" lang="ja-JP" altLang="en-US"/>
        </a:p>
      </dgm:t>
    </dgm:pt>
    <dgm:pt modelId="{62B35D10-1538-4D55-950A-2A2BA79ABB01}">
      <dgm:prSet phldrT="[テキスト]"/>
      <dgm:spPr/>
      <dgm:t>
        <a:bodyPr/>
        <a:lstStyle/>
        <a:p>
          <a:r>
            <a:rPr kumimoji="1" lang="ja-JP" altLang="en-US" dirty="0" smtClean="0"/>
            <a:t>お問い合わせ</a:t>
          </a:r>
          <a:endParaRPr kumimoji="1" lang="ja-JP" altLang="en-US" dirty="0"/>
        </a:p>
      </dgm:t>
    </dgm:pt>
    <dgm:pt modelId="{3B7949E4-2C6C-4147-8E77-B67B75755B1D}" type="parTrans" cxnId="{050851E5-7985-4624-BFA0-E63890E07C3D}">
      <dgm:prSet/>
      <dgm:spPr/>
      <dgm:t>
        <a:bodyPr/>
        <a:lstStyle/>
        <a:p>
          <a:endParaRPr kumimoji="1" lang="ja-JP" altLang="en-US"/>
        </a:p>
      </dgm:t>
    </dgm:pt>
    <dgm:pt modelId="{14D47D6F-6546-446B-AE47-30FEAA7CBE24}" type="sibTrans" cxnId="{050851E5-7985-4624-BFA0-E63890E07C3D}">
      <dgm:prSet/>
      <dgm:spPr/>
      <dgm:t>
        <a:bodyPr/>
        <a:lstStyle/>
        <a:p>
          <a:endParaRPr kumimoji="1" lang="ja-JP" altLang="en-US"/>
        </a:p>
      </dgm:t>
    </dgm:pt>
    <dgm:pt modelId="{FB970023-0AD8-4257-9D69-0D38BBE98C0B}" type="pres">
      <dgm:prSet presAssocID="{816B225A-6D9C-45A5-A08D-C6272DC2B9BE}" presName="diagram" presStyleCnt="0">
        <dgm:presLayoutVars>
          <dgm:dir/>
          <dgm:resizeHandles val="exact"/>
        </dgm:presLayoutVars>
      </dgm:prSet>
      <dgm:spPr/>
      <dgm:t>
        <a:bodyPr/>
        <a:lstStyle/>
        <a:p>
          <a:endParaRPr kumimoji="1" lang="ja-JP" altLang="en-US"/>
        </a:p>
      </dgm:t>
    </dgm:pt>
    <dgm:pt modelId="{FFE1DB0B-A649-43C1-B7D2-CEF3FA2CA620}" type="pres">
      <dgm:prSet presAssocID="{40401B07-2BC1-43D1-990D-EA08A2E96199}" presName="node" presStyleLbl="node1" presStyleIdx="0" presStyleCnt="6" custScaleX="175638">
        <dgm:presLayoutVars>
          <dgm:bulletEnabled val="1"/>
        </dgm:presLayoutVars>
      </dgm:prSet>
      <dgm:spPr/>
      <dgm:t>
        <a:bodyPr/>
        <a:lstStyle/>
        <a:p>
          <a:endParaRPr kumimoji="1" lang="ja-JP" altLang="en-US"/>
        </a:p>
      </dgm:t>
    </dgm:pt>
    <dgm:pt modelId="{2801E637-8C93-40BB-8D47-B379444342CD}" type="pres">
      <dgm:prSet presAssocID="{87D7B1F8-6123-41EB-9EE4-4365B501F819}" presName="sibTrans" presStyleCnt="0"/>
      <dgm:spPr/>
    </dgm:pt>
    <dgm:pt modelId="{DE94FCB2-DC8D-4E9C-99AC-1B4A02F51ED1}" type="pres">
      <dgm:prSet presAssocID="{032D3BBA-FECA-4A09-86B8-D22A26B2D692}" presName="node" presStyleLbl="node1" presStyleIdx="1" presStyleCnt="6" custScaleX="171041">
        <dgm:presLayoutVars>
          <dgm:bulletEnabled val="1"/>
        </dgm:presLayoutVars>
      </dgm:prSet>
      <dgm:spPr/>
      <dgm:t>
        <a:bodyPr/>
        <a:lstStyle/>
        <a:p>
          <a:endParaRPr kumimoji="1" lang="ja-JP" altLang="en-US"/>
        </a:p>
      </dgm:t>
    </dgm:pt>
    <dgm:pt modelId="{B79BEC52-4A3C-4665-948E-5AB634E4DDD1}" type="pres">
      <dgm:prSet presAssocID="{FBC42729-2ECE-47F8-80EF-0A2691BE4F4B}" presName="sibTrans" presStyleCnt="0"/>
      <dgm:spPr/>
    </dgm:pt>
    <dgm:pt modelId="{9E71994E-CAF8-46B6-9D24-24B986C042F2}" type="pres">
      <dgm:prSet presAssocID="{7B17B44F-FC52-4305-B7B4-359C8BB0CC78}" presName="node" presStyleLbl="node1" presStyleIdx="2" presStyleCnt="6" custScaleX="161847">
        <dgm:presLayoutVars>
          <dgm:bulletEnabled val="1"/>
        </dgm:presLayoutVars>
      </dgm:prSet>
      <dgm:spPr/>
      <dgm:t>
        <a:bodyPr/>
        <a:lstStyle/>
        <a:p>
          <a:endParaRPr kumimoji="1" lang="ja-JP" altLang="en-US"/>
        </a:p>
      </dgm:t>
    </dgm:pt>
    <dgm:pt modelId="{738F86CF-128D-470E-936B-6A3F88B3548B}" type="pres">
      <dgm:prSet presAssocID="{92690300-D18D-45E1-9C05-A5A7F486431A}" presName="sibTrans" presStyleCnt="0"/>
      <dgm:spPr/>
    </dgm:pt>
    <dgm:pt modelId="{AB46F437-0746-4546-925E-0EB7C7D5DEEE}" type="pres">
      <dgm:prSet presAssocID="{A8173AC5-747C-4629-AFDD-A87911240C17}" presName="node" presStyleLbl="node1" presStyleIdx="3" presStyleCnt="6" custScaleX="183491">
        <dgm:presLayoutVars>
          <dgm:bulletEnabled val="1"/>
        </dgm:presLayoutVars>
      </dgm:prSet>
      <dgm:spPr/>
      <dgm:t>
        <a:bodyPr/>
        <a:lstStyle/>
        <a:p>
          <a:endParaRPr kumimoji="1" lang="ja-JP" altLang="en-US"/>
        </a:p>
      </dgm:t>
    </dgm:pt>
    <dgm:pt modelId="{DFB5A0A0-5AAF-4E7A-96E3-6AAED3E2A4DE}" type="pres">
      <dgm:prSet presAssocID="{53B3EEC5-F0C3-4637-83DF-ECC7F7989530}" presName="sibTrans" presStyleCnt="0"/>
      <dgm:spPr/>
    </dgm:pt>
    <dgm:pt modelId="{EF93FE5D-CECB-421C-A5E7-C8A146A6D18C}" type="pres">
      <dgm:prSet presAssocID="{719CC07F-E7E8-4D5D-812D-B4FE5927E5EE}" presName="node" presStyleLbl="node1" presStyleIdx="4" presStyleCnt="6" custScaleX="166731">
        <dgm:presLayoutVars>
          <dgm:bulletEnabled val="1"/>
        </dgm:presLayoutVars>
      </dgm:prSet>
      <dgm:spPr/>
      <dgm:t>
        <a:bodyPr/>
        <a:lstStyle/>
        <a:p>
          <a:endParaRPr kumimoji="1" lang="ja-JP" altLang="en-US"/>
        </a:p>
      </dgm:t>
    </dgm:pt>
    <dgm:pt modelId="{69C1F5B3-E374-4A16-AD71-1F7CD42FE451}" type="pres">
      <dgm:prSet presAssocID="{371C3CB0-B366-474D-B5B7-5314870145B2}" presName="sibTrans" presStyleCnt="0"/>
      <dgm:spPr/>
    </dgm:pt>
    <dgm:pt modelId="{4872DE25-18B2-4051-AC2E-50E8F9E547B9}" type="pres">
      <dgm:prSet presAssocID="{62B35D10-1538-4D55-950A-2A2BA79ABB01}" presName="node" presStyleLbl="node1" presStyleIdx="5" presStyleCnt="6" custScaleX="182009">
        <dgm:presLayoutVars>
          <dgm:bulletEnabled val="1"/>
        </dgm:presLayoutVars>
      </dgm:prSet>
      <dgm:spPr/>
      <dgm:t>
        <a:bodyPr/>
        <a:lstStyle/>
        <a:p>
          <a:endParaRPr kumimoji="1" lang="ja-JP" altLang="en-US"/>
        </a:p>
      </dgm:t>
    </dgm:pt>
  </dgm:ptLst>
  <dgm:cxnLst>
    <dgm:cxn modelId="{9170F7F7-1927-4916-9F86-73EDB97D02E7}" type="presOf" srcId="{032D3BBA-FECA-4A09-86B8-D22A26B2D692}" destId="{DE94FCB2-DC8D-4E9C-99AC-1B4A02F51ED1}" srcOrd="0" destOrd="0" presId="urn:microsoft.com/office/officeart/2005/8/layout/default"/>
    <dgm:cxn modelId="{F03DD442-96A4-477A-9D30-F76921D72844}" srcId="{816B225A-6D9C-45A5-A08D-C6272DC2B9BE}" destId="{719CC07F-E7E8-4D5D-812D-B4FE5927E5EE}" srcOrd="4" destOrd="0" parTransId="{2DF4381A-E109-454A-9E32-D93C72FC7A55}" sibTransId="{371C3CB0-B366-474D-B5B7-5314870145B2}"/>
    <dgm:cxn modelId="{150CAC20-9868-4EE5-9CED-9B91F8ED357D}" type="presOf" srcId="{A8173AC5-747C-4629-AFDD-A87911240C17}" destId="{AB46F437-0746-4546-925E-0EB7C7D5DEEE}" srcOrd="0" destOrd="0" presId="urn:microsoft.com/office/officeart/2005/8/layout/default"/>
    <dgm:cxn modelId="{C99A6A04-00F2-464C-A463-810353EE4324}" srcId="{816B225A-6D9C-45A5-A08D-C6272DC2B9BE}" destId="{7B17B44F-FC52-4305-B7B4-359C8BB0CC78}" srcOrd="2" destOrd="0" parTransId="{33AB0CC5-D5AB-43B3-85EC-314056ECEFE3}" sibTransId="{92690300-D18D-45E1-9C05-A5A7F486431A}"/>
    <dgm:cxn modelId="{4F73AA4F-08EF-4C29-B2D4-6D63B04B3008}" type="presOf" srcId="{719CC07F-E7E8-4D5D-812D-B4FE5927E5EE}" destId="{EF93FE5D-CECB-421C-A5E7-C8A146A6D18C}" srcOrd="0" destOrd="0" presId="urn:microsoft.com/office/officeart/2005/8/layout/default"/>
    <dgm:cxn modelId="{2210C53A-D955-4D69-B2AD-0A98C008A0A1}" type="presOf" srcId="{40401B07-2BC1-43D1-990D-EA08A2E96199}" destId="{FFE1DB0B-A649-43C1-B7D2-CEF3FA2CA620}" srcOrd="0" destOrd="0" presId="urn:microsoft.com/office/officeart/2005/8/layout/default"/>
    <dgm:cxn modelId="{6E6B4C96-A9B0-474E-B9F0-D62A7211F39F}" type="presOf" srcId="{816B225A-6D9C-45A5-A08D-C6272DC2B9BE}" destId="{FB970023-0AD8-4257-9D69-0D38BBE98C0B}" srcOrd="0" destOrd="0" presId="urn:microsoft.com/office/officeart/2005/8/layout/default"/>
    <dgm:cxn modelId="{A95E0B9F-59F7-44CA-BC30-FF56A08C9DCF}" srcId="{816B225A-6D9C-45A5-A08D-C6272DC2B9BE}" destId="{A8173AC5-747C-4629-AFDD-A87911240C17}" srcOrd="3" destOrd="0" parTransId="{E974970D-70A4-448F-ADA5-582372723288}" sibTransId="{53B3EEC5-F0C3-4637-83DF-ECC7F7989530}"/>
    <dgm:cxn modelId="{050851E5-7985-4624-BFA0-E63890E07C3D}" srcId="{816B225A-6D9C-45A5-A08D-C6272DC2B9BE}" destId="{62B35D10-1538-4D55-950A-2A2BA79ABB01}" srcOrd="5" destOrd="0" parTransId="{3B7949E4-2C6C-4147-8E77-B67B75755B1D}" sibTransId="{14D47D6F-6546-446B-AE47-30FEAA7CBE24}"/>
    <dgm:cxn modelId="{6A8DFE86-3728-457E-B1CA-872985048F93}" type="presOf" srcId="{7B17B44F-FC52-4305-B7B4-359C8BB0CC78}" destId="{9E71994E-CAF8-46B6-9D24-24B986C042F2}" srcOrd="0" destOrd="0" presId="urn:microsoft.com/office/officeart/2005/8/layout/default"/>
    <dgm:cxn modelId="{E721920D-66E8-4E70-B6F7-6FAA70E14E18}" type="presOf" srcId="{62B35D10-1538-4D55-950A-2A2BA79ABB01}" destId="{4872DE25-18B2-4051-AC2E-50E8F9E547B9}" srcOrd="0" destOrd="0" presId="urn:microsoft.com/office/officeart/2005/8/layout/default"/>
    <dgm:cxn modelId="{6A1762DF-7C29-4A0A-8748-CEA318AD2CB0}" srcId="{816B225A-6D9C-45A5-A08D-C6272DC2B9BE}" destId="{40401B07-2BC1-43D1-990D-EA08A2E96199}" srcOrd="0" destOrd="0" parTransId="{7810A5FF-DD0E-4847-BB51-CCA58505CB3C}" sibTransId="{87D7B1F8-6123-41EB-9EE4-4365B501F819}"/>
    <dgm:cxn modelId="{3C106BD5-B745-482F-ACFC-16D6C59D484C}" srcId="{816B225A-6D9C-45A5-A08D-C6272DC2B9BE}" destId="{032D3BBA-FECA-4A09-86B8-D22A26B2D692}" srcOrd="1" destOrd="0" parTransId="{4119427E-7B15-41EB-8B5A-B95D0DFD73F7}" sibTransId="{FBC42729-2ECE-47F8-80EF-0A2691BE4F4B}"/>
    <dgm:cxn modelId="{FFECF1DD-442A-441A-8B6C-2A7748AD33EB}" type="presParOf" srcId="{FB970023-0AD8-4257-9D69-0D38BBE98C0B}" destId="{FFE1DB0B-A649-43C1-B7D2-CEF3FA2CA620}" srcOrd="0" destOrd="0" presId="urn:microsoft.com/office/officeart/2005/8/layout/default"/>
    <dgm:cxn modelId="{CCFCF2A5-691F-41EB-90F8-D199A7F6650A}" type="presParOf" srcId="{FB970023-0AD8-4257-9D69-0D38BBE98C0B}" destId="{2801E637-8C93-40BB-8D47-B379444342CD}" srcOrd="1" destOrd="0" presId="urn:microsoft.com/office/officeart/2005/8/layout/default"/>
    <dgm:cxn modelId="{B05C4175-6656-403C-97AA-13402E9E076F}" type="presParOf" srcId="{FB970023-0AD8-4257-9D69-0D38BBE98C0B}" destId="{DE94FCB2-DC8D-4E9C-99AC-1B4A02F51ED1}" srcOrd="2" destOrd="0" presId="urn:microsoft.com/office/officeart/2005/8/layout/default"/>
    <dgm:cxn modelId="{B4D9B2FE-375B-4054-B250-F42A7F122B93}" type="presParOf" srcId="{FB970023-0AD8-4257-9D69-0D38BBE98C0B}" destId="{B79BEC52-4A3C-4665-948E-5AB634E4DDD1}" srcOrd="3" destOrd="0" presId="urn:microsoft.com/office/officeart/2005/8/layout/default"/>
    <dgm:cxn modelId="{7EF066F4-6448-43E1-90F3-F99573C6BB3D}" type="presParOf" srcId="{FB970023-0AD8-4257-9D69-0D38BBE98C0B}" destId="{9E71994E-CAF8-46B6-9D24-24B986C042F2}" srcOrd="4" destOrd="0" presId="urn:microsoft.com/office/officeart/2005/8/layout/default"/>
    <dgm:cxn modelId="{11417636-3F99-4191-9E38-02D5E355D715}" type="presParOf" srcId="{FB970023-0AD8-4257-9D69-0D38BBE98C0B}" destId="{738F86CF-128D-470E-936B-6A3F88B3548B}" srcOrd="5" destOrd="0" presId="urn:microsoft.com/office/officeart/2005/8/layout/default"/>
    <dgm:cxn modelId="{593C3B99-90EB-45CB-870B-EDA51C6E1556}" type="presParOf" srcId="{FB970023-0AD8-4257-9D69-0D38BBE98C0B}" destId="{AB46F437-0746-4546-925E-0EB7C7D5DEEE}" srcOrd="6" destOrd="0" presId="urn:microsoft.com/office/officeart/2005/8/layout/default"/>
    <dgm:cxn modelId="{43CBBBA7-43A5-4AF4-B5E6-1FE7C0220BB9}" type="presParOf" srcId="{FB970023-0AD8-4257-9D69-0D38BBE98C0B}" destId="{DFB5A0A0-5AAF-4E7A-96E3-6AAED3E2A4DE}" srcOrd="7" destOrd="0" presId="urn:microsoft.com/office/officeart/2005/8/layout/default"/>
    <dgm:cxn modelId="{A90B4A2D-F81D-421D-887A-63F1D62E29C9}" type="presParOf" srcId="{FB970023-0AD8-4257-9D69-0D38BBE98C0B}" destId="{EF93FE5D-CECB-421C-A5E7-C8A146A6D18C}" srcOrd="8" destOrd="0" presId="urn:microsoft.com/office/officeart/2005/8/layout/default"/>
    <dgm:cxn modelId="{6CB7D0B2-BE2F-4A62-BA71-E9F086830DAC}" type="presParOf" srcId="{FB970023-0AD8-4257-9D69-0D38BBE98C0B}" destId="{69C1F5B3-E374-4A16-AD71-1F7CD42FE451}" srcOrd="9" destOrd="0" presId="urn:microsoft.com/office/officeart/2005/8/layout/default"/>
    <dgm:cxn modelId="{A19DB3D7-7A6F-4EA8-8B26-99CDFAD9664C}" type="presParOf" srcId="{FB970023-0AD8-4257-9D69-0D38BBE98C0B}" destId="{4872DE25-18B2-4051-AC2E-50E8F9E547B9}" srcOrd="10" destOrd="0" presId="urn:microsoft.com/office/officeart/2005/8/layout/default"/>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32.xml><?xml version="1.0" encoding="utf-8"?>
<dgm:dataModel xmlns:dgm="http://schemas.openxmlformats.org/drawingml/2006/diagram" xmlns:a="http://schemas.openxmlformats.org/drawingml/2006/main">
  <dgm:ptLst>
    <dgm:pt modelId="{816B225A-6D9C-45A5-A08D-C6272DC2B9BE}"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kumimoji="1" lang="ja-JP" altLang="en-US"/>
        </a:p>
      </dgm:t>
    </dgm:pt>
    <dgm:pt modelId="{40401B07-2BC1-43D1-990D-EA08A2E96199}">
      <dgm:prSet phldrT="[テキスト]"/>
      <dgm:spPr/>
      <dgm:t>
        <a:bodyPr/>
        <a:lstStyle/>
        <a:p>
          <a:r>
            <a:rPr kumimoji="1" lang="en-US" altLang="ja-JP" dirty="0" smtClean="0"/>
            <a:t>HOME</a:t>
          </a:r>
          <a:endParaRPr kumimoji="1" lang="ja-JP" altLang="en-US" dirty="0"/>
        </a:p>
      </dgm:t>
    </dgm:pt>
    <dgm:pt modelId="{7810A5FF-DD0E-4847-BB51-CCA58505CB3C}" type="parTrans" cxnId="{6A1762DF-7C29-4A0A-8748-CEA318AD2CB0}">
      <dgm:prSet/>
      <dgm:spPr/>
      <dgm:t>
        <a:bodyPr/>
        <a:lstStyle/>
        <a:p>
          <a:endParaRPr kumimoji="1" lang="ja-JP" altLang="en-US"/>
        </a:p>
      </dgm:t>
    </dgm:pt>
    <dgm:pt modelId="{87D7B1F8-6123-41EB-9EE4-4365B501F819}" type="sibTrans" cxnId="{6A1762DF-7C29-4A0A-8748-CEA318AD2CB0}">
      <dgm:prSet/>
      <dgm:spPr/>
      <dgm:t>
        <a:bodyPr/>
        <a:lstStyle/>
        <a:p>
          <a:endParaRPr kumimoji="1" lang="ja-JP" altLang="en-US"/>
        </a:p>
      </dgm:t>
    </dgm:pt>
    <dgm:pt modelId="{032D3BBA-FECA-4A09-86B8-D22A26B2D692}">
      <dgm:prSet phldrT="[テキスト]"/>
      <dgm:spPr/>
      <dgm:t>
        <a:bodyPr/>
        <a:lstStyle/>
        <a:p>
          <a:r>
            <a:rPr kumimoji="1" lang="en-US" altLang="ja-JP" dirty="0" smtClean="0"/>
            <a:t>NEWS</a:t>
          </a:r>
          <a:endParaRPr kumimoji="1" lang="ja-JP" altLang="en-US" dirty="0"/>
        </a:p>
      </dgm:t>
    </dgm:pt>
    <dgm:pt modelId="{4119427E-7B15-41EB-8B5A-B95D0DFD73F7}" type="parTrans" cxnId="{3C106BD5-B745-482F-ACFC-16D6C59D484C}">
      <dgm:prSet/>
      <dgm:spPr/>
      <dgm:t>
        <a:bodyPr/>
        <a:lstStyle/>
        <a:p>
          <a:endParaRPr kumimoji="1" lang="ja-JP" altLang="en-US"/>
        </a:p>
      </dgm:t>
    </dgm:pt>
    <dgm:pt modelId="{FBC42729-2ECE-47F8-80EF-0A2691BE4F4B}" type="sibTrans" cxnId="{3C106BD5-B745-482F-ACFC-16D6C59D484C}">
      <dgm:prSet/>
      <dgm:spPr/>
      <dgm:t>
        <a:bodyPr/>
        <a:lstStyle/>
        <a:p>
          <a:endParaRPr kumimoji="1" lang="ja-JP" altLang="en-US"/>
        </a:p>
      </dgm:t>
    </dgm:pt>
    <dgm:pt modelId="{7B17B44F-FC52-4305-B7B4-359C8BB0CC78}">
      <dgm:prSet phldrT="[テキスト]"/>
      <dgm:spPr/>
      <dgm:t>
        <a:bodyPr/>
        <a:lstStyle/>
        <a:p>
          <a:r>
            <a:rPr kumimoji="1" lang="ja-JP" altLang="en-US" dirty="0" smtClean="0"/>
            <a:t>サービス</a:t>
          </a:r>
          <a:endParaRPr kumimoji="1" lang="ja-JP" altLang="en-US" dirty="0"/>
        </a:p>
      </dgm:t>
    </dgm:pt>
    <dgm:pt modelId="{33AB0CC5-D5AB-43B3-85EC-314056ECEFE3}" type="parTrans" cxnId="{C99A6A04-00F2-464C-A463-810353EE4324}">
      <dgm:prSet/>
      <dgm:spPr/>
      <dgm:t>
        <a:bodyPr/>
        <a:lstStyle/>
        <a:p>
          <a:endParaRPr kumimoji="1" lang="ja-JP" altLang="en-US"/>
        </a:p>
      </dgm:t>
    </dgm:pt>
    <dgm:pt modelId="{92690300-D18D-45E1-9C05-A5A7F486431A}" type="sibTrans" cxnId="{C99A6A04-00F2-464C-A463-810353EE4324}">
      <dgm:prSet/>
      <dgm:spPr/>
      <dgm:t>
        <a:bodyPr/>
        <a:lstStyle/>
        <a:p>
          <a:endParaRPr kumimoji="1" lang="ja-JP" altLang="en-US"/>
        </a:p>
      </dgm:t>
    </dgm:pt>
    <dgm:pt modelId="{A8173AC5-747C-4629-AFDD-A87911240C17}">
      <dgm:prSet phldrT="[テキスト]"/>
      <dgm:spPr/>
      <dgm:t>
        <a:bodyPr/>
        <a:lstStyle/>
        <a:p>
          <a:r>
            <a:rPr kumimoji="1" lang="ja-JP" altLang="en-US" dirty="0" smtClean="0"/>
            <a:t>決済端末</a:t>
          </a:r>
          <a:endParaRPr kumimoji="1" lang="ja-JP" altLang="en-US" dirty="0"/>
        </a:p>
      </dgm:t>
    </dgm:pt>
    <dgm:pt modelId="{E974970D-70A4-448F-ADA5-582372723288}" type="parTrans" cxnId="{A95E0B9F-59F7-44CA-BC30-FF56A08C9DCF}">
      <dgm:prSet/>
      <dgm:spPr/>
      <dgm:t>
        <a:bodyPr/>
        <a:lstStyle/>
        <a:p>
          <a:endParaRPr kumimoji="1" lang="ja-JP" altLang="en-US"/>
        </a:p>
      </dgm:t>
    </dgm:pt>
    <dgm:pt modelId="{53B3EEC5-F0C3-4637-83DF-ECC7F7989530}" type="sibTrans" cxnId="{A95E0B9F-59F7-44CA-BC30-FF56A08C9DCF}">
      <dgm:prSet/>
      <dgm:spPr/>
      <dgm:t>
        <a:bodyPr/>
        <a:lstStyle/>
        <a:p>
          <a:endParaRPr kumimoji="1" lang="ja-JP" altLang="en-US"/>
        </a:p>
      </dgm:t>
    </dgm:pt>
    <dgm:pt modelId="{719CC07F-E7E8-4D5D-812D-B4FE5927E5EE}">
      <dgm:prSet phldrT="[テキスト]"/>
      <dgm:spPr/>
      <dgm:t>
        <a:bodyPr/>
        <a:lstStyle/>
        <a:p>
          <a:r>
            <a:rPr kumimoji="1" lang="ja-JP" altLang="en-US" dirty="0" smtClean="0"/>
            <a:t>会社概要</a:t>
          </a:r>
          <a:endParaRPr kumimoji="1" lang="ja-JP" altLang="en-US" dirty="0"/>
        </a:p>
      </dgm:t>
    </dgm:pt>
    <dgm:pt modelId="{2DF4381A-E109-454A-9E32-D93C72FC7A55}" type="parTrans" cxnId="{F03DD442-96A4-477A-9D30-F76921D72844}">
      <dgm:prSet/>
      <dgm:spPr/>
      <dgm:t>
        <a:bodyPr/>
        <a:lstStyle/>
        <a:p>
          <a:endParaRPr kumimoji="1" lang="ja-JP" altLang="en-US"/>
        </a:p>
      </dgm:t>
    </dgm:pt>
    <dgm:pt modelId="{371C3CB0-B366-474D-B5B7-5314870145B2}" type="sibTrans" cxnId="{F03DD442-96A4-477A-9D30-F76921D72844}">
      <dgm:prSet/>
      <dgm:spPr/>
      <dgm:t>
        <a:bodyPr/>
        <a:lstStyle/>
        <a:p>
          <a:endParaRPr kumimoji="1" lang="ja-JP" altLang="en-US"/>
        </a:p>
      </dgm:t>
    </dgm:pt>
    <dgm:pt modelId="{62B35D10-1538-4D55-950A-2A2BA79ABB01}">
      <dgm:prSet phldrT="[テキスト]"/>
      <dgm:spPr/>
      <dgm:t>
        <a:bodyPr/>
        <a:lstStyle/>
        <a:p>
          <a:r>
            <a:rPr kumimoji="1" lang="ja-JP" altLang="en-US" dirty="0" smtClean="0"/>
            <a:t>お問い合わせ</a:t>
          </a:r>
          <a:endParaRPr kumimoji="1" lang="ja-JP" altLang="en-US" dirty="0"/>
        </a:p>
      </dgm:t>
    </dgm:pt>
    <dgm:pt modelId="{3B7949E4-2C6C-4147-8E77-B67B75755B1D}" type="parTrans" cxnId="{050851E5-7985-4624-BFA0-E63890E07C3D}">
      <dgm:prSet/>
      <dgm:spPr/>
      <dgm:t>
        <a:bodyPr/>
        <a:lstStyle/>
        <a:p>
          <a:endParaRPr kumimoji="1" lang="ja-JP" altLang="en-US"/>
        </a:p>
      </dgm:t>
    </dgm:pt>
    <dgm:pt modelId="{14D47D6F-6546-446B-AE47-30FEAA7CBE24}" type="sibTrans" cxnId="{050851E5-7985-4624-BFA0-E63890E07C3D}">
      <dgm:prSet/>
      <dgm:spPr/>
      <dgm:t>
        <a:bodyPr/>
        <a:lstStyle/>
        <a:p>
          <a:endParaRPr kumimoji="1" lang="ja-JP" altLang="en-US"/>
        </a:p>
      </dgm:t>
    </dgm:pt>
    <dgm:pt modelId="{FB970023-0AD8-4257-9D69-0D38BBE98C0B}" type="pres">
      <dgm:prSet presAssocID="{816B225A-6D9C-45A5-A08D-C6272DC2B9BE}" presName="diagram" presStyleCnt="0">
        <dgm:presLayoutVars>
          <dgm:dir/>
          <dgm:resizeHandles val="exact"/>
        </dgm:presLayoutVars>
      </dgm:prSet>
      <dgm:spPr/>
      <dgm:t>
        <a:bodyPr/>
        <a:lstStyle/>
        <a:p>
          <a:endParaRPr kumimoji="1" lang="ja-JP" altLang="en-US"/>
        </a:p>
      </dgm:t>
    </dgm:pt>
    <dgm:pt modelId="{FFE1DB0B-A649-43C1-B7D2-CEF3FA2CA620}" type="pres">
      <dgm:prSet presAssocID="{40401B07-2BC1-43D1-990D-EA08A2E96199}" presName="node" presStyleLbl="node1" presStyleIdx="0" presStyleCnt="6" custScaleX="175638">
        <dgm:presLayoutVars>
          <dgm:bulletEnabled val="1"/>
        </dgm:presLayoutVars>
      </dgm:prSet>
      <dgm:spPr/>
      <dgm:t>
        <a:bodyPr/>
        <a:lstStyle/>
        <a:p>
          <a:endParaRPr kumimoji="1" lang="ja-JP" altLang="en-US"/>
        </a:p>
      </dgm:t>
    </dgm:pt>
    <dgm:pt modelId="{2801E637-8C93-40BB-8D47-B379444342CD}" type="pres">
      <dgm:prSet presAssocID="{87D7B1F8-6123-41EB-9EE4-4365B501F819}" presName="sibTrans" presStyleCnt="0"/>
      <dgm:spPr/>
    </dgm:pt>
    <dgm:pt modelId="{DE94FCB2-DC8D-4E9C-99AC-1B4A02F51ED1}" type="pres">
      <dgm:prSet presAssocID="{032D3BBA-FECA-4A09-86B8-D22A26B2D692}" presName="node" presStyleLbl="node1" presStyleIdx="1" presStyleCnt="6" custScaleX="171041">
        <dgm:presLayoutVars>
          <dgm:bulletEnabled val="1"/>
        </dgm:presLayoutVars>
      </dgm:prSet>
      <dgm:spPr/>
      <dgm:t>
        <a:bodyPr/>
        <a:lstStyle/>
        <a:p>
          <a:endParaRPr kumimoji="1" lang="ja-JP" altLang="en-US"/>
        </a:p>
      </dgm:t>
    </dgm:pt>
    <dgm:pt modelId="{B79BEC52-4A3C-4665-948E-5AB634E4DDD1}" type="pres">
      <dgm:prSet presAssocID="{FBC42729-2ECE-47F8-80EF-0A2691BE4F4B}" presName="sibTrans" presStyleCnt="0"/>
      <dgm:spPr/>
    </dgm:pt>
    <dgm:pt modelId="{9E71994E-CAF8-46B6-9D24-24B986C042F2}" type="pres">
      <dgm:prSet presAssocID="{7B17B44F-FC52-4305-B7B4-359C8BB0CC78}" presName="node" presStyleLbl="node1" presStyleIdx="2" presStyleCnt="6" custScaleX="161847">
        <dgm:presLayoutVars>
          <dgm:bulletEnabled val="1"/>
        </dgm:presLayoutVars>
      </dgm:prSet>
      <dgm:spPr/>
      <dgm:t>
        <a:bodyPr/>
        <a:lstStyle/>
        <a:p>
          <a:endParaRPr kumimoji="1" lang="ja-JP" altLang="en-US"/>
        </a:p>
      </dgm:t>
    </dgm:pt>
    <dgm:pt modelId="{738F86CF-128D-470E-936B-6A3F88B3548B}" type="pres">
      <dgm:prSet presAssocID="{92690300-D18D-45E1-9C05-A5A7F486431A}" presName="sibTrans" presStyleCnt="0"/>
      <dgm:spPr/>
    </dgm:pt>
    <dgm:pt modelId="{AB46F437-0746-4546-925E-0EB7C7D5DEEE}" type="pres">
      <dgm:prSet presAssocID="{A8173AC5-747C-4629-AFDD-A87911240C17}" presName="node" presStyleLbl="node1" presStyleIdx="3" presStyleCnt="6" custScaleX="183491">
        <dgm:presLayoutVars>
          <dgm:bulletEnabled val="1"/>
        </dgm:presLayoutVars>
      </dgm:prSet>
      <dgm:spPr/>
      <dgm:t>
        <a:bodyPr/>
        <a:lstStyle/>
        <a:p>
          <a:endParaRPr kumimoji="1" lang="ja-JP" altLang="en-US"/>
        </a:p>
      </dgm:t>
    </dgm:pt>
    <dgm:pt modelId="{DFB5A0A0-5AAF-4E7A-96E3-6AAED3E2A4DE}" type="pres">
      <dgm:prSet presAssocID="{53B3EEC5-F0C3-4637-83DF-ECC7F7989530}" presName="sibTrans" presStyleCnt="0"/>
      <dgm:spPr/>
    </dgm:pt>
    <dgm:pt modelId="{EF93FE5D-CECB-421C-A5E7-C8A146A6D18C}" type="pres">
      <dgm:prSet presAssocID="{719CC07F-E7E8-4D5D-812D-B4FE5927E5EE}" presName="node" presStyleLbl="node1" presStyleIdx="4" presStyleCnt="6" custScaleX="166731">
        <dgm:presLayoutVars>
          <dgm:bulletEnabled val="1"/>
        </dgm:presLayoutVars>
      </dgm:prSet>
      <dgm:spPr/>
      <dgm:t>
        <a:bodyPr/>
        <a:lstStyle/>
        <a:p>
          <a:endParaRPr kumimoji="1" lang="ja-JP" altLang="en-US"/>
        </a:p>
      </dgm:t>
    </dgm:pt>
    <dgm:pt modelId="{69C1F5B3-E374-4A16-AD71-1F7CD42FE451}" type="pres">
      <dgm:prSet presAssocID="{371C3CB0-B366-474D-B5B7-5314870145B2}" presName="sibTrans" presStyleCnt="0"/>
      <dgm:spPr/>
    </dgm:pt>
    <dgm:pt modelId="{4872DE25-18B2-4051-AC2E-50E8F9E547B9}" type="pres">
      <dgm:prSet presAssocID="{62B35D10-1538-4D55-950A-2A2BA79ABB01}" presName="node" presStyleLbl="node1" presStyleIdx="5" presStyleCnt="6" custScaleX="182009">
        <dgm:presLayoutVars>
          <dgm:bulletEnabled val="1"/>
        </dgm:presLayoutVars>
      </dgm:prSet>
      <dgm:spPr/>
      <dgm:t>
        <a:bodyPr/>
        <a:lstStyle/>
        <a:p>
          <a:endParaRPr kumimoji="1" lang="ja-JP" altLang="en-US"/>
        </a:p>
      </dgm:t>
    </dgm:pt>
  </dgm:ptLst>
  <dgm:cxnLst>
    <dgm:cxn modelId="{C99A6A04-00F2-464C-A463-810353EE4324}" srcId="{816B225A-6D9C-45A5-A08D-C6272DC2B9BE}" destId="{7B17B44F-FC52-4305-B7B4-359C8BB0CC78}" srcOrd="2" destOrd="0" parTransId="{33AB0CC5-D5AB-43B3-85EC-314056ECEFE3}" sibTransId="{92690300-D18D-45E1-9C05-A5A7F486431A}"/>
    <dgm:cxn modelId="{519DFFB1-57FC-4B38-B682-6A007DAFCE9B}" type="presOf" srcId="{A8173AC5-747C-4629-AFDD-A87911240C17}" destId="{AB46F437-0746-4546-925E-0EB7C7D5DEEE}" srcOrd="0" destOrd="0" presId="urn:microsoft.com/office/officeart/2005/8/layout/default"/>
    <dgm:cxn modelId="{864E9CC1-66DA-49AF-ABB4-A3EEAD479105}" type="presOf" srcId="{032D3BBA-FECA-4A09-86B8-D22A26B2D692}" destId="{DE94FCB2-DC8D-4E9C-99AC-1B4A02F51ED1}" srcOrd="0" destOrd="0" presId="urn:microsoft.com/office/officeart/2005/8/layout/default"/>
    <dgm:cxn modelId="{3911D32F-E94D-49A0-9778-C9A76F3C0A01}" type="presOf" srcId="{719CC07F-E7E8-4D5D-812D-B4FE5927E5EE}" destId="{EF93FE5D-CECB-421C-A5E7-C8A146A6D18C}" srcOrd="0" destOrd="0" presId="urn:microsoft.com/office/officeart/2005/8/layout/default"/>
    <dgm:cxn modelId="{6EDEF626-7257-4947-A8F3-BF8EA7EE9C8E}" type="presOf" srcId="{40401B07-2BC1-43D1-990D-EA08A2E96199}" destId="{FFE1DB0B-A649-43C1-B7D2-CEF3FA2CA620}" srcOrd="0" destOrd="0" presId="urn:microsoft.com/office/officeart/2005/8/layout/default"/>
    <dgm:cxn modelId="{3C106BD5-B745-482F-ACFC-16D6C59D484C}" srcId="{816B225A-6D9C-45A5-A08D-C6272DC2B9BE}" destId="{032D3BBA-FECA-4A09-86B8-D22A26B2D692}" srcOrd="1" destOrd="0" parTransId="{4119427E-7B15-41EB-8B5A-B95D0DFD73F7}" sibTransId="{FBC42729-2ECE-47F8-80EF-0A2691BE4F4B}"/>
    <dgm:cxn modelId="{F03DD442-96A4-477A-9D30-F76921D72844}" srcId="{816B225A-6D9C-45A5-A08D-C6272DC2B9BE}" destId="{719CC07F-E7E8-4D5D-812D-B4FE5927E5EE}" srcOrd="4" destOrd="0" parTransId="{2DF4381A-E109-454A-9E32-D93C72FC7A55}" sibTransId="{371C3CB0-B366-474D-B5B7-5314870145B2}"/>
    <dgm:cxn modelId="{BA37AE18-FDDE-4209-B229-A3C08530977E}" type="presOf" srcId="{7B17B44F-FC52-4305-B7B4-359C8BB0CC78}" destId="{9E71994E-CAF8-46B6-9D24-24B986C042F2}" srcOrd="0" destOrd="0" presId="urn:microsoft.com/office/officeart/2005/8/layout/default"/>
    <dgm:cxn modelId="{A95E0B9F-59F7-44CA-BC30-FF56A08C9DCF}" srcId="{816B225A-6D9C-45A5-A08D-C6272DC2B9BE}" destId="{A8173AC5-747C-4629-AFDD-A87911240C17}" srcOrd="3" destOrd="0" parTransId="{E974970D-70A4-448F-ADA5-582372723288}" sibTransId="{53B3EEC5-F0C3-4637-83DF-ECC7F7989530}"/>
    <dgm:cxn modelId="{050851E5-7985-4624-BFA0-E63890E07C3D}" srcId="{816B225A-6D9C-45A5-A08D-C6272DC2B9BE}" destId="{62B35D10-1538-4D55-950A-2A2BA79ABB01}" srcOrd="5" destOrd="0" parTransId="{3B7949E4-2C6C-4147-8E77-B67B75755B1D}" sibTransId="{14D47D6F-6546-446B-AE47-30FEAA7CBE24}"/>
    <dgm:cxn modelId="{6A1762DF-7C29-4A0A-8748-CEA318AD2CB0}" srcId="{816B225A-6D9C-45A5-A08D-C6272DC2B9BE}" destId="{40401B07-2BC1-43D1-990D-EA08A2E96199}" srcOrd="0" destOrd="0" parTransId="{7810A5FF-DD0E-4847-BB51-CCA58505CB3C}" sibTransId="{87D7B1F8-6123-41EB-9EE4-4365B501F819}"/>
    <dgm:cxn modelId="{E7E13E4A-29EB-45B3-AABA-0E84115D1822}" type="presOf" srcId="{816B225A-6D9C-45A5-A08D-C6272DC2B9BE}" destId="{FB970023-0AD8-4257-9D69-0D38BBE98C0B}" srcOrd="0" destOrd="0" presId="urn:microsoft.com/office/officeart/2005/8/layout/default"/>
    <dgm:cxn modelId="{C5C50AD2-9915-49DC-8270-B63E3EA9D537}" type="presOf" srcId="{62B35D10-1538-4D55-950A-2A2BA79ABB01}" destId="{4872DE25-18B2-4051-AC2E-50E8F9E547B9}" srcOrd="0" destOrd="0" presId="urn:microsoft.com/office/officeart/2005/8/layout/default"/>
    <dgm:cxn modelId="{1B092927-7A01-4960-8694-DA320FB02852}" type="presParOf" srcId="{FB970023-0AD8-4257-9D69-0D38BBE98C0B}" destId="{FFE1DB0B-A649-43C1-B7D2-CEF3FA2CA620}" srcOrd="0" destOrd="0" presId="urn:microsoft.com/office/officeart/2005/8/layout/default"/>
    <dgm:cxn modelId="{313292CA-3391-4442-9AAA-3872F842628B}" type="presParOf" srcId="{FB970023-0AD8-4257-9D69-0D38BBE98C0B}" destId="{2801E637-8C93-40BB-8D47-B379444342CD}" srcOrd="1" destOrd="0" presId="urn:microsoft.com/office/officeart/2005/8/layout/default"/>
    <dgm:cxn modelId="{5B18AD84-177B-492E-994E-2659AFD544D0}" type="presParOf" srcId="{FB970023-0AD8-4257-9D69-0D38BBE98C0B}" destId="{DE94FCB2-DC8D-4E9C-99AC-1B4A02F51ED1}" srcOrd="2" destOrd="0" presId="urn:microsoft.com/office/officeart/2005/8/layout/default"/>
    <dgm:cxn modelId="{489C5D04-D9B4-4A77-A297-0DF10A2A223B}" type="presParOf" srcId="{FB970023-0AD8-4257-9D69-0D38BBE98C0B}" destId="{B79BEC52-4A3C-4665-948E-5AB634E4DDD1}" srcOrd="3" destOrd="0" presId="urn:microsoft.com/office/officeart/2005/8/layout/default"/>
    <dgm:cxn modelId="{409BA8D0-F4FE-4E04-B2CC-E1675C0D6CBE}" type="presParOf" srcId="{FB970023-0AD8-4257-9D69-0D38BBE98C0B}" destId="{9E71994E-CAF8-46B6-9D24-24B986C042F2}" srcOrd="4" destOrd="0" presId="urn:microsoft.com/office/officeart/2005/8/layout/default"/>
    <dgm:cxn modelId="{522063D7-31B6-4E9C-9572-600034FECCEA}" type="presParOf" srcId="{FB970023-0AD8-4257-9D69-0D38BBE98C0B}" destId="{738F86CF-128D-470E-936B-6A3F88B3548B}" srcOrd="5" destOrd="0" presId="urn:microsoft.com/office/officeart/2005/8/layout/default"/>
    <dgm:cxn modelId="{D8C394CC-8652-42E5-B80C-DBE559403772}" type="presParOf" srcId="{FB970023-0AD8-4257-9D69-0D38BBE98C0B}" destId="{AB46F437-0746-4546-925E-0EB7C7D5DEEE}" srcOrd="6" destOrd="0" presId="urn:microsoft.com/office/officeart/2005/8/layout/default"/>
    <dgm:cxn modelId="{5446C28F-85A7-4F2C-878E-0E1D682C25C2}" type="presParOf" srcId="{FB970023-0AD8-4257-9D69-0D38BBE98C0B}" destId="{DFB5A0A0-5AAF-4E7A-96E3-6AAED3E2A4DE}" srcOrd="7" destOrd="0" presId="urn:microsoft.com/office/officeart/2005/8/layout/default"/>
    <dgm:cxn modelId="{20D0D649-6CBF-4722-8239-3F50FDFFD455}" type="presParOf" srcId="{FB970023-0AD8-4257-9D69-0D38BBE98C0B}" destId="{EF93FE5D-CECB-421C-A5E7-C8A146A6D18C}" srcOrd="8" destOrd="0" presId="urn:microsoft.com/office/officeart/2005/8/layout/default"/>
    <dgm:cxn modelId="{EF33FFC3-FB19-4789-A996-361640AD569E}" type="presParOf" srcId="{FB970023-0AD8-4257-9D69-0D38BBE98C0B}" destId="{69C1F5B3-E374-4A16-AD71-1F7CD42FE451}" srcOrd="9" destOrd="0" presId="urn:microsoft.com/office/officeart/2005/8/layout/default"/>
    <dgm:cxn modelId="{AE7D6386-B60A-4208-87FF-1D0F1EF3BE92}" type="presParOf" srcId="{FB970023-0AD8-4257-9D69-0D38BBE98C0B}" destId="{4872DE25-18B2-4051-AC2E-50E8F9E547B9}" srcOrd="10" destOrd="0" presId="urn:microsoft.com/office/officeart/2005/8/layout/default"/>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33.xml><?xml version="1.0" encoding="utf-8"?>
<dgm:dataModel xmlns:dgm="http://schemas.openxmlformats.org/drawingml/2006/diagram" xmlns:a="http://schemas.openxmlformats.org/drawingml/2006/main">
  <dgm:ptLst>
    <dgm:pt modelId="{816B225A-6D9C-45A5-A08D-C6272DC2B9BE}" type="doc">
      <dgm:prSet loTypeId="urn:microsoft.com/office/officeart/2005/8/layout/default" loCatId="list" qsTypeId="urn:microsoft.com/office/officeart/2005/8/quickstyle/3d4" qsCatId="3D" csTypeId="urn:microsoft.com/office/officeart/2005/8/colors/accent0_1" csCatId="mainScheme" phldr="1"/>
      <dgm:spPr/>
      <dgm:t>
        <a:bodyPr/>
        <a:lstStyle/>
        <a:p>
          <a:endParaRPr kumimoji="1" lang="ja-JP" altLang="en-US"/>
        </a:p>
      </dgm:t>
    </dgm:pt>
    <dgm:pt modelId="{40401B07-2BC1-43D1-990D-EA08A2E96199}">
      <dgm:prSet phldrT="[テキスト]"/>
      <dgm:spPr/>
      <dgm:t>
        <a:bodyPr/>
        <a:lstStyle/>
        <a:p>
          <a:r>
            <a:rPr kumimoji="1" lang="ja-JP" altLang="en-US" dirty="0" smtClean="0"/>
            <a:t>サイトマップ</a:t>
          </a:r>
          <a:endParaRPr kumimoji="1" lang="ja-JP" altLang="en-US" dirty="0"/>
        </a:p>
      </dgm:t>
    </dgm:pt>
    <dgm:pt modelId="{7810A5FF-DD0E-4847-BB51-CCA58505CB3C}" type="parTrans" cxnId="{6A1762DF-7C29-4A0A-8748-CEA318AD2CB0}">
      <dgm:prSet/>
      <dgm:spPr/>
      <dgm:t>
        <a:bodyPr/>
        <a:lstStyle/>
        <a:p>
          <a:endParaRPr kumimoji="1" lang="ja-JP" altLang="en-US"/>
        </a:p>
      </dgm:t>
    </dgm:pt>
    <dgm:pt modelId="{87D7B1F8-6123-41EB-9EE4-4365B501F819}" type="sibTrans" cxnId="{6A1762DF-7C29-4A0A-8748-CEA318AD2CB0}">
      <dgm:prSet/>
      <dgm:spPr/>
      <dgm:t>
        <a:bodyPr/>
        <a:lstStyle/>
        <a:p>
          <a:endParaRPr kumimoji="1" lang="ja-JP" altLang="en-US"/>
        </a:p>
      </dgm:t>
    </dgm:pt>
    <dgm:pt modelId="{032D3BBA-FECA-4A09-86B8-D22A26B2D692}">
      <dgm:prSet phldrT="[テキスト]"/>
      <dgm:spPr/>
      <dgm:t>
        <a:bodyPr/>
        <a:lstStyle/>
        <a:p>
          <a:r>
            <a:rPr kumimoji="1" lang="ja-JP" altLang="en-US" dirty="0" smtClean="0"/>
            <a:t>個人情報保護方針</a:t>
          </a:r>
          <a:endParaRPr kumimoji="1" lang="ja-JP" altLang="en-US" dirty="0"/>
        </a:p>
      </dgm:t>
    </dgm:pt>
    <dgm:pt modelId="{4119427E-7B15-41EB-8B5A-B95D0DFD73F7}" type="parTrans" cxnId="{3C106BD5-B745-482F-ACFC-16D6C59D484C}">
      <dgm:prSet/>
      <dgm:spPr/>
      <dgm:t>
        <a:bodyPr/>
        <a:lstStyle/>
        <a:p>
          <a:endParaRPr kumimoji="1" lang="ja-JP" altLang="en-US"/>
        </a:p>
      </dgm:t>
    </dgm:pt>
    <dgm:pt modelId="{FBC42729-2ECE-47F8-80EF-0A2691BE4F4B}" type="sibTrans" cxnId="{3C106BD5-B745-482F-ACFC-16D6C59D484C}">
      <dgm:prSet/>
      <dgm:spPr/>
      <dgm:t>
        <a:bodyPr/>
        <a:lstStyle/>
        <a:p>
          <a:endParaRPr kumimoji="1" lang="ja-JP" altLang="en-US"/>
        </a:p>
      </dgm:t>
    </dgm:pt>
    <dgm:pt modelId="{7B17B44F-FC52-4305-B7B4-359C8BB0CC78}">
      <dgm:prSet phldrT="[テキスト]"/>
      <dgm:spPr/>
      <dgm:t>
        <a:bodyPr/>
        <a:lstStyle/>
        <a:p>
          <a:r>
            <a:rPr kumimoji="1" lang="ja-JP" altLang="en-US" dirty="0" smtClean="0"/>
            <a:t>免責事項</a:t>
          </a:r>
          <a:endParaRPr kumimoji="1" lang="ja-JP" altLang="en-US" dirty="0"/>
        </a:p>
      </dgm:t>
    </dgm:pt>
    <dgm:pt modelId="{33AB0CC5-D5AB-43B3-85EC-314056ECEFE3}" type="parTrans" cxnId="{C99A6A04-00F2-464C-A463-810353EE4324}">
      <dgm:prSet/>
      <dgm:spPr/>
      <dgm:t>
        <a:bodyPr/>
        <a:lstStyle/>
        <a:p>
          <a:endParaRPr kumimoji="1" lang="ja-JP" altLang="en-US"/>
        </a:p>
      </dgm:t>
    </dgm:pt>
    <dgm:pt modelId="{92690300-D18D-45E1-9C05-A5A7F486431A}" type="sibTrans" cxnId="{C99A6A04-00F2-464C-A463-810353EE4324}">
      <dgm:prSet/>
      <dgm:spPr/>
      <dgm:t>
        <a:bodyPr/>
        <a:lstStyle/>
        <a:p>
          <a:endParaRPr kumimoji="1" lang="ja-JP" altLang="en-US"/>
        </a:p>
      </dgm:t>
    </dgm:pt>
    <dgm:pt modelId="{A8173AC5-747C-4629-AFDD-A87911240C17}">
      <dgm:prSet phldrT="[テキスト]"/>
      <dgm:spPr/>
      <dgm:t>
        <a:bodyPr/>
        <a:lstStyle/>
        <a:p>
          <a:r>
            <a:rPr kumimoji="1" lang="ja-JP" altLang="en-US" dirty="0" smtClean="0"/>
            <a:t>会社概要</a:t>
          </a:r>
          <a:endParaRPr kumimoji="1" lang="ja-JP" altLang="en-US" dirty="0"/>
        </a:p>
      </dgm:t>
    </dgm:pt>
    <dgm:pt modelId="{E974970D-70A4-448F-ADA5-582372723288}" type="parTrans" cxnId="{A95E0B9F-59F7-44CA-BC30-FF56A08C9DCF}">
      <dgm:prSet/>
      <dgm:spPr/>
      <dgm:t>
        <a:bodyPr/>
        <a:lstStyle/>
        <a:p>
          <a:endParaRPr kumimoji="1" lang="ja-JP" altLang="en-US"/>
        </a:p>
      </dgm:t>
    </dgm:pt>
    <dgm:pt modelId="{53B3EEC5-F0C3-4637-83DF-ECC7F7989530}" type="sibTrans" cxnId="{A95E0B9F-59F7-44CA-BC30-FF56A08C9DCF}">
      <dgm:prSet/>
      <dgm:spPr/>
      <dgm:t>
        <a:bodyPr/>
        <a:lstStyle/>
        <a:p>
          <a:endParaRPr kumimoji="1" lang="ja-JP" altLang="en-US"/>
        </a:p>
      </dgm:t>
    </dgm:pt>
    <dgm:pt modelId="{719CC07F-E7E8-4D5D-812D-B4FE5927E5EE}">
      <dgm:prSet phldrT="[テキスト]"/>
      <dgm:spPr/>
      <dgm:t>
        <a:bodyPr/>
        <a:lstStyle/>
        <a:p>
          <a:r>
            <a:rPr kumimoji="1" lang="ja-JP" altLang="en-US" dirty="0" smtClean="0"/>
            <a:t>お問い合わせ</a:t>
          </a:r>
          <a:endParaRPr kumimoji="1" lang="ja-JP" altLang="en-US" dirty="0"/>
        </a:p>
      </dgm:t>
    </dgm:pt>
    <dgm:pt modelId="{2DF4381A-E109-454A-9E32-D93C72FC7A55}" type="parTrans" cxnId="{F03DD442-96A4-477A-9D30-F76921D72844}">
      <dgm:prSet/>
      <dgm:spPr/>
      <dgm:t>
        <a:bodyPr/>
        <a:lstStyle/>
        <a:p>
          <a:endParaRPr kumimoji="1" lang="ja-JP" altLang="en-US"/>
        </a:p>
      </dgm:t>
    </dgm:pt>
    <dgm:pt modelId="{371C3CB0-B366-474D-B5B7-5314870145B2}" type="sibTrans" cxnId="{F03DD442-96A4-477A-9D30-F76921D72844}">
      <dgm:prSet/>
      <dgm:spPr/>
      <dgm:t>
        <a:bodyPr/>
        <a:lstStyle/>
        <a:p>
          <a:endParaRPr kumimoji="1" lang="ja-JP" altLang="en-US"/>
        </a:p>
      </dgm:t>
    </dgm:pt>
    <dgm:pt modelId="{62B35D10-1538-4D55-950A-2A2BA79ABB01}">
      <dgm:prSet phldrT="[テキスト]"/>
      <dgm:spPr/>
      <dgm:t>
        <a:bodyPr/>
        <a:lstStyle/>
        <a:p>
          <a:r>
            <a:rPr kumimoji="1" lang="ja-JP" altLang="en-US" dirty="0" smtClean="0"/>
            <a:t>お問い合わせ</a:t>
          </a:r>
          <a:endParaRPr kumimoji="1" lang="ja-JP" altLang="en-US" dirty="0"/>
        </a:p>
      </dgm:t>
    </dgm:pt>
    <dgm:pt modelId="{3B7949E4-2C6C-4147-8E77-B67B75755B1D}" type="parTrans" cxnId="{050851E5-7985-4624-BFA0-E63890E07C3D}">
      <dgm:prSet/>
      <dgm:spPr/>
      <dgm:t>
        <a:bodyPr/>
        <a:lstStyle/>
        <a:p>
          <a:endParaRPr kumimoji="1" lang="ja-JP" altLang="en-US"/>
        </a:p>
      </dgm:t>
    </dgm:pt>
    <dgm:pt modelId="{14D47D6F-6546-446B-AE47-30FEAA7CBE24}" type="sibTrans" cxnId="{050851E5-7985-4624-BFA0-E63890E07C3D}">
      <dgm:prSet/>
      <dgm:spPr/>
      <dgm:t>
        <a:bodyPr/>
        <a:lstStyle/>
        <a:p>
          <a:endParaRPr kumimoji="1" lang="ja-JP" altLang="en-US"/>
        </a:p>
      </dgm:t>
    </dgm:pt>
    <dgm:pt modelId="{FB970023-0AD8-4257-9D69-0D38BBE98C0B}" type="pres">
      <dgm:prSet presAssocID="{816B225A-6D9C-45A5-A08D-C6272DC2B9BE}" presName="diagram" presStyleCnt="0">
        <dgm:presLayoutVars>
          <dgm:dir/>
          <dgm:resizeHandles val="exact"/>
        </dgm:presLayoutVars>
      </dgm:prSet>
      <dgm:spPr/>
      <dgm:t>
        <a:bodyPr/>
        <a:lstStyle/>
        <a:p>
          <a:endParaRPr kumimoji="1" lang="ja-JP" altLang="en-US"/>
        </a:p>
      </dgm:t>
    </dgm:pt>
    <dgm:pt modelId="{FFE1DB0B-A649-43C1-B7D2-CEF3FA2CA620}" type="pres">
      <dgm:prSet presAssocID="{40401B07-2BC1-43D1-990D-EA08A2E96199}" presName="node" presStyleLbl="node1" presStyleIdx="0" presStyleCnt="6" custScaleX="175638">
        <dgm:presLayoutVars>
          <dgm:bulletEnabled val="1"/>
        </dgm:presLayoutVars>
      </dgm:prSet>
      <dgm:spPr/>
      <dgm:t>
        <a:bodyPr/>
        <a:lstStyle/>
        <a:p>
          <a:endParaRPr kumimoji="1" lang="ja-JP" altLang="en-US"/>
        </a:p>
      </dgm:t>
    </dgm:pt>
    <dgm:pt modelId="{2801E637-8C93-40BB-8D47-B379444342CD}" type="pres">
      <dgm:prSet presAssocID="{87D7B1F8-6123-41EB-9EE4-4365B501F819}" presName="sibTrans" presStyleCnt="0"/>
      <dgm:spPr/>
      <dgm:t>
        <a:bodyPr/>
        <a:lstStyle/>
        <a:p>
          <a:endParaRPr kumimoji="1" lang="ja-JP" altLang="en-US"/>
        </a:p>
      </dgm:t>
    </dgm:pt>
    <dgm:pt modelId="{DE94FCB2-DC8D-4E9C-99AC-1B4A02F51ED1}" type="pres">
      <dgm:prSet presAssocID="{032D3BBA-FECA-4A09-86B8-D22A26B2D692}" presName="node" presStyleLbl="node1" presStyleIdx="1" presStyleCnt="6" custScaleX="171041">
        <dgm:presLayoutVars>
          <dgm:bulletEnabled val="1"/>
        </dgm:presLayoutVars>
      </dgm:prSet>
      <dgm:spPr/>
      <dgm:t>
        <a:bodyPr/>
        <a:lstStyle/>
        <a:p>
          <a:endParaRPr kumimoji="1" lang="ja-JP" altLang="en-US"/>
        </a:p>
      </dgm:t>
    </dgm:pt>
    <dgm:pt modelId="{B79BEC52-4A3C-4665-948E-5AB634E4DDD1}" type="pres">
      <dgm:prSet presAssocID="{FBC42729-2ECE-47F8-80EF-0A2691BE4F4B}" presName="sibTrans" presStyleCnt="0"/>
      <dgm:spPr/>
      <dgm:t>
        <a:bodyPr/>
        <a:lstStyle/>
        <a:p>
          <a:endParaRPr kumimoji="1" lang="ja-JP" altLang="en-US"/>
        </a:p>
      </dgm:t>
    </dgm:pt>
    <dgm:pt modelId="{9E71994E-CAF8-46B6-9D24-24B986C042F2}" type="pres">
      <dgm:prSet presAssocID="{7B17B44F-FC52-4305-B7B4-359C8BB0CC78}" presName="node" presStyleLbl="node1" presStyleIdx="2" presStyleCnt="6" custScaleX="161847">
        <dgm:presLayoutVars>
          <dgm:bulletEnabled val="1"/>
        </dgm:presLayoutVars>
      </dgm:prSet>
      <dgm:spPr/>
      <dgm:t>
        <a:bodyPr/>
        <a:lstStyle/>
        <a:p>
          <a:endParaRPr kumimoji="1" lang="ja-JP" altLang="en-US"/>
        </a:p>
      </dgm:t>
    </dgm:pt>
    <dgm:pt modelId="{738F86CF-128D-470E-936B-6A3F88B3548B}" type="pres">
      <dgm:prSet presAssocID="{92690300-D18D-45E1-9C05-A5A7F486431A}" presName="sibTrans" presStyleCnt="0"/>
      <dgm:spPr/>
      <dgm:t>
        <a:bodyPr/>
        <a:lstStyle/>
        <a:p>
          <a:endParaRPr kumimoji="1" lang="ja-JP" altLang="en-US"/>
        </a:p>
      </dgm:t>
    </dgm:pt>
    <dgm:pt modelId="{AB46F437-0746-4546-925E-0EB7C7D5DEEE}" type="pres">
      <dgm:prSet presAssocID="{A8173AC5-747C-4629-AFDD-A87911240C17}" presName="node" presStyleLbl="node1" presStyleIdx="3" presStyleCnt="6" custScaleX="183491">
        <dgm:presLayoutVars>
          <dgm:bulletEnabled val="1"/>
        </dgm:presLayoutVars>
      </dgm:prSet>
      <dgm:spPr/>
      <dgm:t>
        <a:bodyPr/>
        <a:lstStyle/>
        <a:p>
          <a:endParaRPr kumimoji="1" lang="ja-JP" altLang="en-US"/>
        </a:p>
      </dgm:t>
    </dgm:pt>
    <dgm:pt modelId="{DFB5A0A0-5AAF-4E7A-96E3-6AAED3E2A4DE}" type="pres">
      <dgm:prSet presAssocID="{53B3EEC5-F0C3-4637-83DF-ECC7F7989530}" presName="sibTrans" presStyleCnt="0"/>
      <dgm:spPr/>
      <dgm:t>
        <a:bodyPr/>
        <a:lstStyle/>
        <a:p>
          <a:endParaRPr kumimoji="1" lang="ja-JP" altLang="en-US"/>
        </a:p>
      </dgm:t>
    </dgm:pt>
    <dgm:pt modelId="{EF93FE5D-CECB-421C-A5E7-C8A146A6D18C}" type="pres">
      <dgm:prSet presAssocID="{719CC07F-E7E8-4D5D-812D-B4FE5927E5EE}" presName="node" presStyleLbl="node1" presStyleIdx="4" presStyleCnt="6" custScaleX="166731">
        <dgm:presLayoutVars>
          <dgm:bulletEnabled val="1"/>
        </dgm:presLayoutVars>
      </dgm:prSet>
      <dgm:spPr/>
      <dgm:t>
        <a:bodyPr/>
        <a:lstStyle/>
        <a:p>
          <a:endParaRPr kumimoji="1" lang="ja-JP" altLang="en-US"/>
        </a:p>
      </dgm:t>
    </dgm:pt>
    <dgm:pt modelId="{69C1F5B3-E374-4A16-AD71-1F7CD42FE451}" type="pres">
      <dgm:prSet presAssocID="{371C3CB0-B366-474D-B5B7-5314870145B2}" presName="sibTrans" presStyleCnt="0"/>
      <dgm:spPr/>
      <dgm:t>
        <a:bodyPr/>
        <a:lstStyle/>
        <a:p>
          <a:endParaRPr kumimoji="1" lang="ja-JP" altLang="en-US"/>
        </a:p>
      </dgm:t>
    </dgm:pt>
    <dgm:pt modelId="{4872DE25-18B2-4051-AC2E-50E8F9E547B9}" type="pres">
      <dgm:prSet presAssocID="{62B35D10-1538-4D55-950A-2A2BA79ABB01}" presName="node" presStyleLbl="node1" presStyleIdx="5" presStyleCnt="6" custScaleX="182009">
        <dgm:presLayoutVars>
          <dgm:bulletEnabled val="1"/>
        </dgm:presLayoutVars>
      </dgm:prSet>
      <dgm:spPr/>
      <dgm:t>
        <a:bodyPr/>
        <a:lstStyle/>
        <a:p>
          <a:endParaRPr kumimoji="1" lang="ja-JP" altLang="en-US"/>
        </a:p>
      </dgm:t>
    </dgm:pt>
  </dgm:ptLst>
  <dgm:cxnLst>
    <dgm:cxn modelId="{C99A6A04-00F2-464C-A463-810353EE4324}" srcId="{816B225A-6D9C-45A5-A08D-C6272DC2B9BE}" destId="{7B17B44F-FC52-4305-B7B4-359C8BB0CC78}" srcOrd="2" destOrd="0" parTransId="{33AB0CC5-D5AB-43B3-85EC-314056ECEFE3}" sibTransId="{92690300-D18D-45E1-9C05-A5A7F486431A}"/>
    <dgm:cxn modelId="{89644121-A7AE-427D-B104-E498BE6D0113}" type="presOf" srcId="{62B35D10-1538-4D55-950A-2A2BA79ABB01}" destId="{4872DE25-18B2-4051-AC2E-50E8F9E547B9}" srcOrd="0" destOrd="0" presId="urn:microsoft.com/office/officeart/2005/8/layout/default"/>
    <dgm:cxn modelId="{BA3F655C-070D-4E30-863F-8397AA83EAEF}" type="presOf" srcId="{7B17B44F-FC52-4305-B7B4-359C8BB0CC78}" destId="{9E71994E-CAF8-46B6-9D24-24B986C042F2}" srcOrd="0" destOrd="0" presId="urn:microsoft.com/office/officeart/2005/8/layout/default"/>
    <dgm:cxn modelId="{DC6CBA3F-A0D2-4FEF-BF03-2CF0E2E61EBE}" type="presOf" srcId="{40401B07-2BC1-43D1-990D-EA08A2E96199}" destId="{FFE1DB0B-A649-43C1-B7D2-CEF3FA2CA620}" srcOrd="0" destOrd="0" presId="urn:microsoft.com/office/officeart/2005/8/layout/default"/>
    <dgm:cxn modelId="{BD84FF91-7718-43B1-A3CB-0602DECD2A0E}" type="presOf" srcId="{A8173AC5-747C-4629-AFDD-A87911240C17}" destId="{AB46F437-0746-4546-925E-0EB7C7D5DEEE}" srcOrd="0" destOrd="0" presId="urn:microsoft.com/office/officeart/2005/8/layout/default"/>
    <dgm:cxn modelId="{C5392731-5656-4EAF-8C17-833634505C77}" type="presOf" srcId="{816B225A-6D9C-45A5-A08D-C6272DC2B9BE}" destId="{FB970023-0AD8-4257-9D69-0D38BBE98C0B}" srcOrd="0" destOrd="0" presId="urn:microsoft.com/office/officeart/2005/8/layout/default"/>
    <dgm:cxn modelId="{D7DD3F10-28E7-4D8B-9C7E-1E0CB1F6C45C}" type="presOf" srcId="{719CC07F-E7E8-4D5D-812D-B4FE5927E5EE}" destId="{EF93FE5D-CECB-421C-A5E7-C8A146A6D18C}" srcOrd="0" destOrd="0" presId="urn:microsoft.com/office/officeart/2005/8/layout/default"/>
    <dgm:cxn modelId="{3C106BD5-B745-482F-ACFC-16D6C59D484C}" srcId="{816B225A-6D9C-45A5-A08D-C6272DC2B9BE}" destId="{032D3BBA-FECA-4A09-86B8-D22A26B2D692}" srcOrd="1" destOrd="0" parTransId="{4119427E-7B15-41EB-8B5A-B95D0DFD73F7}" sibTransId="{FBC42729-2ECE-47F8-80EF-0A2691BE4F4B}"/>
    <dgm:cxn modelId="{F03DD442-96A4-477A-9D30-F76921D72844}" srcId="{816B225A-6D9C-45A5-A08D-C6272DC2B9BE}" destId="{719CC07F-E7E8-4D5D-812D-B4FE5927E5EE}" srcOrd="4" destOrd="0" parTransId="{2DF4381A-E109-454A-9E32-D93C72FC7A55}" sibTransId="{371C3CB0-B366-474D-B5B7-5314870145B2}"/>
    <dgm:cxn modelId="{A95E0B9F-59F7-44CA-BC30-FF56A08C9DCF}" srcId="{816B225A-6D9C-45A5-A08D-C6272DC2B9BE}" destId="{A8173AC5-747C-4629-AFDD-A87911240C17}" srcOrd="3" destOrd="0" parTransId="{E974970D-70A4-448F-ADA5-582372723288}" sibTransId="{53B3EEC5-F0C3-4637-83DF-ECC7F7989530}"/>
    <dgm:cxn modelId="{050851E5-7985-4624-BFA0-E63890E07C3D}" srcId="{816B225A-6D9C-45A5-A08D-C6272DC2B9BE}" destId="{62B35D10-1538-4D55-950A-2A2BA79ABB01}" srcOrd="5" destOrd="0" parTransId="{3B7949E4-2C6C-4147-8E77-B67B75755B1D}" sibTransId="{14D47D6F-6546-446B-AE47-30FEAA7CBE24}"/>
    <dgm:cxn modelId="{6A1762DF-7C29-4A0A-8748-CEA318AD2CB0}" srcId="{816B225A-6D9C-45A5-A08D-C6272DC2B9BE}" destId="{40401B07-2BC1-43D1-990D-EA08A2E96199}" srcOrd="0" destOrd="0" parTransId="{7810A5FF-DD0E-4847-BB51-CCA58505CB3C}" sibTransId="{87D7B1F8-6123-41EB-9EE4-4365B501F819}"/>
    <dgm:cxn modelId="{77C98E96-76BC-48DD-9699-16FC44B30A2F}" type="presOf" srcId="{032D3BBA-FECA-4A09-86B8-D22A26B2D692}" destId="{DE94FCB2-DC8D-4E9C-99AC-1B4A02F51ED1}" srcOrd="0" destOrd="0" presId="urn:microsoft.com/office/officeart/2005/8/layout/default"/>
    <dgm:cxn modelId="{A6BDC47D-7B6E-4064-AF72-FCFAC2C72D37}" type="presParOf" srcId="{FB970023-0AD8-4257-9D69-0D38BBE98C0B}" destId="{FFE1DB0B-A649-43C1-B7D2-CEF3FA2CA620}" srcOrd="0" destOrd="0" presId="urn:microsoft.com/office/officeart/2005/8/layout/default"/>
    <dgm:cxn modelId="{AB408A2E-5985-4789-8757-36BC6D9D1110}" type="presParOf" srcId="{FB970023-0AD8-4257-9D69-0D38BBE98C0B}" destId="{2801E637-8C93-40BB-8D47-B379444342CD}" srcOrd="1" destOrd="0" presId="urn:microsoft.com/office/officeart/2005/8/layout/default"/>
    <dgm:cxn modelId="{340F9B4F-AEA6-425D-9C6D-B59CE03839AA}" type="presParOf" srcId="{FB970023-0AD8-4257-9D69-0D38BBE98C0B}" destId="{DE94FCB2-DC8D-4E9C-99AC-1B4A02F51ED1}" srcOrd="2" destOrd="0" presId="urn:microsoft.com/office/officeart/2005/8/layout/default"/>
    <dgm:cxn modelId="{2D975375-B42F-4045-83C8-F2045FABE193}" type="presParOf" srcId="{FB970023-0AD8-4257-9D69-0D38BBE98C0B}" destId="{B79BEC52-4A3C-4665-948E-5AB634E4DDD1}" srcOrd="3" destOrd="0" presId="urn:microsoft.com/office/officeart/2005/8/layout/default"/>
    <dgm:cxn modelId="{C338F405-8EEB-428B-8F8B-65F62308E760}" type="presParOf" srcId="{FB970023-0AD8-4257-9D69-0D38BBE98C0B}" destId="{9E71994E-CAF8-46B6-9D24-24B986C042F2}" srcOrd="4" destOrd="0" presId="urn:microsoft.com/office/officeart/2005/8/layout/default"/>
    <dgm:cxn modelId="{9B16F933-E29B-45D4-BF27-AB1B347052CA}" type="presParOf" srcId="{FB970023-0AD8-4257-9D69-0D38BBE98C0B}" destId="{738F86CF-128D-470E-936B-6A3F88B3548B}" srcOrd="5" destOrd="0" presId="urn:microsoft.com/office/officeart/2005/8/layout/default"/>
    <dgm:cxn modelId="{F5CB4E88-429B-4C6B-B112-92262C8F9ACD}" type="presParOf" srcId="{FB970023-0AD8-4257-9D69-0D38BBE98C0B}" destId="{AB46F437-0746-4546-925E-0EB7C7D5DEEE}" srcOrd="6" destOrd="0" presId="urn:microsoft.com/office/officeart/2005/8/layout/default"/>
    <dgm:cxn modelId="{926D8CFC-45BE-4BF6-8100-B7F8ADBAB5FA}" type="presParOf" srcId="{FB970023-0AD8-4257-9D69-0D38BBE98C0B}" destId="{DFB5A0A0-5AAF-4E7A-96E3-6AAED3E2A4DE}" srcOrd="7" destOrd="0" presId="urn:microsoft.com/office/officeart/2005/8/layout/default"/>
    <dgm:cxn modelId="{45E65CD2-7348-4B4F-A439-22BF1C90DABF}" type="presParOf" srcId="{FB970023-0AD8-4257-9D69-0D38BBE98C0B}" destId="{EF93FE5D-CECB-421C-A5E7-C8A146A6D18C}" srcOrd="8" destOrd="0" presId="urn:microsoft.com/office/officeart/2005/8/layout/default"/>
    <dgm:cxn modelId="{D80B6DFE-554D-4863-8DA5-11716C4BF44D}" type="presParOf" srcId="{FB970023-0AD8-4257-9D69-0D38BBE98C0B}" destId="{69C1F5B3-E374-4A16-AD71-1F7CD42FE451}" srcOrd="9" destOrd="0" presId="urn:microsoft.com/office/officeart/2005/8/layout/default"/>
    <dgm:cxn modelId="{AFFDC012-25F2-4C90-B867-3AD65040B6D8}" type="presParOf" srcId="{FB970023-0AD8-4257-9D69-0D38BBE98C0B}" destId="{4872DE25-18B2-4051-AC2E-50E8F9E547B9}" srcOrd="10" destOrd="0" presId="urn:microsoft.com/office/officeart/2005/8/layout/default"/>
  </dgm:cxnLst>
  <dgm:bg/>
  <dgm:whole/>
  <dgm:extLst>
    <a:ext uri="http://schemas.microsoft.com/office/drawing/2008/diagram">
      <dsp:dataModelExt xmlns:dsp="http://schemas.microsoft.com/office/drawing/2008/diagram" xmlns="" relId="rId11" minVer="http://schemas.openxmlformats.org/drawingml/2006/diagram"/>
    </a:ext>
  </dgm:extLst>
</dgm:dataModel>
</file>

<file path=ppt/diagrams/data34.xml><?xml version="1.0" encoding="utf-8"?>
<dgm:dataModel xmlns:dgm="http://schemas.openxmlformats.org/drawingml/2006/diagram" xmlns:a="http://schemas.openxmlformats.org/drawingml/2006/main">
  <dgm:ptLst>
    <dgm:pt modelId="{816B225A-6D9C-45A5-A08D-C6272DC2B9BE}"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kumimoji="1" lang="ja-JP" altLang="en-US"/>
        </a:p>
      </dgm:t>
    </dgm:pt>
    <dgm:pt modelId="{40401B07-2BC1-43D1-990D-EA08A2E96199}">
      <dgm:prSet phldrT="[テキスト]"/>
      <dgm:spPr/>
      <dgm:t>
        <a:bodyPr/>
        <a:lstStyle/>
        <a:p>
          <a:r>
            <a:rPr kumimoji="1" lang="en-US" altLang="ja-JP" dirty="0" smtClean="0"/>
            <a:t>HOME</a:t>
          </a:r>
          <a:endParaRPr kumimoji="1" lang="ja-JP" altLang="en-US" dirty="0"/>
        </a:p>
      </dgm:t>
    </dgm:pt>
    <dgm:pt modelId="{7810A5FF-DD0E-4847-BB51-CCA58505CB3C}" type="parTrans" cxnId="{6A1762DF-7C29-4A0A-8748-CEA318AD2CB0}">
      <dgm:prSet/>
      <dgm:spPr/>
      <dgm:t>
        <a:bodyPr/>
        <a:lstStyle/>
        <a:p>
          <a:endParaRPr kumimoji="1" lang="ja-JP" altLang="en-US"/>
        </a:p>
      </dgm:t>
    </dgm:pt>
    <dgm:pt modelId="{87D7B1F8-6123-41EB-9EE4-4365B501F819}" type="sibTrans" cxnId="{6A1762DF-7C29-4A0A-8748-CEA318AD2CB0}">
      <dgm:prSet/>
      <dgm:spPr/>
      <dgm:t>
        <a:bodyPr/>
        <a:lstStyle/>
        <a:p>
          <a:endParaRPr kumimoji="1" lang="ja-JP" altLang="en-US"/>
        </a:p>
      </dgm:t>
    </dgm:pt>
    <dgm:pt modelId="{032D3BBA-FECA-4A09-86B8-D22A26B2D692}">
      <dgm:prSet phldrT="[テキスト]"/>
      <dgm:spPr/>
      <dgm:t>
        <a:bodyPr/>
        <a:lstStyle/>
        <a:p>
          <a:r>
            <a:rPr kumimoji="1" lang="en-US" altLang="ja-JP" dirty="0" smtClean="0"/>
            <a:t>NEWS</a:t>
          </a:r>
          <a:endParaRPr kumimoji="1" lang="ja-JP" altLang="en-US" dirty="0"/>
        </a:p>
      </dgm:t>
    </dgm:pt>
    <dgm:pt modelId="{4119427E-7B15-41EB-8B5A-B95D0DFD73F7}" type="parTrans" cxnId="{3C106BD5-B745-482F-ACFC-16D6C59D484C}">
      <dgm:prSet/>
      <dgm:spPr/>
      <dgm:t>
        <a:bodyPr/>
        <a:lstStyle/>
        <a:p>
          <a:endParaRPr kumimoji="1" lang="ja-JP" altLang="en-US"/>
        </a:p>
      </dgm:t>
    </dgm:pt>
    <dgm:pt modelId="{FBC42729-2ECE-47F8-80EF-0A2691BE4F4B}" type="sibTrans" cxnId="{3C106BD5-B745-482F-ACFC-16D6C59D484C}">
      <dgm:prSet/>
      <dgm:spPr/>
      <dgm:t>
        <a:bodyPr/>
        <a:lstStyle/>
        <a:p>
          <a:endParaRPr kumimoji="1" lang="ja-JP" altLang="en-US"/>
        </a:p>
      </dgm:t>
    </dgm:pt>
    <dgm:pt modelId="{7B17B44F-FC52-4305-B7B4-359C8BB0CC78}">
      <dgm:prSet phldrT="[テキスト]"/>
      <dgm:spPr/>
      <dgm:t>
        <a:bodyPr/>
        <a:lstStyle/>
        <a:p>
          <a:r>
            <a:rPr kumimoji="1" lang="ja-JP" altLang="en-US" dirty="0" smtClean="0"/>
            <a:t>サービス</a:t>
          </a:r>
          <a:endParaRPr kumimoji="1" lang="ja-JP" altLang="en-US" dirty="0"/>
        </a:p>
      </dgm:t>
    </dgm:pt>
    <dgm:pt modelId="{33AB0CC5-D5AB-43B3-85EC-314056ECEFE3}" type="parTrans" cxnId="{C99A6A04-00F2-464C-A463-810353EE4324}">
      <dgm:prSet/>
      <dgm:spPr/>
      <dgm:t>
        <a:bodyPr/>
        <a:lstStyle/>
        <a:p>
          <a:endParaRPr kumimoji="1" lang="ja-JP" altLang="en-US"/>
        </a:p>
      </dgm:t>
    </dgm:pt>
    <dgm:pt modelId="{92690300-D18D-45E1-9C05-A5A7F486431A}" type="sibTrans" cxnId="{C99A6A04-00F2-464C-A463-810353EE4324}">
      <dgm:prSet/>
      <dgm:spPr/>
      <dgm:t>
        <a:bodyPr/>
        <a:lstStyle/>
        <a:p>
          <a:endParaRPr kumimoji="1" lang="ja-JP" altLang="en-US"/>
        </a:p>
      </dgm:t>
    </dgm:pt>
    <dgm:pt modelId="{A8173AC5-747C-4629-AFDD-A87911240C17}">
      <dgm:prSet phldrT="[テキスト]"/>
      <dgm:spPr/>
      <dgm:t>
        <a:bodyPr/>
        <a:lstStyle/>
        <a:p>
          <a:r>
            <a:rPr kumimoji="1" lang="ja-JP" altLang="en-US" dirty="0" smtClean="0"/>
            <a:t>決済端末</a:t>
          </a:r>
          <a:endParaRPr kumimoji="1" lang="ja-JP" altLang="en-US" dirty="0"/>
        </a:p>
      </dgm:t>
    </dgm:pt>
    <dgm:pt modelId="{E974970D-70A4-448F-ADA5-582372723288}" type="parTrans" cxnId="{A95E0B9F-59F7-44CA-BC30-FF56A08C9DCF}">
      <dgm:prSet/>
      <dgm:spPr/>
      <dgm:t>
        <a:bodyPr/>
        <a:lstStyle/>
        <a:p>
          <a:endParaRPr kumimoji="1" lang="ja-JP" altLang="en-US"/>
        </a:p>
      </dgm:t>
    </dgm:pt>
    <dgm:pt modelId="{53B3EEC5-F0C3-4637-83DF-ECC7F7989530}" type="sibTrans" cxnId="{A95E0B9F-59F7-44CA-BC30-FF56A08C9DCF}">
      <dgm:prSet/>
      <dgm:spPr/>
      <dgm:t>
        <a:bodyPr/>
        <a:lstStyle/>
        <a:p>
          <a:endParaRPr kumimoji="1" lang="ja-JP" altLang="en-US"/>
        </a:p>
      </dgm:t>
    </dgm:pt>
    <dgm:pt modelId="{719CC07F-E7E8-4D5D-812D-B4FE5927E5EE}">
      <dgm:prSet phldrT="[テキスト]"/>
      <dgm:spPr/>
      <dgm:t>
        <a:bodyPr/>
        <a:lstStyle/>
        <a:p>
          <a:r>
            <a:rPr kumimoji="1" lang="ja-JP" altLang="en-US" dirty="0" smtClean="0"/>
            <a:t>会社概要</a:t>
          </a:r>
          <a:endParaRPr kumimoji="1" lang="ja-JP" altLang="en-US" dirty="0"/>
        </a:p>
      </dgm:t>
    </dgm:pt>
    <dgm:pt modelId="{2DF4381A-E109-454A-9E32-D93C72FC7A55}" type="parTrans" cxnId="{F03DD442-96A4-477A-9D30-F76921D72844}">
      <dgm:prSet/>
      <dgm:spPr/>
      <dgm:t>
        <a:bodyPr/>
        <a:lstStyle/>
        <a:p>
          <a:endParaRPr kumimoji="1" lang="ja-JP" altLang="en-US"/>
        </a:p>
      </dgm:t>
    </dgm:pt>
    <dgm:pt modelId="{371C3CB0-B366-474D-B5B7-5314870145B2}" type="sibTrans" cxnId="{F03DD442-96A4-477A-9D30-F76921D72844}">
      <dgm:prSet/>
      <dgm:spPr/>
      <dgm:t>
        <a:bodyPr/>
        <a:lstStyle/>
        <a:p>
          <a:endParaRPr kumimoji="1" lang="ja-JP" altLang="en-US"/>
        </a:p>
      </dgm:t>
    </dgm:pt>
    <dgm:pt modelId="{62B35D10-1538-4D55-950A-2A2BA79ABB01}">
      <dgm:prSet phldrT="[テキスト]"/>
      <dgm:spPr/>
      <dgm:t>
        <a:bodyPr/>
        <a:lstStyle/>
        <a:p>
          <a:r>
            <a:rPr kumimoji="1" lang="ja-JP" altLang="en-US" dirty="0" smtClean="0"/>
            <a:t>お問い合わせ</a:t>
          </a:r>
          <a:endParaRPr kumimoji="1" lang="ja-JP" altLang="en-US" dirty="0"/>
        </a:p>
      </dgm:t>
    </dgm:pt>
    <dgm:pt modelId="{3B7949E4-2C6C-4147-8E77-B67B75755B1D}" type="parTrans" cxnId="{050851E5-7985-4624-BFA0-E63890E07C3D}">
      <dgm:prSet/>
      <dgm:spPr/>
      <dgm:t>
        <a:bodyPr/>
        <a:lstStyle/>
        <a:p>
          <a:endParaRPr kumimoji="1" lang="ja-JP" altLang="en-US"/>
        </a:p>
      </dgm:t>
    </dgm:pt>
    <dgm:pt modelId="{14D47D6F-6546-446B-AE47-30FEAA7CBE24}" type="sibTrans" cxnId="{050851E5-7985-4624-BFA0-E63890E07C3D}">
      <dgm:prSet/>
      <dgm:spPr/>
      <dgm:t>
        <a:bodyPr/>
        <a:lstStyle/>
        <a:p>
          <a:endParaRPr kumimoji="1" lang="ja-JP" altLang="en-US"/>
        </a:p>
      </dgm:t>
    </dgm:pt>
    <dgm:pt modelId="{FB970023-0AD8-4257-9D69-0D38BBE98C0B}" type="pres">
      <dgm:prSet presAssocID="{816B225A-6D9C-45A5-A08D-C6272DC2B9BE}" presName="diagram" presStyleCnt="0">
        <dgm:presLayoutVars>
          <dgm:dir/>
          <dgm:resizeHandles val="exact"/>
        </dgm:presLayoutVars>
      </dgm:prSet>
      <dgm:spPr/>
      <dgm:t>
        <a:bodyPr/>
        <a:lstStyle/>
        <a:p>
          <a:endParaRPr kumimoji="1" lang="ja-JP" altLang="en-US"/>
        </a:p>
      </dgm:t>
    </dgm:pt>
    <dgm:pt modelId="{FFE1DB0B-A649-43C1-B7D2-CEF3FA2CA620}" type="pres">
      <dgm:prSet presAssocID="{40401B07-2BC1-43D1-990D-EA08A2E96199}" presName="node" presStyleLbl="node1" presStyleIdx="0" presStyleCnt="6" custScaleX="175638">
        <dgm:presLayoutVars>
          <dgm:bulletEnabled val="1"/>
        </dgm:presLayoutVars>
      </dgm:prSet>
      <dgm:spPr/>
      <dgm:t>
        <a:bodyPr/>
        <a:lstStyle/>
        <a:p>
          <a:endParaRPr kumimoji="1" lang="ja-JP" altLang="en-US"/>
        </a:p>
      </dgm:t>
    </dgm:pt>
    <dgm:pt modelId="{2801E637-8C93-40BB-8D47-B379444342CD}" type="pres">
      <dgm:prSet presAssocID="{87D7B1F8-6123-41EB-9EE4-4365B501F819}" presName="sibTrans" presStyleCnt="0"/>
      <dgm:spPr/>
    </dgm:pt>
    <dgm:pt modelId="{DE94FCB2-DC8D-4E9C-99AC-1B4A02F51ED1}" type="pres">
      <dgm:prSet presAssocID="{032D3BBA-FECA-4A09-86B8-D22A26B2D692}" presName="node" presStyleLbl="node1" presStyleIdx="1" presStyleCnt="6" custScaleX="171041">
        <dgm:presLayoutVars>
          <dgm:bulletEnabled val="1"/>
        </dgm:presLayoutVars>
      </dgm:prSet>
      <dgm:spPr/>
      <dgm:t>
        <a:bodyPr/>
        <a:lstStyle/>
        <a:p>
          <a:endParaRPr kumimoji="1" lang="ja-JP" altLang="en-US"/>
        </a:p>
      </dgm:t>
    </dgm:pt>
    <dgm:pt modelId="{B79BEC52-4A3C-4665-948E-5AB634E4DDD1}" type="pres">
      <dgm:prSet presAssocID="{FBC42729-2ECE-47F8-80EF-0A2691BE4F4B}" presName="sibTrans" presStyleCnt="0"/>
      <dgm:spPr/>
    </dgm:pt>
    <dgm:pt modelId="{9E71994E-CAF8-46B6-9D24-24B986C042F2}" type="pres">
      <dgm:prSet presAssocID="{7B17B44F-FC52-4305-B7B4-359C8BB0CC78}" presName="node" presStyleLbl="node1" presStyleIdx="2" presStyleCnt="6" custScaleX="161847">
        <dgm:presLayoutVars>
          <dgm:bulletEnabled val="1"/>
        </dgm:presLayoutVars>
      </dgm:prSet>
      <dgm:spPr/>
      <dgm:t>
        <a:bodyPr/>
        <a:lstStyle/>
        <a:p>
          <a:endParaRPr kumimoji="1" lang="ja-JP" altLang="en-US"/>
        </a:p>
      </dgm:t>
    </dgm:pt>
    <dgm:pt modelId="{738F86CF-128D-470E-936B-6A3F88B3548B}" type="pres">
      <dgm:prSet presAssocID="{92690300-D18D-45E1-9C05-A5A7F486431A}" presName="sibTrans" presStyleCnt="0"/>
      <dgm:spPr/>
    </dgm:pt>
    <dgm:pt modelId="{AB46F437-0746-4546-925E-0EB7C7D5DEEE}" type="pres">
      <dgm:prSet presAssocID="{A8173AC5-747C-4629-AFDD-A87911240C17}" presName="node" presStyleLbl="node1" presStyleIdx="3" presStyleCnt="6" custScaleX="183491">
        <dgm:presLayoutVars>
          <dgm:bulletEnabled val="1"/>
        </dgm:presLayoutVars>
      </dgm:prSet>
      <dgm:spPr/>
      <dgm:t>
        <a:bodyPr/>
        <a:lstStyle/>
        <a:p>
          <a:endParaRPr kumimoji="1" lang="ja-JP" altLang="en-US"/>
        </a:p>
      </dgm:t>
    </dgm:pt>
    <dgm:pt modelId="{DFB5A0A0-5AAF-4E7A-96E3-6AAED3E2A4DE}" type="pres">
      <dgm:prSet presAssocID="{53B3EEC5-F0C3-4637-83DF-ECC7F7989530}" presName="sibTrans" presStyleCnt="0"/>
      <dgm:spPr/>
    </dgm:pt>
    <dgm:pt modelId="{EF93FE5D-CECB-421C-A5E7-C8A146A6D18C}" type="pres">
      <dgm:prSet presAssocID="{719CC07F-E7E8-4D5D-812D-B4FE5927E5EE}" presName="node" presStyleLbl="node1" presStyleIdx="4" presStyleCnt="6" custScaleX="166731">
        <dgm:presLayoutVars>
          <dgm:bulletEnabled val="1"/>
        </dgm:presLayoutVars>
      </dgm:prSet>
      <dgm:spPr/>
      <dgm:t>
        <a:bodyPr/>
        <a:lstStyle/>
        <a:p>
          <a:endParaRPr kumimoji="1" lang="ja-JP" altLang="en-US"/>
        </a:p>
      </dgm:t>
    </dgm:pt>
    <dgm:pt modelId="{69C1F5B3-E374-4A16-AD71-1F7CD42FE451}" type="pres">
      <dgm:prSet presAssocID="{371C3CB0-B366-474D-B5B7-5314870145B2}" presName="sibTrans" presStyleCnt="0"/>
      <dgm:spPr/>
    </dgm:pt>
    <dgm:pt modelId="{4872DE25-18B2-4051-AC2E-50E8F9E547B9}" type="pres">
      <dgm:prSet presAssocID="{62B35D10-1538-4D55-950A-2A2BA79ABB01}" presName="node" presStyleLbl="node1" presStyleIdx="5" presStyleCnt="6" custScaleX="182009">
        <dgm:presLayoutVars>
          <dgm:bulletEnabled val="1"/>
        </dgm:presLayoutVars>
      </dgm:prSet>
      <dgm:spPr/>
      <dgm:t>
        <a:bodyPr/>
        <a:lstStyle/>
        <a:p>
          <a:endParaRPr kumimoji="1" lang="ja-JP" altLang="en-US"/>
        </a:p>
      </dgm:t>
    </dgm:pt>
  </dgm:ptLst>
  <dgm:cxnLst>
    <dgm:cxn modelId="{36430BFE-CB72-4CEA-947A-47F2B8BE899B}" type="presOf" srcId="{A8173AC5-747C-4629-AFDD-A87911240C17}" destId="{AB46F437-0746-4546-925E-0EB7C7D5DEEE}" srcOrd="0" destOrd="0" presId="urn:microsoft.com/office/officeart/2005/8/layout/default"/>
    <dgm:cxn modelId="{F03DD442-96A4-477A-9D30-F76921D72844}" srcId="{816B225A-6D9C-45A5-A08D-C6272DC2B9BE}" destId="{719CC07F-E7E8-4D5D-812D-B4FE5927E5EE}" srcOrd="4" destOrd="0" parTransId="{2DF4381A-E109-454A-9E32-D93C72FC7A55}" sibTransId="{371C3CB0-B366-474D-B5B7-5314870145B2}"/>
    <dgm:cxn modelId="{C99A6A04-00F2-464C-A463-810353EE4324}" srcId="{816B225A-6D9C-45A5-A08D-C6272DC2B9BE}" destId="{7B17B44F-FC52-4305-B7B4-359C8BB0CC78}" srcOrd="2" destOrd="0" parTransId="{33AB0CC5-D5AB-43B3-85EC-314056ECEFE3}" sibTransId="{92690300-D18D-45E1-9C05-A5A7F486431A}"/>
    <dgm:cxn modelId="{E478A86D-33F3-42F3-8726-3F97FF9F9E0C}" type="presOf" srcId="{816B225A-6D9C-45A5-A08D-C6272DC2B9BE}" destId="{FB970023-0AD8-4257-9D69-0D38BBE98C0B}" srcOrd="0" destOrd="0" presId="urn:microsoft.com/office/officeart/2005/8/layout/default"/>
    <dgm:cxn modelId="{28D2B7D8-09CE-46EE-9387-1B16F00888B8}" type="presOf" srcId="{7B17B44F-FC52-4305-B7B4-359C8BB0CC78}" destId="{9E71994E-CAF8-46B6-9D24-24B986C042F2}" srcOrd="0" destOrd="0" presId="urn:microsoft.com/office/officeart/2005/8/layout/default"/>
    <dgm:cxn modelId="{C7B0992E-1A35-4BD9-9AF9-E510D690BF49}" type="presOf" srcId="{40401B07-2BC1-43D1-990D-EA08A2E96199}" destId="{FFE1DB0B-A649-43C1-B7D2-CEF3FA2CA620}" srcOrd="0" destOrd="0" presId="urn:microsoft.com/office/officeart/2005/8/layout/default"/>
    <dgm:cxn modelId="{A95E0B9F-59F7-44CA-BC30-FF56A08C9DCF}" srcId="{816B225A-6D9C-45A5-A08D-C6272DC2B9BE}" destId="{A8173AC5-747C-4629-AFDD-A87911240C17}" srcOrd="3" destOrd="0" parTransId="{E974970D-70A4-448F-ADA5-582372723288}" sibTransId="{53B3EEC5-F0C3-4637-83DF-ECC7F7989530}"/>
    <dgm:cxn modelId="{0C269A39-5F92-4928-9022-4AC6A26233B2}" type="presOf" srcId="{719CC07F-E7E8-4D5D-812D-B4FE5927E5EE}" destId="{EF93FE5D-CECB-421C-A5E7-C8A146A6D18C}" srcOrd="0" destOrd="0" presId="urn:microsoft.com/office/officeart/2005/8/layout/default"/>
    <dgm:cxn modelId="{050851E5-7985-4624-BFA0-E63890E07C3D}" srcId="{816B225A-6D9C-45A5-A08D-C6272DC2B9BE}" destId="{62B35D10-1538-4D55-950A-2A2BA79ABB01}" srcOrd="5" destOrd="0" parTransId="{3B7949E4-2C6C-4147-8E77-B67B75755B1D}" sibTransId="{14D47D6F-6546-446B-AE47-30FEAA7CBE24}"/>
    <dgm:cxn modelId="{75A27D24-AA72-40C0-A726-6FC799E55090}" type="presOf" srcId="{032D3BBA-FECA-4A09-86B8-D22A26B2D692}" destId="{DE94FCB2-DC8D-4E9C-99AC-1B4A02F51ED1}" srcOrd="0" destOrd="0" presId="urn:microsoft.com/office/officeart/2005/8/layout/default"/>
    <dgm:cxn modelId="{EC62CC6A-58F8-440D-9146-CCEA2D8D7977}" type="presOf" srcId="{62B35D10-1538-4D55-950A-2A2BA79ABB01}" destId="{4872DE25-18B2-4051-AC2E-50E8F9E547B9}" srcOrd="0" destOrd="0" presId="urn:microsoft.com/office/officeart/2005/8/layout/default"/>
    <dgm:cxn modelId="{6A1762DF-7C29-4A0A-8748-CEA318AD2CB0}" srcId="{816B225A-6D9C-45A5-A08D-C6272DC2B9BE}" destId="{40401B07-2BC1-43D1-990D-EA08A2E96199}" srcOrd="0" destOrd="0" parTransId="{7810A5FF-DD0E-4847-BB51-CCA58505CB3C}" sibTransId="{87D7B1F8-6123-41EB-9EE4-4365B501F819}"/>
    <dgm:cxn modelId="{3C106BD5-B745-482F-ACFC-16D6C59D484C}" srcId="{816B225A-6D9C-45A5-A08D-C6272DC2B9BE}" destId="{032D3BBA-FECA-4A09-86B8-D22A26B2D692}" srcOrd="1" destOrd="0" parTransId="{4119427E-7B15-41EB-8B5A-B95D0DFD73F7}" sibTransId="{FBC42729-2ECE-47F8-80EF-0A2691BE4F4B}"/>
    <dgm:cxn modelId="{855805B9-25ED-47C5-9741-C4B939C5EE6E}" type="presParOf" srcId="{FB970023-0AD8-4257-9D69-0D38BBE98C0B}" destId="{FFE1DB0B-A649-43C1-B7D2-CEF3FA2CA620}" srcOrd="0" destOrd="0" presId="urn:microsoft.com/office/officeart/2005/8/layout/default"/>
    <dgm:cxn modelId="{30A331E5-A7BB-462D-9F2B-8920C05E9B5A}" type="presParOf" srcId="{FB970023-0AD8-4257-9D69-0D38BBE98C0B}" destId="{2801E637-8C93-40BB-8D47-B379444342CD}" srcOrd="1" destOrd="0" presId="urn:microsoft.com/office/officeart/2005/8/layout/default"/>
    <dgm:cxn modelId="{2FE2BD6F-A42D-46F0-91B6-F6C27C7A4918}" type="presParOf" srcId="{FB970023-0AD8-4257-9D69-0D38BBE98C0B}" destId="{DE94FCB2-DC8D-4E9C-99AC-1B4A02F51ED1}" srcOrd="2" destOrd="0" presId="urn:microsoft.com/office/officeart/2005/8/layout/default"/>
    <dgm:cxn modelId="{B42D1B1F-C419-4412-B385-3BD7C5643CF9}" type="presParOf" srcId="{FB970023-0AD8-4257-9D69-0D38BBE98C0B}" destId="{B79BEC52-4A3C-4665-948E-5AB634E4DDD1}" srcOrd="3" destOrd="0" presId="urn:microsoft.com/office/officeart/2005/8/layout/default"/>
    <dgm:cxn modelId="{5D851E6D-CB09-4378-AD54-036E474F8295}" type="presParOf" srcId="{FB970023-0AD8-4257-9D69-0D38BBE98C0B}" destId="{9E71994E-CAF8-46B6-9D24-24B986C042F2}" srcOrd="4" destOrd="0" presId="urn:microsoft.com/office/officeart/2005/8/layout/default"/>
    <dgm:cxn modelId="{25D6ED49-06D6-4126-9ED5-018A890409E5}" type="presParOf" srcId="{FB970023-0AD8-4257-9D69-0D38BBE98C0B}" destId="{738F86CF-128D-470E-936B-6A3F88B3548B}" srcOrd="5" destOrd="0" presId="urn:microsoft.com/office/officeart/2005/8/layout/default"/>
    <dgm:cxn modelId="{7DF79AFB-DA44-4607-A87C-BB621D2A68BF}" type="presParOf" srcId="{FB970023-0AD8-4257-9D69-0D38BBE98C0B}" destId="{AB46F437-0746-4546-925E-0EB7C7D5DEEE}" srcOrd="6" destOrd="0" presId="urn:microsoft.com/office/officeart/2005/8/layout/default"/>
    <dgm:cxn modelId="{A929AA78-FFF5-425D-B60B-B475D01781BB}" type="presParOf" srcId="{FB970023-0AD8-4257-9D69-0D38BBE98C0B}" destId="{DFB5A0A0-5AAF-4E7A-96E3-6AAED3E2A4DE}" srcOrd="7" destOrd="0" presId="urn:microsoft.com/office/officeart/2005/8/layout/default"/>
    <dgm:cxn modelId="{1BA16146-5345-43DD-911B-F4AB861B3711}" type="presParOf" srcId="{FB970023-0AD8-4257-9D69-0D38BBE98C0B}" destId="{EF93FE5D-CECB-421C-A5E7-C8A146A6D18C}" srcOrd="8" destOrd="0" presId="urn:microsoft.com/office/officeart/2005/8/layout/default"/>
    <dgm:cxn modelId="{0A8CFA04-F976-42D0-A8E5-64A36F9249D7}" type="presParOf" srcId="{FB970023-0AD8-4257-9D69-0D38BBE98C0B}" destId="{69C1F5B3-E374-4A16-AD71-1F7CD42FE451}" srcOrd="9" destOrd="0" presId="urn:microsoft.com/office/officeart/2005/8/layout/default"/>
    <dgm:cxn modelId="{AC12615E-CD33-4835-971F-07EDF8BCDE1E}" type="presParOf" srcId="{FB970023-0AD8-4257-9D69-0D38BBE98C0B}" destId="{4872DE25-18B2-4051-AC2E-50E8F9E547B9}" srcOrd="10" destOrd="0" presId="urn:microsoft.com/office/officeart/2005/8/layout/default"/>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35.xml><?xml version="1.0" encoding="utf-8"?>
<dgm:dataModel xmlns:dgm="http://schemas.openxmlformats.org/drawingml/2006/diagram" xmlns:a="http://schemas.openxmlformats.org/drawingml/2006/main">
  <dgm:ptLst>
    <dgm:pt modelId="{816B225A-6D9C-45A5-A08D-C6272DC2B9BE}" type="doc">
      <dgm:prSet loTypeId="urn:microsoft.com/office/officeart/2005/8/layout/default" loCatId="list" qsTypeId="urn:microsoft.com/office/officeart/2005/8/quickstyle/3d4" qsCatId="3D" csTypeId="urn:microsoft.com/office/officeart/2005/8/colors/accent0_1" csCatId="mainScheme" phldr="1"/>
      <dgm:spPr/>
      <dgm:t>
        <a:bodyPr/>
        <a:lstStyle/>
        <a:p>
          <a:endParaRPr kumimoji="1" lang="ja-JP" altLang="en-US"/>
        </a:p>
      </dgm:t>
    </dgm:pt>
    <dgm:pt modelId="{40401B07-2BC1-43D1-990D-EA08A2E96199}">
      <dgm:prSet phldrT="[テキスト]"/>
      <dgm:spPr/>
      <dgm:t>
        <a:bodyPr/>
        <a:lstStyle/>
        <a:p>
          <a:r>
            <a:rPr kumimoji="1" lang="ja-JP" altLang="en-US" dirty="0" smtClean="0"/>
            <a:t>サイトマップ</a:t>
          </a:r>
          <a:endParaRPr kumimoji="1" lang="ja-JP" altLang="en-US" dirty="0"/>
        </a:p>
      </dgm:t>
    </dgm:pt>
    <dgm:pt modelId="{7810A5FF-DD0E-4847-BB51-CCA58505CB3C}" type="parTrans" cxnId="{6A1762DF-7C29-4A0A-8748-CEA318AD2CB0}">
      <dgm:prSet/>
      <dgm:spPr/>
      <dgm:t>
        <a:bodyPr/>
        <a:lstStyle/>
        <a:p>
          <a:endParaRPr kumimoji="1" lang="ja-JP" altLang="en-US"/>
        </a:p>
      </dgm:t>
    </dgm:pt>
    <dgm:pt modelId="{87D7B1F8-6123-41EB-9EE4-4365B501F819}" type="sibTrans" cxnId="{6A1762DF-7C29-4A0A-8748-CEA318AD2CB0}">
      <dgm:prSet/>
      <dgm:spPr/>
      <dgm:t>
        <a:bodyPr/>
        <a:lstStyle/>
        <a:p>
          <a:endParaRPr kumimoji="1" lang="ja-JP" altLang="en-US"/>
        </a:p>
      </dgm:t>
    </dgm:pt>
    <dgm:pt modelId="{032D3BBA-FECA-4A09-86B8-D22A26B2D692}">
      <dgm:prSet phldrT="[テキスト]"/>
      <dgm:spPr/>
      <dgm:t>
        <a:bodyPr/>
        <a:lstStyle/>
        <a:p>
          <a:r>
            <a:rPr kumimoji="1" lang="ja-JP" altLang="en-US" dirty="0" smtClean="0"/>
            <a:t>個人情報保護方針</a:t>
          </a:r>
          <a:endParaRPr kumimoji="1" lang="ja-JP" altLang="en-US" dirty="0"/>
        </a:p>
      </dgm:t>
    </dgm:pt>
    <dgm:pt modelId="{4119427E-7B15-41EB-8B5A-B95D0DFD73F7}" type="parTrans" cxnId="{3C106BD5-B745-482F-ACFC-16D6C59D484C}">
      <dgm:prSet/>
      <dgm:spPr/>
      <dgm:t>
        <a:bodyPr/>
        <a:lstStyle/>
        <a:p>
          <a:endParaRPr kumimoji="1" lang="ja-JP" altLang="en-US"/>
        </a:p>
      </dgm:t>
    </dgm:pt>
    <dgm:pt modelId="{FBC42729-2ECE-47F8-80EF-0A2691BE4F4B}" type="sibTrans" cxnId="{3C106BD5-B745-482F-ACFC-16D6C59D484C}">
      <dgm:prSet/>
      <dgm:spPr/>
      <dgm:t>
        <a:bodyPr/>
        <a:lstStyle/>
        <a:p>
          <a:endParaRPr kumimoji="1" lang="ja-JP" altLang="en-US"/>
        </a:p>
      </dgm:t>
    </dgm:pt>
    <dgm:pt modelId="{7B17B44F-FC52-4305-B7B4-359C8BB0CC78}">
      <dgm:prSet phldrT="[テキスト]"/>
      <dgm:spPr/>
      <dgm:t>
        <a:bodyPr/>
        <a:lstStyle/>
        <a:p>
          <a:r>
            <a:rPr kumimoji="1" lang="ja-JP" altLang="en-US" dirty="0" smtClean="0"/>
            <a:t>免責事項</a:t>
          </a:r>
          <a:endParaRPr kumimoji="1" lang="ja-JP" altLang="en-US" dirty="0"/>
        </a:p>
      </dgm:t>
    </dgm:pt>
    <dgm:pt modelId="{33AB0CC5-D5AB-43B3-85EC-314056ECEFE3}" type="parTrans" cxnId="{C99A6A04-00F2-464C-A463-810353EE4324}">
      <dgm:prSet/>
      <dgm:spPr/>
      <dgm:t>
        <a:bodyPr/>
        <a:lstStyle/>
        <a:p>
          <a:endParaRPr kumimoji="1" lang="ja-JP" altLang="en-US"/>
        </a:p>
      </dgm:t>
    </dgm:pt>
    <dgm:pt modelId="{92690300-D18D-45E1-9C05-A5A7F486431A}" type="sibTrans" cxnId="{C99A6A04-00F2-464C-A463-810353EE4324}">
      <dgm:prSet/>
      <dgm:spPr/>
      <dgm:t>
        <a:bodyPr/>
        <a:lstStyle/>
        <a:p>
          <a:endParaRPr kumimoji="1" lang="ja-JP" altLang="en-US"/>
        </a:p>
      </dgm:t>
    </dgm:pt>
    <dgm:pt modelId="{A8173AC5-747C-4629-AFDD-A87911240C17}">
      <dgm:prSet phldrT="[テキスト]"/>
      <dgm:spPr/>
      <dgm:t>
        <a:bodyPr/>
        <a:lstStyle/>
        <a:p>
          <a:r>
            <a:rPr kumimoji="1" lang="ja-JP" altLang="en-US" dirty="0" smtClean="0"/>
            <a:t>会社概要</a:t>
          </a:r>
          <a:endParaRPr kumimoji="1" lang="ja-JP" altLang="en-US" dirty="0"/>
        </a:p>
      </dgm:t>
    </dgm:pt>
    <dgm:pt modelId="{E974970D-70A4-448F-ADA5-582372723288}" type="parTrans" cxnId="{A95E0B9F-59F7-44CA-BC30-FF56A08C9DCF}">
      <dgm:prSet/>
      <dgm:spPr/>
      <dgm:t>
        <a:bodyPr/>
        <a:lstStyle/>
        <a:p>
          <a:endParaRPr kumimoji="1" lang="ja-JP" altLang="en-US"/>
        </a:p>
      </dgm:t>
    </dgm:pt>
    <dgm:pt modelId="{53B3EEC5-F0C3-4637-83DF-ECC7F7989530}" type="sibTrans" cxnId="{A95E0B9F-59F7-44CA-BC30-FF56A08C9DCF}">
      <dgm:prSet/>
      <dgm:spPr/>
      <dgm:t>
        <a:bodyPr/>
        <a:lstStyle/>
        <a:p>
          <a:endParaRPr kumimoji="1" lang="ja-JP" altLang="en-US"/>
        </a:p>
      </dgm:t>
    </dgm:pt>
    <dgm:pt modelId="{719CC07F-E7E8-4D5D-812D-B4FE5927E5EE}">
      <dgm:prSet phldrT="[テキスト]"/>
      <dgm:spPr/>
      <dgm:t>
        <a:bodyPr/>
        <a:lstStyle/>
        <a:p>
          <a:r>
            <a:rPr kumimoji="1" lang="ja-JP" altLang="en-US" dirty="0" smtClean="0"/>
            <a:t>お問い合わせ</a:t>
          </a:r>
          <a:endParaRPr kumimoji="1" lang="ja-JP" altLang="en-US" dirty="0"/>
        </a:p>
      </dgm:t>
    </dgm:pt>
    <dgm:pt modelId="{2DF4381A-E109-454A-9E32-D93C72FC7A55}" type="parTrans" cxnId="{F03DD442-96A4-477A-9D30-F76921D72844}">
      <dgm:prSet/>
      <dgm:spPr/>
      <dgm:t>
        <a:bodyPr/>
        <a:lstStyle/>
        <a:p>
          <a:endParaRPr kumimoji="1" lang="ja-JP" altLang="en-US"/>
        </a:p>
      </dgm:t>
    </dgm:pt>
    <dgm:pt modelId="{371C3CB0-B366-474D-B5B7-5314870145B2}" type="sibTrans" cxnId="{F03DD442-96A4-477A-9D30-F76921D72844}">
      <dgm:prSet/>
      <dgm:spPr/>
      <dgm:t>
        <a:bodyPr/>
        <a:lstStyle/>
        <a:p>
          <a:endParaRPr kumimoji="1" lang="ja-JP" altLang="en-US"/>
        </a:p>
      </dgm:t>
    </dgm:pt>
    <dgm:pt modelId="{62B35D10-1538-4D55-950A-2A2BA79ABB01}">
      <dgm:prSet phldrT="[テキスト]"/>
      <dgm:spPr/>
      <dgm:t>
        <a:bodyPr/>
        <a:lstStyle/>
        <a:p>
          <a:r>
            <a:rPr kumimoji="1" lang="ja-JP" altLang="en-US" dirty="0" smtClean="0"/>
            <a:t>お問い合わせ</a:t>
          </a:r>
          <a:endParaRPr kumimoji="1" lang="ja-JP" altLang="en-US" dirty="0"/>
        </a:p>
      </dgm:t>
    </dgm:pt>
    <dgm:pt modelId="{3B7949E4-2C6C-4147-8E77-B67B75755B1D}" type="parTrans" cxnId="{050851E5-7985-4624-BFA0-E63890E07C3D}">
      <dgm:prSet/>
      <dgm:spPr/>
      <dgm:t>
        <a:bodyPr/>
        <a:lstStyle/>
        <a:p>
          <a:endParaRPr kumimoji="1" lang="ja-JP" altLang="en-US"/>
        </a:p>
      </dgm:t>
    </dgm:pt>
    <dgm:pt modelId="{14D47D6F-6546-446B-AE47-30FEAA7CBE24}" type="sibTrans" cxnId="{050851E5-7985-4624-BFA0-E63890E07C3D}">
      <dgm:prSet/>
      <dgm:spPr/>
      <dgm:t>
        <a:bodyPr/>
        <a:lstStyle/>
        <a:p>
          <a:endParaRPr kumimoji="1" lang="ja-JP" altLang="en-US"/>
        </a:p>
      </dgm:t>
    </dgm:pt>
    <dgm:pt modelId="{FB970023-0AD8-4257-9D69-0D38BBE98C0B}" type="pres">
      <dgm:prSet presAssocID="{816B225A-6D9C-45A5-A08D-C6272DC2B9BE}" presName="diagram" presStyleCnt="0">
        <dgm:presLayoutVars>
          <dgm:dir/>
          <dgm:resizeHandles val="exact"/>
        </dgm:presLayoutVars>
      </dgm:prSet>
      <dgm:spPr/>
      <dgm:t>
        <a:bodyPr/>
        <a:lstStyle/>
        <a:p>
          <a:endParaRPr kumimoji="1" lang="ja-JP" altLang="en-US"/>
        </a:p>
      </dgm:t>
    </dgm:pt>
    <dgm:pt modelId="{FFE1DB0B-A649-43C1-B7D2-CEF3FA2CA620}" type="pres">
      <dgm:prSet presAssocID="{40401B07-2BC1-43D1-990D-EA08A2E96199}" presName="node" presStyleLbl="node1" presStyleIdx="0" presStyleCnt="6" custScaleX="175638">
        <dgm:presLayoutVars>
          <dgm:bulletEnabled val="1"/>
        </dgm:presLayoutVars>
      </dgm:prSet>
      <dgm:spPr/>
      <dgm:t>
        <a:bodyPr/>
        <a:lstStyle/>
        <a:p>
          <a:endParaRPr kumimoji="1" lang="ja-JP" altLang="en-US"/>
        </a:p>
      </dgm:t>
    </dgm:pt>
    <dgm:pt modelId="{2801E637-8C93-40BB-8D47-B379444342CD}" type="pres">
      <dgm:prSet presAssocID="{87D7B1F8-6123-41EB-9EE4-4365B501F819}" presName="sibTrans" presStyleCnt="0"/>
      <dgm:spPr/>
      <dgm:t>
        <a:bodyPr/>
        <a:lstStyle/>
        <a:p>
          <a:endParaRPr kumimoji="1" lang="ja-JP" altLang="en-US"/>
        </a:p>
      </dgm:t>
    </dgm:pt>
    <dgm:pt modelId="{DE94FCB2-DC8D-4E9C-99AC-1B4A02F51ED1}" type="pres">
      <dgm:prSet presAssocID="{032D3BBA-FECA-4A09-86B8-D22A26B2D692}" presName="node" presStyleLbl="node1" presStyleIdx="1" presStyleCnt="6" custScaleX="171041">
        <dgm:presLayoutVars>
          <dgm:bulletEnabled val="1"/>
        </dgm:presLayoutVars>
      </dgm:prSet>
      <dgm:spPr/>
      <dgm:t>
        <a:bodyPr/>
        <a:lstStyle/>
        <a:p>
          <a:endParaRPr kumimoji="1" lang="ja-JP" altLang="en-US"/>
        </a:p>
      </dgm:t>
    </dgm:pt>
    <dgm:pt modelId="{B79BEC52-4A3C-4665-948E-5AB634E4DDD1}" type="pres">
      <dgm:prSet presAssocID="{FBC42729-2ECE-47F8-80EF-0A2691BE4F4B}" presName="sibTrans" presStyleCnt="0"/>
      <dgm:spPr/>
      <dgm:t>
        <a:bodyPr/>
        <a:lstStyle/>
        <a:p>
          <a:endParaRPr kumimoji="1" lang="ja-JP" altLang="en-US"/>
        </a:p>
      </dgm:t>
    </dgm:pt>
    <dgm:pt modelId="{9E71994E-CAF8-46B6-9D24-24B986C042F2}" type="pres">
      <dgm:prSet presAssocID="{7B17B44F-FC52-4305-B7B4-359C8BB0CC78}" presName="node" presStyleLbl="node1" presStyleIdx="2" presStyleCnt="6" custScaleX="161847">
        <dgm:presLayoutVars>
          <dgm:bulletEnabled val="1"/>
        </dgm:presLayoutVars>
      </dgm:prSet>
      <dgm:spPr/>
      <dgm:t>
        <a:bodyPr/>
        <a:lstStyle/>
        <a:p>
          <a:endParaRPr kumimoji="1" lang="ja-JP" altLang="en-US"/>
        </a:p>
      </dgm:t>
    </dgm:pt>
    <dgm:pt modelId="{738F86CF-128D-470E-936B-6A3F88B3548B}" type="pres">
      <dgm:prSet presAssocID="{92690300-D18D-45E1-9C05-A5A7F486431A}" presName="sibTrans" presStyleCnt="0"/>
      <dgm:spPr/>
      <dgm:t>
        <a:bodyPr/>
        <a:lstStyle/>
        <a:p>
          <a:endParaRPr kumimoji="1" lang="ja-JP" altLang="en-US"/>
        </a:p>
      </dgm:t>
    </dgm:pt>
    <dgm:pt modelId="{AB46F437-0746-4546-925E-0EB7C7D5DEEE}" type="pres">
      <dgm:prSet presAssocID="{A8173AC5-747C-4629-AFDD-A87911240C17}" presName="node" presStyleLbl="node1" presStyleIdx="3" presStyleCnt="6" custScaleX="183491">
        <dgm:presLayoutVars>
          <dgm:bulletEnabled val="1"/>
        </dgm:presLayoutVars>
      </dgm:prSet>
      <dgm:spPr/>
      <dgm:t>
        <a:bodyPr/>
        <a:lstStyle/>
        <a:p>
          <a:endParaRPr kumimoji="1" lang="ja-JP" altLang="en-US"/>
        </a:p>
      </dgm:t>
    </dgm:pt>
    <dgm:pt modelId="{DFB5A0A0-5AAF-4E7A-96E3-6AAED3E2A4DE}" type="pres">
      <dgm:prSet presAssocID="{53B3EEC5-F0C3-4637-83DF-ECC7F7989530}" presName="sibTrans" presStyleCnt="0"/>
      <dgm:spPr/>
      <dgm:t>
        <a:bodyPr/>
        <a:lstStyle/>
        <a:p>
          <a:endParaRPr kumimoji="1" lang="ja-JP" altLang="en-US"/>
        </a:p>
      </dgm:t>
    </dgm:pt>
    <dgm:pt modelId="{EF93FE5D-CECB-421C-A5E7-C8A146A6D18C}" type="pres">
      <dgm:prSet presAssocID="{719CC07F-E7E8-4D5D-812D-B4FE5927E5EE}" presName="node" presStyleLbl="node1" presStyleIdx="4" presStyleCnt="6" custScaleX="166731">
        <dgm:presLayoutVars>
          <dgm:bulletEnabled val="1"/>
        </dgm:presLayoutVars>
      </dgm:prSet>
      <dgm:spPr/>
      <dgm:t>
        <a:bodyPr/>
        <a:lstStyle/>
        <a:p>
          <a:endParaRPr kumimoji="1" lang="ja-JP" altLang="en-US"/>
        </a:p>
      </dgm:t>
    </dgm:pt>
    <dgm:pt modelId="{69C1F5B3-E374-4A16-AD71-1F7CD42FE451}" type="pres">
      <dgm:prSet presAssocID="{371C3CB0-B366-474D-B5B7-5314870145B2}" presName="sibTrans" presStyleCnt="0"/>
      <dgm:spPr/>
      <dgm:t>
        <a:bodyPr/>
        <a:lstStyle/>
        <a:p>
          <a:endParaRPr kumimoji="1" lang="ja-JP" altLang="en-US"/>
        </a:p>
      </dgm:t>
    </dgm:pt>
    <dgm:pt modelId="{4872DE25-18B2-4051-AC2E-50E8F9E547B9}" type="pres">
      <dgm:prSet presAssocID="{62B35D10-1538-4D55-950A-2A2BA79ABB01}" presName="node" presStyleLbl="node1" presStyleIdx="5" presStyleCnt="6" custScaleX="182009">
        <dgm:presLayoutVars>
          <dgm:bulletEnabled val="1"/>
        </dgm:presLayoutVars>
      </dgm:prSet>
      <dgm:spPr/>
      <dgm:t>
        <a:bodyPr/>
        <a:lstStyle/>
        <a:p>
          <a:endParaRPr kumimoji="1" lang="ja-JP" altLang="en-US"/>
        </a:p>
      </dgm:t>
    </dgm:pt>
  </dgm:ptLst>
  <dgm:cxnLst>
    <dgm:cxn modelId="{C99A6A04-00F2-464C-A463-810353EE4324}" srcId="{816B225A-6D9C-45A5-A08D-C6272DC2B9BE}" destId="{7B17B44F-FC52-4305-B7B4-359C8BB0CC78}" srcOrd="2" destOrd="0" parTransId="{33AB0CC5-D5AB-43B3-85EC-314056ECEFE3}" sibTransId="{92690300-D18D-45E1-9C05-A5A7F486431A}"/>
    <dgm:cxn modelId="{15F1770D-E310-4F82-B0CC-3E25E3A628EE}" type="presOf" srcId="{62B35D10-1538-4D55-950A-2A2BA79ABB01}" destId="{4872DE25-18B2-4051-AC2E-50E8F9E547B9}" srcOrd="0" destOrd="0" presId="urn:microsoft.com/office/officeart/2005/8/layout/default"/>
    <dgm:cxn modelId="{148D1143-9A3B-4650-BADC-25035DEADBA1}" type="presOf" srcId="{40401B07-2BC1-43D1-990D-EA08A2E96199}" destId="{FFE1DB0B-A649-43C1-B7D2-CEF3FA2CA620}" srcOrd="0" destOrd="0" presId="urn:microsoft.com/office/officeart/2005/8/layout/default"/>
    <dgm:cxn modelId="{A19A5D64-C96E-422E-9B92-AC862EDD626F}" type="presOf" srcId="{032D3BBA-FECA-4A09-86B8-D22A26B2D692}" destId="{DE94FCB2-DC8D-4E9C-99AC-1B4A02F51ED1}" srcOrd="0" destOrd="0" presId="urn:microsoft.com/office/officeart/2005/8/layout/default"/>
    <dgm:cxn modelId="{46C1E4F4-31C8-4940-940F-BB739EBC3840}" type="presOf" srcId="{719CC07F-E7E8-4D5D-812D-B4FE5927E5EE}" destId="{EF93FE5D-CECB-421C-A5E7-C8A146A6D18C}" srcOrd="0" destOrd="0" presId="urn:microsoft.com/office/officeart/2005/8/layout/default"/>
    <dgm:cxn modelId="{28077658-6DDB-43ED-9CF7-D1458B218801}" type="presOf" srcId="{7B17B44F-FC52-4305-B7B4-359C8BB0CC78}" destId="{9E71994E-CAF8-46B6-9D24-24B986C042F2}" srcOrd="0" destOrd="0" presId="urn:microsoft.com/office/officeart/2005/8/layout/default"/>
    <dgm:cxn modelId="{AAEEF7E3-5990-4514-AF51-8BD7BCC35C85}" type="presOf" srcId="{A8173AC5-747C-4629-AFDD-A87911240C17}" destId="{AB46F437-0746-4546-925E-0EB7C7D5DEEE}" srcOrd="0" destOrd="0" presId="urn:microsoft.com/office/officeart/2005/8/layout/default"/>
    <dgm:cxn modelId="{3C106BD5-B745-482F-ACFC-16D6C59D484C}" srcId="{816B225A-6D9C-45A5-A08D-C6272DC2B9BE}" destId="{032D3BBA-FECA-4A09-86B8-D22A26B2D692}" srcOrd="1" destOrd="0" parTransId="{4119427E-7B15-41EB-8B5A-B95D0DFD73F7}" sibTransId="{FBC42729-2ECE-47F8-80EF-0A2691BE4F4B}"/>
    <dgm:cxn modelId="{F03DD442-96A4-477A-9D30-F76921D72844}" srcId="{816B225A-6D9C-45A5-A08D-C6272DC2B9BE}" destId="{719CC07F-E7E8-4D5D-812D-B4FE5927E5EE}" srcOrd="4" destOrd="0" parTransId="{2DF4381A-E109-454A-9E32-D93C72FC7A55}" sibTransId="{371C3CB0-B366-474D-B5B7-5314870145B2}"/>
    <dgm:cxn modelId="{A95E0B9F-59F7-44CA-BC30-FF56A08C9DCF}" srcId="{816B225A-6D9C-45A5-A08D-C6272DC2B9BE}" destId="{A8173AC5-747C-4629-AFDD-A87911240C17}" srcOrd="3" destOrd="0" parTransId="{E974970D-70A4-448F-ADA5-582372723288}" sibTransId="{53B3EEC5-F0C3-4637-83DF-ECC7F7989530}"/>
    <dgm:cxn modelId="{050851E5-7985-4624-BFA0-E63890E07C3D}" srcId="{816B225A-6D9C-45A5-A08D-C6272DC2B9BE}" destId="{62B35D10-1538-4D55-950A-2A2BA79ABB01}" srcOrd="5" destOrd="0" parTransId="{3B7949E4-2C6C-4147-8E77-B67B75755B1D}" sibTransId="{14D47D6F-6546-446B-AE47-30FEAA7CBE24}"/>
    <dgm:cxn modelId="{6A1762DF-7C29-4A0A-8748-CEA318AD2CB0}" srcId="{816B225A-6D9C-45A5-A08D-C6272DC2B9BE}" destId="{40401B07-2BC1-43D1-990D-EA08A2E96199}" srcOrd="0" destOrd="0" parTransId="{7810A5FF-DD0E-4847-BB51-CCA58505CB3C}" sibTransId="{87D7B1F8-6123-41EB-9EE4-4365B501F819}"/>
    <dgm:cxn modelId="{2A0B8EF4-1F1F-4235-BDED-EB6E4277CACE}" type="presOf" srcId="{816B225A-6D9C-45A5-A08D-C6272DC2B9BE}" destId="{FB970023-0AD8-4257-9D69-0D38BBE98C0B}" srcOrd="0" destOrd="0" presId="urn:microsoft.com/office/officeart/2005/8/layout/default"/>
    <dgm:cxn modelId="{89C5400B-FD76-4CCF-8C94-B295AE2BDA4E}" type="presParOf" srcId="{FB970023-0AD8-4257-9D69-0D38BBE98C0B}" destId="{FFE1DB0B-A649-43C1-B7D2-CEF3FA2CA620}" srcOrd="0" destOrd="0" presId="urn:microsoft.com/office/officeart/2005/8/layout/default"/>
    <dgm:cxn modelId="{9F661F7B-A043-4127-BE43-AF12DD82F20C}" type="presParOf" srcId="{FB970023-0AD8-4257-9D69-0D38BBE98C0B}" destId="{2801E637-8C93-40BB-8D47-B379444342CD}" srcOrd="1" destOrd="0" presId="urn:microsoft.com/office/officeart/2005/8/layout/default"/>
    <dgm:cxn modelId="{FECC5F96-6E40-41FF-A4EF-36C44DD7DF11}" type="presParOf" srcId="{FB970023-0AD8-4257-9D69-0D38BBE98C0B}" destId="{DE94FCB2-DC8D-4E9C-99AC-1B4A02F51ED1}" srcOrd="2" destOrd="0" presId="urn:microsoft.com/office/officeart/2005/8/layout/default"/>
    <dgm:cxn modelId="{22E1823C-3EAB-4A9E-BF6D-CEED2B56E564}" type="presParOf" srcId="{FB970023-0AD8-4257-9D69-0D38BBE98C0B}" destId="{B79BEC52-4A3C-4665-948E-5AB634E4DDD1}" srcOrd="3" destOrd="0" presId="urn:microsoft.com/office/officeart/2005/8/layout/default"/>
    <dgm:cxn modelId="{C5A7D133-4451-44F9-A056-01910F334E24}" type="presParOf" srcId="{FB970023-0AD8-4257-9D69-0D38BBE98C0B}" destId="{9E71994E-CAF8-46B6-9D24-24B986C042F2}" srcOrd="4" destOrd="0" presId="urn:microsoft.com/office/officeart/2005/8/layout/default"/>
    <dgm:cxn modelId="{611F228E-436C-4BE5-B652-28B9E17A2115}" type="presParOf" srcId="{FB970023-0AD8-4257-9D69-0D38BBE98C0B}" destId="{738F86CF-128D-470E-936B-6A3F88B3548B}" srcOrd="5" destOrd="0" presId="urn:microsoft.com/office/officeart/2005/8/layout/default"/>
    <dgm:cxn modelId="{9BFAAF33-0D90-4A4F-9DF0-06370A09C83A}" type="presParOf" srcId="{FB970023-0AD8-4257-9D69-0D38BBE98C0B}" destId="{AB46F437-0746-4546-925E-0EB7C7D5DEEE}" srcOrd="6" destOrd="0" presId="urn:microsoft.com/office/officeart/2005/8/layout/default"/>
    <dgm:cxn modelId="{045E7679-DA78-423C-88BA-A52F3A3F2766}" type="presParOf" srcId="{FB970023-0AD8-4257-9D69-0D38BBE98C0B}" destId="{DFB5A0A0-5AAF-4E7A-96E3-6AAED3E2A4DE}" srcOrd="7" destOrd="0" presId="urn:microsoft.com/office/officeart/2005/8/layout/default"/>
    <dgm:cxn modelId="{BA99E4F7-A619-4ACC-9BBF-6178E7776063}" type="presParOf" srcId="{FB970023-0AD8-4257-9D69-0D38BBE98C0B}" destId="{EF93FE5D-CECB-421C-A5E7-C8A146A6D18C}" srcOrd="8" destOrd="0" presId="urn:microsoft.com/office/officeart/2005/8/layout/default"/>
    <dgm:cxn modelId="{DEB58B92-9410-4807-A499-D734F120B807}" type="presParOf" srcId="{FB970023-0AD8-4257-9D69-0D38BBE98C0B}" destId="{69C1F5B3-E374-4A16-AD71-1F7CD42FE451}" srcOrd="9" destOrd="0" presId="urn:microsoft.com/office/officeart/2005/8/layout/default"/>
    <dgm:cxn modelId="{3C8DDA37-B7E8-4E16-BE78-B1670EC6CBA3}" type="presParOf" srcId="{FB970023-0AD8-4257-9D69-0D38BBE98C0B}" destId="{4872DE25-18B2-4051-AC2E-50E8F9E547B9}" srcOrd="10" destOrd="0" presId="urn:microsoft.com/office/officeart/2005/8/layout/default"/>
  </dgm:cxnLst>
  <dgm:bg/>
  <dgm:whole/>
  <dgm:extLst>
    <a:ext uri="http://schemas.microsoft.com/office/drawing/2008/diagram">
      <dsp:dataModelExt xmlns:dsp="http://schemas.microsoft.com/office/drawing/2008/diagram" xmlns="" relId="rId11" minVer="http://schemas.openxmlformats.org/drawingml/2006/diagram"/>
    </a:ext>
  </dgm:extLst>
</dgm:dataModel>
</file>

<file path=ppt/diagrams/data36.xml><?xml version="1.0" encoding="utf-8"?>
<dgm:dataModel xmlns:dgm="http://schemas.openxmlformats.org/drawingml/2006/diagram" xmlns:a="http://schemas.openxmlformats.org/drawingml/2006/main">
  <dgm:ptLst>
    <dgm:pt modelId="{816B225A-6D9C-45A5-A08D-C6272DC2B9BE}"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kumimoji="1" lang="ja-JP" altLang="en-US"/>
        </a:p>
      </dgm:t>
    </dgm:pt>
    <dgm:pt modelId="{40401B07-2BC1-43D1-990D-EA08A2E96199}">
      <dgm:prSet phldrT="[テキスト]"/>
      <dgm:spPr/>
      <dgm:t>
        <a:bodyPr/>
        <a:lstStyle/>
        <a:p>
          <a:r>
            <a:rPr kumimoji="1" lang="en-US" altLang="ja-JP" dirty="0" smtClean="0"/>
            <a:t>HOME</a:t>
          </a:r>
          <a:endParaRPr kumimoji="1" lang="ja-JP" altLang="en-US" dirty="0"/>
        </a:p>
      </dgm:t>
    </dgm:pt>
    <dgm:pt modelId="{7810A5FF-DD0E-4847-BB51-CCA58505CB3C}" type="parTrans" cxnId="{6A1762DF-7C29-4A0A-8748-CEA318AD2CB0}">
      <dgm:prSet/>
      <dgm:spPr/>
      <dgm:t>
        <a:bodyPr/>
        <a:lstStyle/>
        <a:p>
          <a:endParaRPr kumimoji="1" lang="ja-JP" altLang="en-US"/>
        </a:p>
      </dgm:t>
    </dgm:pt>
    <dgm:pt modelId="{87D7B1F8-6123-41EB-9EE4-4365B501F819}" type="sibTrans" cxnId="{6A1762DF-7C29-4A0A-8748-CEA318AD2CB0}">
      <dgm:prSet/>
      <dgm:spPr/>
      <dgm:t>
        <a:bodyPr/>
        <a:lstStyle/>
        <a:p>
          <a:endParaRPr kumimoji="1" lang="ja-JP" altLang="en-US"/>
        </a:p>
      </dgm:t>
    </dgm:pt>
    <dgm:pt modelId="{032D3BBA-FECA-4A09-86B8-D22A26B2D692}">
      <dgm:prSet phldrT="[テキスト]"/>
      <dgm:spPr/>
      <dgm:t>
        <a:bodyPr/>
        <a:lstStyle/>
        <a:p>
          <a:r>
            <a:rPr kumimoji="1" lang="en-US" altLang="ja-JP" dirty="0" smtClean="0"/>
            <a:t>NEWS</a:t>
          </a:r>
          <a:endParaRPr kumimoji="1" lang="ja-JP" altLang="en-US" dirty="0"/>
        </a:p>
      </dgm:t>
    </dgm:pt>
    <dgm:pt modelId="{4119427E-7B15-41EB-8B5A-B95D0DFD73F7}" type="parTrans" cxnId="{3C106BD5-B745-482F-ACFC-16D6C59D484C}">
      <dgm:prSet/>
      <dgm:spPr/>
      <dgm:t>
        <a:bodyPr/>
        <a:lstStyle/>
        <a:p>
          <a:endParaRPr kumimoji="1" lang="ja-JP" altLang="en-US"/>
        </a:p>
      </dgm:t>
    </dgm:pt>
    <dgm:pt modelId="{FBC42729-2ECE-47F8-80EF-0A2691BE4F4B}" type="sibTrans" cxnId="{3C106BD5-B745-482F-ACFC-16D6C59D484C}">
      <dgm:prSet/>
      <dgm:spPr/>
      <dgm:t>
        <a:bodyPr/>
        <a:lstStyle/>
        <a:p>
          <a:endParaRPr kumimoji="1" lang="ja-JP" altLang="en-US"/>
        </a:p>
      </dgm:t>
    </dgm:pt>
    <dgm:pt modelId="{7B17B44F-FC52-4305-B7B4-359C8BB0CC78}">
      <dgm:prSet phldrT="[テキスト]"/>
      <dgm:spPr/>
      <dgm:t>
        <a:bodyPr/>
        <a:lstStyle/>
        <a:p>
          <a:r>
            <a:rPr kumimoji="1" lang="ja-JP" altLang="en-US" dirty="0" smtClean="0"/>
            <a:t>サービス</a:t>
          </a:r>
          <a:endParaRPr kumimoji="1" lang="ja-JP" altLang="en-US" dirty="0"/>
        </a:p>
      </dgm:t>
    </dgm:pt>
    <dgm:pt modelId="{33AB0CC5-D5AB-43B3-85EC-314056ECEFE3}" type="parTrans" cxnId="{C99A6A04-00F2-464C-A463-810353EE4324}">
      <dgm:prSet/>
      <dgm:spPr/>
      <dgm:t>
        <a:bodyPr/>
        <a:lstStyle/>
        <a:p>
          <a:endParaRPr kumimoji="1" lang="ja-JP" altLang="en-US"/>
        </a:p>
      </dgm:t>
    </dgm:pt>
    <dgm:pt modelId="{92690300-D18D-45E1-9C05-A5A7F486431A}" type="sibTrans" cxnId="{C99A6A04-00F2-464C-A463-810353EE4324}">
      <dgm:prSet/>
      <dgm:spPr/>
      <dgm:t>
        <a:bodyPr/>
        <a:lstStyle/>
        <a:p>
          <a:endParaRPr kumimoji="1" lang="ja-JP" altLang="en-US"/>
        </a:p>
      </dgm:t>
    </dgm:pt>
    <dgm:pt modelId="{A8173AC5-747C-4629-AFDD-A87911240C17}">
      <dgm:prSet phldrT="[テキスト]"/>
      <dgm:spPr/>
      <dgm:t>
        <a:bodyPr/>
        <a:lstStyle/>
        <a:p>
          <a:r>
            <a:rPr kumimoji="1" lang="ja-JP" altLang="en-US" dirty="0" smtClean="0"/>
            <a:t>決済端末</a:t>
          </a:r>
          <a:endParaRPr kumimoji="1" lang="ja-JP" altLang="en-US" dirty="0"/>
        </a:p>
      </dgm:t>
    </dgm:pt>
    <dgm:pt modelId="{E974970D-70A4-448F-ADA5-582372723288}" type="parTrans" cxnId="{A95E0B9F-59F7-44CA-BC30-FF56A08C9DCF}">
      <dgm:prSet/>
      <dgm:spPr/>
      <dgm:t>
        <a:bodyPr/>
        <a:lstStyle/>
        <a:p>
          <a:endParaRPr kumimoji="1" lang="ja-JP" altLang="en-US"/>
        </a:p>
      </dgm:t>
    </dgm:pt>
    <dgm:pt modelId="{53B3EEC5-F0C3-4637-83DF-ECC7F7989530}" type="sibTrans" cxnId="{A95E0B9F-59F7-44CA-BC30-FF56A08C9DCF}">
      <dgm:prSet/>
      <dgm:spPr/>
      <dgm:t>
        <a:bodyPr/>
        <a:lstStyle/>
        <a:p>
          <a:endParaRPr kumimoji="1" lang="ja-JP" altLang="en-US"/>
        </a:p>
      </dgm:t>
    </dgm:pt>
    <dgm:pt modelId="{719CC07F-E7E8-4D5D-812D-B4FE5927E5EE}">
      <dgm:prSet phldrT="[テキスト]"/>
      <dgm:spPr/>
      <dgm:t>
        <a:bodyPr/>
        <a:lstStyle/>
        <a:p>
          <a:r>
            <a:rPr kumimoji="1" lang="ja-JP" altLang="en-US" dirty="0" smtClean="0"/>
            <a:t>会社概要</a:t>
          </a:r>
          <a:endParaRPr kumimoji="1" lang="ja-JP" altLang="en-US" dirty="0"/>
        </a:p>
      </dgm:t>
    </dgm:pt>
    <dgm:pt modelId="{2DF4381A-E109-454A-9E32-D93C72FC7A55}" type="parTrans" cxnId="{F03DD442-96A4-477A-9D30-F76921D72844}">
      <dgm:prSet/>
      <dgm:spPr/>
      <dgm:t>
        <a:bodyPr/>
        <a:lstStyle/>
        <a:p>
          <a:endParaRPr kumimoji="1" lang="ja-JP" altLang="en-US"/>
        </a:p>
      </dgm:t>
    </dgm:pt>
    <dgm:pt modelId="{371C3CB0-B366-474D-B5B7-5314870145B2}" type="sibTrans" cxnId="{F03DD442-96A4-477A-9D30-F76921D72844}">
      <dgm:prSet/>
      <dgm:spPr/>
      <dgm:t>
        <a:bodyPr/>
        <a:lstStyle/>
        <a:p>
          <a:endParaRPr kumimoji="1" lang="ja-JP" altLang="en-US"/>
        </a:p>
      </dgm:t>
    </dgm:pt>
    <dgm:pt modelId="{62B35D10-1538-4D55-950A-2A2BA79ABB01}">
      <dgm:prSet phldrT="[テキスト]"/>
      <dgm:spPr/>
      <dgm:t>
        <a:bodyPr/>
        <a:lstStyle/>
        <a:p>
          <a:r>
            <a:rPr kumimoji="1" lang="ja-JP" altLang="en-US" dirty="0" smtClean="0"/>
            <a:t>お問い合わせ</a:t>
          </a:r>
          <a:endParaRPr kumimoji="1" lang="ja-JP" altLang="en-US" dirty="0"/>
        </a:p>
      </dgm:t>
    </dgm:pt>
    <dgm:pt modelId="{3B7949E4-2C6C-4147-8E77-B67B75755B1D}" type="parTrans" cxnId="{050851E5-7985-4624-BFA0-E63890E07C3D}">
      <dgm:prSet/>
      <dgm:spPr/>
      <dgm:t>
        <a:bodyPr/>
        <a:lstStyle/>
        <a:p>
          <a:endParaRPr kumimoji="1" lang="ja-JP" altLang="en-US"/>
        </a:p>
      </dgm:t>
    </dgm:pt>
    <dgm:pt modelId="{14D47D6F-6546-446B-AE47-30FEAA7CBE24}" type="sibTrans" cxnId="{050851E5-7985-4624-BFA0-E63890E07C3D}">
      <dgm:prSet/>
      <dgm:spPr/>
      <dgm:t>
        <a:bodyPr/>
        <a:lstStyle/>
        <a:p>
          <a:endParaRPr kumimoji="1" lang="ja-JP" altLang="en-US"/>
        </a:p>
      </dgm:t>
    </dgm:pt>
    <dgm:pt modelId="{FB970023-0AD8-4257-9D69-0D38BBE98C0B}" type="pres">
      <dgm:prSet presAssocID="{816B225A-6D9C-45A5-A08D-C6272DC2B9BE}" presName="diagram" presStyleCnt="0">
        <dgm:presLayoutVars>
          <dgm:dir/>
          <dgm:resizeHandles val="exact"/>
        </dgm:presLayoutVars>
      </dgm:prSet>
      <dgm:spPr/>
      <dgm:t>
        <a:bodyPr/>
        <a:lstStyle/>
        <a:p>
          <a:endParaRPr kumimoji="1" lang="ja-JP" altLang="en-US"/>
        </a:p>
      </dgm:t>
    </dgm:pt>
    <dgm:pt modelId="{FFE1DB0B-A649-43C1-B7D2-CEF3FA2CA620}" type="pres">
      <dgm:prSet presAssocID="{40401B07-2BC1-43D1-990D-EA08A2E96199}" presName="node" presStyleLbl="node1" presStyleIdx="0" presStyleCnt="6" custScaleX="175638">
        <dgm:presLayoutVars>
          <dgm:bulletEnabled val="1"/>
        </dgm:presLayoutVars>
      </dgm:prSet>
      <dgm:spPr/>
      <dgm:t>
        <a:bodyPr/>
        <a:lstStyle/>
        <a:p>
          <a:endParaRPr kumimoji="1" lang="ja-JP" altLang="en-US"/>
        </a:p>
      </dgm:t>
    </dgm:pt>
    <dgm:pt modelId="{2801E637-8C93-40BB-8D47-B379444342CD}" type="pres">
      <dgm:prSet presAssocID="{87D7B1F8-6123-41EB-9EE4-4365B501F819}" presName="sibTrans" presStyleCnt="0"/>
      <dgm:spPr/>
    </dgm:pt>
    <dgm:pt modelId="{DE94FCB2-DC8D-4E9C-99AC-1B4A02F51ED1}" type="pres">
      <dgm:prSet presAssocID="{032D3BBA-FECA-4A09-86B8-D22A26B2D692}" presName="node" presStyleLbl="node1" presStyleIdx="1" presStyleCnt="6" custScaleX="171041">
        <dgm:presLayoutVars>
          <dgm:bulletEnabled val="1"/>
        </dgm:presLayoutVars>
      </dgm:prSet>
      <dgm:spPr/>
      <dgm:t>
        <a:bodyPr/>
        <a:lstStyle/>
        <a:p>
          <a:endParaRPr kumimoji="1" lang="ja-JP" altLang="en-US"/>
        </a:p>
      </dgm:t>
    </dgm:pt>
    <dgm:pt modelId="{B79BEC52-4A3C-4665-948E-5AB634E4DDD1}" type="pres">
      <dgm:prSet presAssocID="{FBC42729-2ECE-47F8-80EF-0A2691BE4F4B}" presName="sibTrans" presStyleCnt="0"/>
      <dgm:spPr/>
    </dgm:pt>
    <dgm:pt modelId="{9E71994E-CAF8-46B6-9D24-24B986C042F2}" type="pres">
      <dgm:prSet presAssocID="{7B17B44F-FC52-4305-B7B4-359C8BB0CC78}" presName="node" presStyleLbl="node1" presStyleIdx="2" presStyleCnt="6" custScaleX="161847">
        <dgm:presLayoutVars>
          <dgm:bulletEnabled val="1"/>
        </dgm:presLayoutVars>
      </dgm:prSet>
      <dgm:spPr/>
      <dgm:t>
        <a:bodyPr/>
        <a:lstStyle/>
        <a:p>
          <a:endParaRPr kumimoji="1" lang="ja-JP" altLang="en-US"/>
        </a:p>
      </dgm:t>
    </dgm:pt>
    <dgm:pt modelId="{738F86CF-128D-470E-936B-6A3F88B3548B}" type="pres">
      <dgm:prSet presAssocID="{92690300-D18D-45E1-9C05-A5A7F486431A}" presName="sibTrans" presStyleCnt="0"/>
      <dgm:spPr/>
    </dgm:pt>
    <dgm:pt modelId="{AB46F437-0746-4546-925E-0EB7C7D5DEEE}" type="pres">
      <dgm:prSet presAssocID="{A8173AC5-747C-4629-AFDD-A87911240C17}" presName="node" presStyleLbl="node1" presStyleIdx="3" presStyleCnt="6" custScaleX="183491">
        <dgm:presLayoutVars>
          <dgm:bulletEnabled val="1"/>
        </dgm:presLayoutVars>
      </dgm:prSet>
      <dgm:spPr/>
      <dgm:t>
        <a:bodyPr/>
        <a:lstStyle/>
        <a:p>
          <a:endParaRPr kumimoji="1" lang="ja-JP" altLang="en-US"/>
        </a:p>
      </dgm:t>
    </dgm:pt>
    <dgm:pt modelId="{DFB5A0A0-5AAF-4E7A-96E3-6AAED3E2A4DE}" type="pres">
      <dgm:prSet presAssocID="{53B3EEC5-F0C3-4637-83DF-ECC7F7989530}" presName="sibTrans" presStyleCnt="0"/>
      <dgm:spPr/>
    </dgm:pt>
    <dgm:pt modelId="{EF93FE5D-CECB-421C-A5E7-C8A146A6D18C}" type="pres">
      <dgm:prSet presAssocID="{719CC07F-E7E8-4D5D-812D-B4FE5927E5EE}" presName="node" presStyleLbl="node1" presStyleIdx="4" presStyleCnt="6" custScaleX="166731">
        <dgm:presLayoutVars>
          <dgm:bulletEnabled val="1"/>
        </dgm:presLayoutVars>
      </dgm:prSet>
      <dgm:spPr/>
      <dgm:t>
        <a:bodyPr/>
        <a:lstStyle/>
        <a:p>
          <a:endParaRPr kumimoji="1" lang="ja-JP" altLang="en-US"/>
        </a:p>
      </dgm:t>
    </dgm:pt>
    <dgm:pt modelId="{69C1F5B3-E374-4A16-AD71-1F7CD42FE451}" type="pres">
      <dgm:prSet presAssocID="{371C3CB0-B366-474D-B5B7-5314870145B2}" presName="sibTrans" presStyleCnt="0"/>
      <dgm:spPr/>
    </dgm:pt>
    <dgm:pt modelId="{4872DE25-18B2-4051-AC2E-50E8F9E547B9}" type="pres">
      <dgm:prSet presAssocID="{62B35D10-1538-4D55-950A-2A2BA79ABB01}" presName="node" presStyleLbl="node1" presStyleIdx="5" presStyleCnt="6" custScaleX="182009">
        <dgm:presLayoutVars>
          <dgm:bulletEnabled val="1"/>
        </dgm:presLayoutVars>
      </dgm:prSet>
      <dgm:spPr/>
      <dgm:t>
        <a:bodyPr/>
        <a:lstStyle/>
        <a:p>
          <a:endParaRPr kumimoji="1" lang="ja-JP" altLang="en-US"/>
        </a:p>
      </dgm:t>
    </dgm:pt>
  </dgm:ptLst>
  <dgm:cxnLst>
    <dgm:cxn modelId="{187581BE-C07E-4413-BD00-AD0E9AE176DF}" type="presOf" srcId="{816B225A-6D9C-45A5-A08D-C6272DC2B9BE}" destId="{FB970023-0AD8-4257-9D69-0D38BBE98C0B}" srcOrd="0" destOrd="0" presId="urn:microsoft.com/office/officeart/2005/8/layout/default"/>
    <dgm:cxn modelId="{74CCDCC1-2786-431F-9949-B4D0EBD18835}" type="presOf" srcId="{40401B07-2BC1-43D1-990D-EA08A2E96199}" destId="{FFE1DB0B-A649-43C1-B7D2-CEF3FA2CA620}" srcOrd="0" destOrd="0" presId="urn:microsoft.com/office/officeart/2005/8/layout/default"/>
    <dgm:cxn modelId="{629B6FCE-3E20-4D5F-8845-0E527460CE17}" type="presOf" srcId="{032D3BBA-FECA-4A09-86B8-D22A26B2D692}" destId="{DE94FCB2-DC8D-4E9C-99AC-1B4A02F51ED1}" srcOrd="0" destOrd="0" presId="urn:microsoft.com/office/officeart/2005/8/layout/default"/>
    <dgm:cxn modelId="{F03DD442-96A4-477A-9D30-F76921D72844}" srcId="{816B225A-6D9C-45A5-A08D-C6272DC2B9BE}" destId="{719CC07F-E7E8-4D5D-812D-B4FE5927E5EE}" srcOrd="4" destOrd="0" parTransId="{2DF4381A-E109-454A-9E32-D93C72FC7A55}" sibTransId="{371C3CB0-B366-474D-B5B7-5314870145B2}"/>
    <dgm:cxn modelId="{C99A6A04-00F2-464C-A463-810353EE4324}" srcId="{816B225A-6D9C-45A5-A08D-C6272DC2B9BE}" destId="{7B17B44F-FC52-4305-B7B4-359C8BB0CC78}" srcOrd="2" destOrd="0" parTransId="{33AB0CC5-D5AB-43B3-85EC-314056ECEFE3}" sibTransId="{92690300-D18D-45E1-9C05-A5A7F486431A}"/>
    <dgm:cxn modelId="{A95E0B9F-59F7-44CA-BC30-FF56A08C9DCF}" srcId="{816B225A-6D9C-45A5-A08D-C6272DC2B9BE}" destId="{A8173AC5-747C-4629-AFDD-A87911240C17}" srcOrd="3" destOrd="0" parTransId="{E974970D-70A4-448F-ADA5-582372723288}" sibTransId="{53B3EEC5-F0C3-4637-83DF-ECC7F7989530}"/>
    <dgm:cxn modelId="{050851E5-7985-4624-BFA0-E63890E07C3D}" srcId="{816B225A-6D9C-45A5-A08D-C6272DC2B9BE}" destId="{62B35D10-1538-4D55-950A-2A2BA79ABB01}" srcOrd="5" destOrd="0" parTransId="{3B7949E4-2C6C-4147-8E77-B67B75755B1D}" sibTransId="{14D47D6F-6546-446B-AE47-30FEAA7CBE24}"/>
    <dgm:cxn modelId="{C2782251-4292-47D6-B14A-F5796C533BC6}" type="presOf" srcId="{A8173AC5-747C-4629-AFDD-A87911240C17}" destId="{AB46F437-0746-4546-925E-0EB7C7D5DEEE}" srcOrd="0" destOrd="0" presId="urn:microsoft.com/office/officeart/2005/8/layout/default"/>
    <dgm:cxn modelId="{535EDCB4-2F01-44B9-9CF0-B1D819255312}" type="presOf" srcId="{62B35D10-1538-4D55-950A-2A2BA79ABB01}" destId="{4872DE25-18B2-4051-AC2E-50E8F9E547B9}" srcOrd="0" destOrd="0" presId="urn:microsoft.com/office/officeart/2005/8/layout/default"/>
    <dgm:cxn modelId="{D1EB98F5-1140-4306-BEA4-C6400DAF12B1}" type="presOf" srcId="{719CC07F-E7E8-4D5D-812D-B4FE5927E5EE}" destId="{EF93FE5D-CECB-421C-A5E7-C8A146A6D18C}" srcOrd="0" destOrd="0" presId="urn:microsoft.com/office/officeart/2005/8/layout/default"/>
    <dgm:cxn modelId="{6A1762DF-7C29-4A0A-8748-CEA318AD2CB0}" srcId="{816B225A-6D9C-45A5-A08D-C6272DC2B9BE}" destId="{40401B07-2BC1-43D1-990D-EA08A2E96199}" srcOrd="0" destOrd="0" parTransId="{7810A5FF-DD0E-4847-BB51-CCA58505CB3C}" sibTransId="{87D7B1F8-6123-41EB-9EE4-4365B501F819}"/>
    <dgm:cxn modelId="{375409BF-C6D5-43BA-B1E2-02E80021C6C2}" type="presOf" srcId="{7B17B44F-FC52-4305-B7B4-359C8BB0CC78}" destId="{9E71994E-CAF8-46B6-9D24-24B986C042F2}" srcOrd="0" destOrd="0" presId="urn:microsoft.com/office/officeart/2005/8/layout/default"/>
    <dgm:cxn modelId="{3C106BD5-B745-482F-ACFC-16D6C59D484C}" srcId="{816B225A-6D9C-45A5-A08D-C6272DC2B9BE}" destId="{032D3BBA-FECA-4A09-86B8-D22A26B2D692}" srcOrd="1" destOrd="0" parTransId="{4119427E-7B15-41EB-8B5A-B95D0DFD73F7}" sibTransId="{FBC42729-2ECE-47F8-80EF-0A2691BE4F4B}"/>
    <dgm:cxn modelId="{33A5F33E-BA66-4340-B446-6BF5BA2B1667}" type="presParOf" srcId="{FB970023-0AD8-4257-9D69-0D38BBE98C0B}" destId="{FFE1DB0B-A649-43C1-B7D2-CEF3FA2CA620}" srcOrd="0" destOrd="0" presId="urn:microsoft.com/office/officeart/2005/8/layout/default"/>
    <dgm:cxn modelId="{5E95B9B8-F88B-4500-B23C-1982C00C5C1C}" type="presParOf" srcId="{FB970023-0AD8-4257-9D69-0D38BBE98C0B}" destId="{2801E637-8C93-40BB-8D47-B379444342CD}" srcOrd="1" destOrd="0" presId="urn:microsoft.com/office/officeart/2005/8/layout/default"/>
    <dgm:cxn modelId="{279B76F4-E07A-4E2E-B06F-63BE8C0872F9}" type="presParOf" srcId="{FB970023-0AD8-4257-9D69-0D38BBE98C0B}" destId="{DE94FCB2-DC8D-4E9C-99AC-1B4A02F51ED1}" srcOrd="2" destOrd="0" presId="urn:microsoft.com/office/officeart/2005/8/layout/default"/>
    <dgm:cxn modelId="{5AF7D06A-82E4-4BCF-8C4C-0DD1D6030A5F}" type="presParOf" srcId="{FB970023-0AD8-4257-9D69-0D38BBE98C0B}" destId="{B79BEC52-4A3C-4665-948E-5AB634E4DDD1}" srcOrd="3" destOrd="0" presId="urn:microsoft.com/office/officeart/2005/8/layout/default"/>
    <dgm:cxn modelId="{C68025FD-832C-4BD6-BC90-5D18DE44438E}" type="presParOf" srcId="{FB970023-0AD8-4257-9D69-0D38BBE98C0B}" destId="{9E71994E-CAF8-46B6-9D24-24B986C042F2}" srcOrd="4" destOrd="0" presId="urn:microsoft.com/office/officeart/2005/8/layout/default"/>
    <dgm:cxn modelId="{767D8823-F2F9-4ECE-8198-72E01A213A4D}" type="presParOf" srcId="{FB970023-0AD8-4257-9D69-0D38BBE98C0B}" destId="{738F86CF-128D-470E-936B-6A3F88B3548B}" srcOrd="5" destOrd="0" presId="urn:microsoft.com/office/officeart/2005/8/layout/default"/>
    <dgm:cxn modelId="{FFEBBF08-25E5-44A9-86C1-9E85AAC26508}" type="presParOf" srcId="{FB970023-0AD8-4257-9D69-0D38BBE98C0B}" destId="{AB46F437-0746-4546-925E-0EB7C7D5DEEE}" srcOrd="6" destOrd="0" presId="urn:microsoft.com/office/officeart/2005/8/layout/default"/>
    <dgm:cxn modelId="{612CD678-F0CC-4409-A89E-510D5E9817A4}" type="presParOf" srcId="{FB970023-0AD8-4257-9D69-0D38BBE98C0B}" destId="{DFB5A0A0-5AAF-4E7A-96E3-6AAED3E2A4DE}" srcOrd="7" destOrd="0" presId="urn:microsoft.com/office/officeart/2005/8/layout/default"/>
    <dgm:cxn modelId="{3FD1717C-E09F-4DD6-90E7-CF50955C80E9}" type="presParOf" srcId="{FB970023-0AD8-4257-9D69-0D38BBE98C0B}" destId="{EF93FE5D-CECB-421C-A5E7-C8A146A6D18C}" srcOrd="8" destOrd="0" presId="urn:microsoft.com/office/officeart/2005/8/layout/default"/>
    <dgm:cxn modelId="{9B8F4F3A-3B7C-4753-B73C-71613678FB8F}" type="presParOf" srcId="{FB970023-0AD8-4257-9D69-0D38BBE98C0B}" destId="{69C1F5B3-E374-4A16-AD71-1F7CD42FE451}" srcOrd="9" destOrd="0" presId="urn:microsoft.com/office/officeart/2005/8/layout/default"/>
    <dgm:cxn modelId="{7629D0F4-3EDF-4F35-B105-ADC3D58D701F}" type="presParOf" srcId="{FB970023-0AD8-4257-9D69-0D38BBE98C0B}" destId="{4872DE25-18B2-4051-AC2E-50E8F9E547B9}" srcOrd="10" destOrd="0" presId="urn:microsoft.com/office/officeart/2005/8/layout/default"/>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37.xml><?xml version="1.0" encoding="utf-8"?>
<dgm:dataModel xmlns:dgm="http://schemas.openxmlformats.org/drawingml/2006/diagram" xmlns:a="http://schemas.openxmlformats.org/drawingml/2006/main">
  <dgm:ptLst>
    <dgm:pt modelId="{816B225A-6D9C-45A5-A08D-C6272DC2B9BE}" type="doc">
      <dgm:prSet loTypeId="urn:microsoft.com/office/officeart/2005/8/layout/default" loCatId="list" qsTypeId="urn:microsoft.com/office/officeart/2005/8/quickstyle/3d4" qsCatId="3D" csTypeId="urn:microsoft.com/office/officeart/2005/8/colors/accent0_1" csCatId="mainScheme" phldr="1"/>
      <dgm:spPr/>
      <dgm:t>
        <a:bodyPr/>
        <a:lstStyle/>
        <a:p>
          <a:endParaRPr kumimoji="1" lang="ja-JP" altLang="en-US"/>
        </a:p>
      </dgm:t>
    </dgm:pt>
    <dgm:pt modelId="{40401B07-2BC1-43D1-990D-EA08A2E96199}">
      <dgm:prSet phldrT="[テキスト]"/>
      <dgm:spPr/>
      <dgm:t>
        <a:bodyPr/>
        <a:lstStyle/>
        <a:p>
          <a:r>
            <a:rPr kumimoji="1" lang="ja-JP" altLang="en-US" dirty="0" smtClean="0"/>
            <a:t>サイトマップ</a:t>
          </a:r>
          <a:endParaRPr kumimoji="1" lang="ja-JP" altLang="en-US" dirty="0"/>
        </a:p>
      </dgm:t>
    </dgm:pt>
    <dgm:pt modelId="{7810A5FF-DD0E-4847-BB51-CCA58505CB3C}" type="parTrans" cxnId="{6A1762DF-7C29-4A0A-8748-CEA318AD2CB0}">
      <dgm:prSet/>
      <dgm:spPr/>
      <dgm:t>
        <a:bodyPr/>
        <a:lstStyle/>
        <a:p>
          <a:endParaRPr kumimoji="1" lang="ja-JP" altLang="en-US"/>
        </a:p>
      </dgm:t>
    </dgm:pt>
    <dgm:pt modelId="{87D7B1F8-6123-41EB-9EE4-4365B501F819}" type="sibTrans" cxnId="{6A1762DF-7C29-4A0A-8748-CEA318AD2CB0}">
      <dgm:prSet/>
      <dgm:spPr/>
      <dgm:t>
        <a:bodyPr/>
        <a:lstStyle/>
        <a:p>
          <a:endParaRPr kumimoji="1" lang="ja-JP" altLang="en-US"/>
        </a:p>
      </dgm:t>
    </dgm:pt>
    <dgm:pt modelId="{032D3BBA-FECA-4A09-86B8-D22A26B2D692}">
      <dgm:prSet phldrT="[テキスト]"/>
      <dgm:spPr/>
      <dgm:t>
        <a:bodyPr/>
        <a:lstStyle/>
        <a:p>
          <a:r>
            <a:rPr kumimoji="1" lang="ja-JP" altLang="en-US" dirty="0" smtClean="0"/>
            <a:t>個人情報保護方針</a:t>
          </a:r>
          <a:endParaRPr kumimoji="1" lang="ja-JP" altLang="en-US" dirty="0"/>
        </a:p>
      </dgm:t>
    </dgm:pt>
    <dgm:pt modelId="{4119427E-7B15-41EB-8B5A-B95D0DFD73F7}" type="parTrans" cxnId="{3C106BD5-B745-482F-ACFC-16D6C59D484C}">
      <dgm:prSet/>
      <dgm:spPr/>
      <dgm:t>
        <a:bodyPr/>
        <a:lstStyle/>
        <a:p>
          <a:endParaRPr kumimoji="1" lang="ja-JP" altLang="en-US"/>
        </a:p>
      </dgm:t>
    </dgm:pt>
    <dgm:pt modelId="{FBC42729-2ECE-47F8-80EF-0A2691BE4F4B}" type="sibTrans" cxnId="{3C106BD5-B745-482F-ACFC-16D6C59D484C}">
      <dgm:prSet/>
      <dgm:spPr/>
      <dgm:t>
        <a:bodyPr/>
        <a:lstStyle/>
        <a:p>
          <a:endParaRPr kumimoji="1" lang="ja-JP" altLang="en-US"/>
        </a:p>
      </dgm:t>
    </dgm:pt>
    <dgm:pt modelId="{7B17B44F-FC52-4305-B7B4-359C8BB0CC78}">
      <dgm:prSet phldrT="[テキスト]"/>
      <dgm:spPr/>
      <dgm:t>
        <a:bodyPr/>
        <a:lstStyle/>
        <a:p>
          <a:r>
            <a:rPr kumimoji="1" lang="ja-JP" altLang="en-US" dirty="0" smtClean="0"/>
            <a:t>免責事項</a:t>
          </a:r>
          <a:endParaRPr kumimoji="1" lang="ja-JP" altLang="en-US" dirty="0"/>
        </a:p>
      </dgm:t>
    </dgm:pt>
    <dgm:pt modelId="{33AB0CC5-D5AB-43B3-85EC-314056ECEFE3}" type="parTrans" cxnId="{C99A6A04-00F2-464C-A463-810353EE4324}">
      <dgm:prSet/>
      <dgm:spPr/>
      <dgm:t>
        <a:bodyPr/>
        <a:lstStyle/>
        <a:p>
          <a:endParaRPr kumimoji="1" lang="ja-JP" altLang="en-US"/>
        </a:p>
      </dgm:t>
    </dgm:pt>
    <dgm:pt modelId="{92690300-D18D-45E1-9C05-A5A7F486431A}" type="sibTrans" cxnId="{C99A6A04-00F2-464C-A463-810353EE4324}">
      <dgm:prSet/>
      <dgm:spPr/>
      <dgm:t>
        <a:bodyPr/>
        <a:lstStyle/>
        <a:p>
          <a:endParaRPr kumimoji="1" lang="ja-JP" altLang="en-US"/>
        </a:p>
      </dgm:t>
    </dgm:pt>
    <dgm:pt modelId="{A8173AC5-747C-4629-AFDD-A87911240C17}">
      <dgm:prSet phldrT="[テキスト]"/>
      <dgm:spPr/>
      <dgm:t>
        <a:bodyPr/>
        <a:lstStyle/>
        <a:p>
          <a:r>
            <a:rPr kumimoji="1" lang="ja-JP" altLang="en-US" dirty="0" smtClean="0"/>
            <a:t>会社概要</a:t>
          </a:r>
          <a:endParaRPr kumimoji="1" lang="ja-JP" altLang="en-US" dirty="0"/>
        </a:p>
      </dgm:t>
    </dgm:pt>
    <dgm:pt modelId="{E974970D-70A4-448F-ADA5-582372723288}" type="parTrans" cxnId="{A95E0B9F-59F7-44CA-BC30-FF56A08C9DCF}">
      <dgm:prSet/>
      <dgm:spPr/>
      <dgm:t>
        <a:bodyPr/>
        <a:lstStyle/>
        <a:p>
          <a:endParaRPr kumimoji="1" lang="ja-JP" altLang="en-US"/>
        </a:p>
      </dgm:t>
    </dgm:pt>
    <dgm:pt modelId="{53B3EEC5-F0C3-4637-83DF-ECC7F7989530}" type="sibTrans" cxnId="{A95E0B9F-59F7-44CA-BC30-FF56A08C9DCF}">
      <dgm:prSet/>
      <dgm:spPr/>
      <dgm:t>
        <a:bodyPr/>
        <a:lstStyle/>
        <a:p>
          <a:endParaRPr kumimoji="1" lang="ja-JP" altLang="en-US"/>
        </a:p>
      </dgm:t>
    </dgm:pt>
    <dgm:pt modelId="{719CC07F-E7E8-4D5D-812D-B4FE5927E5EE}">
      <dgm:prSet phldrT="[テキスト]"/>
      <dgm:spPr/>
      <dgm:t>
        <a:bodyPr/>
        <a:lstStyle/>
        <a:p>
          <a:r>
            <a:rPr kumimoji="1" lang="ja-JP" altLang="en-US" dirty="0" smtClean="0"/>
            <a:t>お問い合わせ</a:t>
          </a:r>
          <a:endParaRPr kumimoji="1" lang="ja-JP" altLang="en-US" dirty="0"/>
        </a:p>
      </dgm:t>
    </dgm:pt>
    <dgm:pt modelId="{2DF4381A-E109-454A-9E32-D93C72FC7A55}" type="parTrans" cxnId="{F03DD442-96A4-477A-9D30-F76921D72844}">
      <dgm:prSet/>
      <dgm:spPr/>
      <dgm:t>
        <a:bodyPr/>
        <a:lstStyle/>
        <a:p>
          <a:endParaRPr kumimoji="1" lang="ja-JP" altLang="en-US"/>
        </a:p>
      </dgm:t>
    </dgm:pt>
    <dgm:pt modelId="{371C3CB0-B366-474D-B5B7-5314870145B2}" type="sibTrans" cxnId="{F03DD442-96A4-477A-9D30-F76921D72844}">
      <dgm:prSet/>
      <dgm:spPr/>
      <dgm:t>
        <a:bodyPr/>
        <a:lstStyle/>
        <a:p>
          <a:endParaRPr kumimoji="1" lang="ja-JP" altLang="en-US"/>
        </a:p>
      </dgm:t>
    </dgm:pt>
    <dgm:pt modelId="{62B35D10-1538-4D55-950A-2A2BA79ABB01}">
      <dgm:prSet phldrT="[テキスト]"/>
      <dgm:spPr/>
      <dgm:t>
        <a:bodyPr/>
        <a:lstStyle/>
        <a:p>
          <a:r>
            <a:rPr kumimoji="1" lang="ja-JP" altLang="en-US" dirty="0" smtClean="0"/>
            <a:t>お問い合わせ</a:t>
          </a:r>
          <a:endParaRPr kumimoji="1" lang="ja-JP" altLang="en-US" dirty="0"/>
        </a:p>
      </dgm:t>
    </dgm:pt>
    <dgm:pt modelId="{3B7949E4-2C6C-4147-8E77-B67B75755B1D}" type="parTrans" cxnId="{050851E5-7985-4624-BFA0-E63890E07C3D}">
      <dgm:prSet/>
      <dgm:spPr/>
      <dgm:t>
        <a:bodyPr/>
        <a:lstStyle/>
        <a:p>
          <a:endParaRPr kumimoji="1" lang="ja-JP" altLang="en-US"/>
        </a:p>
      </dgm:t>
    </dgm:pt>
    <dgm:pt modelId="{14D47D6F-6546-446B-AE47-30FEAA7CBE24}" type="sibTrans" cxnId="{050851E5-7985-4624-BFA0-E63890E07C3D}">
      <dgm:prSet/>
      <dgm:spPr/>
      <dgm:t>
        <a:bodyPr/>
        <a:lstStyle/>
        <a:p>
          <a:endParaRPr kumimoji="1" lang="ja-JP" altLang="en-US"/>
        </a:p>
      </dgm:t>
    </dgm:pt>
    <dgm:pt modelId="{FB970023-0AD8-4257-9D69-0D38BBE98C0B}" type="pres">
      <dgm:prSet presAssocID="{816B225A-6D9C-45A5-A08D-C6272DC2B9BE}" presName="diagram" presStyleCnt="0">
        <dgm:presLayoutVars>
          <dgm:dir/>
          <dgm:resizeHandles val="exact"/>
        </dgm:presLayoutVars>
      </dgm:prSet>
      <dgm:spPr/>
      <dgm:t>
        <a:bodyPr/>
        <a:lstStyle/>
        <a:p>
          <a:endParaRPr kumimoji="1" lang="ja-JP" altLang="en-US"/>
        </a:p>
      </dgm:t>
    </dgm:pt>
    <dgm:pt modelId="{FFE1DB0B-A649-43C1-B7D2-CEF3FA2CA620}" type="pres">
      <dgm:prSet presAssocID="{40401B07-2BC1-43D1-990D-EA08A2E96199}" presName="node" presStyleLbl="node1" presStyleIdx="0" presStyleCnt="6" custScaleX="175638">
        <dgm:presLayoutVars>
          <dgm:bulletEnabled val="1"/>
        </dgm:presLayoutVars>
      </dgm:prSet>
      <dgm:spPr/>
      <dgm:t>
        <a:bodyPr/>
        <a:lstStyle/>
        <a:p>
          <a:endParaRPr kumimoji="1" lang="ja-JP" altLang="en-US"/>
        </a:p>
      </dgm:t>
    </dgm:pt>
    <dgm:pt modelId="{2801E637-8C93-40BB-8D47-B379444342CD}" type="pres">
      <dgm:prSet presAssocID="{87D7B1F8-6123-41EB-9EE4-4365B501F819}" presName="sibTrans" presStyleCnt="0"/>
      <dgm:spPr/>
      <dgm:t>
        <a:bodyPr/>
        <a:lstStyle/>
        <a:p>
          <a:endParaRPr kumimoji="1" lang="ja-JP" altLang="en-US"/>
        </a:p>
      </dgm:t>
    </dgm:pt>
    <dgm:pt modelId="{DE94FCB2-DC8D-4E9C-99AC-1B4A02F51ED1}" type="pres">
      <dgm:prSet presAssocID="{032D3BBA-FECA-4A09-86B8-D22A26B2D692}" presName="node" presStyleLbl="node1" presStyleIdx="1" presStyleCnt="6" custScaleX="171041">
        <dgm:presLayoutVars>
          <dgm:bulletEnabled val="1"/>
        </dgm:presLayoutVars>
      </dgm:prSet>
      <dgm:spPr/>
      <dgm:t>
        <a:bodyPr/>
        <a:lstStyle/>
        <a:p>
          <a:endParaRPr kumimoji="1" lang="ja-JP" altLang="en-US"/>
        </a:p>
      </dgm:t>
    </dgm:pt>
    <dgm:pt modelId="{B79BEC52-4A3C-4665-948E-5AB634E4DDD1}" type="pres">
      <dgm:prSet presAssocID="{FBC42729-2ECE-47F8-80EF-0A2691BE4F4B}" presName="sibTrans" presStyleCnt="0"/>
      <dgm:spPr/>
      <dgm:t>
        <a:bodyPr/>
        <a:lstStyle/>
        <a:p>
          <a:endParaRPr kumimoji="1" lang="ja-JP" altLang="en-US"/>
        </a:p>
      </dgm:t>
    </dgm:pt>
    <dgm:pt modelId="{9E71994E-CAF8-46B6-9D24-24B986C042F2}" type="pres">
      <dgm:prSet presAssocID="{7B17B44F-FC52-4305-B7B4-359C8BB0CC78}" presName="node" presStyleLbl="node1" presStyleIdx="2" presStyleCnt="6" custScaleX="161847">
        <dgm:presLayoutVars>
          <dgm:bulletEnabled val="1"/>
        </dgm:presLayoutVars>
      </dgm:prSet>
      <dgm:spPr/>
      <dgm:t>
        <a:bodyPr/>
        <a:lstStyle/>
        <a:p>
          <a:endParaRPr kumimoji="1" lang="ja-JP" altLang="en-US"/>
        </a:p>
      </dgm:t>
    </dgm:pt>
    <dgm:pt modelId="{738F86CF-128D-470E-936B-6A3F88B3548B}" type="pres">
      <dgm:prSet presAssocID="{92690300-D18D-45E1-9C05-A5A7F486431A}" presName="sibTrans" presStyleCnt="0"/>
      <dgm:spPr/>
      <dgm:t>
        <a:bodyPr/>
        <a:lstStyle/>
        <a:p>
          <a:endParaRPr kumimoji="1" lang="ja-JP" altLang="en-US"/>
        </a:p>
      </dgm:t>
    </dgm:pt>
    <dgm:pt modelId="{AB46F437-0746-4546-925E-0EB7C7D5DEEE}" type="pres">
      <dgm:prSet presAssocID="{A8173AC5-747C-4629-AFDD-A87911240C17}" presName="node" presStyleLbl="node1" presStyleIdx="3" presStyleCnt="6" custScaleX="183491">
        <dgm:presLayoutVars>
          <dgm:bulletEnabled val="1"/>
        </dgm:presLayoutVars>
      </dgm:prSet>
      <dgm:spPr/>
      <dgm:t>
        <a:bodyPr/>
        <a:lstStyle/>
        <a:p>
          <a:endParaRPr kumimoji="1" lang="ja-JP" altLang="en-US"/>
        </a:p>
      </dgm:t>
    </dgm:pt>
    <dgm:pt modelId="{DFB5A0A0-5AAF-4E7A-96E3-6AAED3E2A4DE}" type="pres">
      <dgm:prSet presAssocID="{53B3EEC5-F0C3-4637-83DF-ECC7F7989530}" presName="sibTrans" presStyleCnt="0"/>
      <dgm:spPr/>
      <dgm:t>
        <a:bodyPr/>
        <a:lstStyle/>
        <a:p>
          <a:endParaRPr kumimoji="1" lang="ja-JP" altLang="en-US"/>
        </a:p>
      </dgm:t>
    </dgm:pt>
    <dgm:pt modelId="{EF93FE5D-CECB-421C-A5E7-C8A146A6D18C}" type="pres">
      <dgm:prSet presAssocID="{719CC07F-E7E8-4D5D-812D-B4FE5927E5EE}" presName="node" presStyleLbl="node1" presStyleIdx="4" presStyleCnt="6" custScaleX="166731">
        <dgm:presLayoutVars>
          <dgm:bulletEnabled val="1"/>
        </dgm:presLayoutVars>
      </dgm:prSet>
      <dgm:spPr/>
      <dgm:t>
        <a:bodyPr/>
        <a:lstStyle/>
        <a:p>
          <a:endParaRPr kumimoji="1" lang="ja-JP" altLang="en-US"/>
        </a:p>
      </dgm:t>
    </dgm:pt>
    <dgm:pt modelId="{69C1F5B3-E374-4A16-AD71-1F7CD42FE451}" type="pres">
      <dgm:prSet presAssocID="{371C3CB0-B366-474D-B5B7-5314870145B2}" presName="sibTrans" presStyleCnt="0"/>
      <dgm:spPr/>
      <dgm:t>
        <a:bodyPr/>
        <a:lstStyle/>
        <a:p>
          <a:endParaRPr kumimoji="1" lang="ja-JP" altLang="en-US"/>
        </a:p>
      </dgm:t>
    </dgm:pt>
    <dgm:pt modelId="{4872DE25-18B2-4051-AC2E-50E8F9E547B9}" type="pres">
      <dgm:prSet presAssocID="{62B35D10-1538-4D55-950A-2A2BA79ABB01}" presName="node" presStyleLbl="node1" presStyleIdx="5" presStyleCnt="6" custScaleX="182009">
        <dgm:presLayoutVars>
          <dgm:bulletEnabled val="1"/>
        </dgm:presLayoutVars>
      </dgm:prSet>
      <dgm:spPr/>
      <dgm:t>
        <a:bodyPr/>
        <a:lstStyle/>
        <a:p>
          <a:endParaRPr kumimoji="1" lang="ja-JP" altLang="en-US"/>
        </a:p>
      </dgm:t>
    </dgm:pt>
  </dgm:ptLst>
  <dgm:cxnLst>
    <dgm:cxn modelId="{B36F8B7C-01B6-442D-9F53-76C44055688D}" type="presOf" srcId="{816B225A-6D9C-45A5-A08D-C6272DC2B9BE}" destId="{FB970023-0AD8-4257-9D69-0D38BBE98C0B}" srcOrd="0" destOrd="0" presId="urn:microsoft.com/office/officeart/2005/8/layout/default"/>
    <dgm:cxn modelId="{F03DD442-96A4-477A-9D30-F76921D72844}" srcId="{816B225A-6D9C-45A5-A08D-C6272DC2B9BE}" destId="{719CC07F-E7E8-4D5D-812D-B4FE5927E5EE}" srcOrd="4" destOrd="0" parTransId="{2DF4381A-E109-454A-9E32-D93C72FC7A55}" sibTransId="{371C3CB0-B366-474D-B5B7-5314870145B2}"/>
    <dgm:cxn modelId="{3BB44FA5-F7D5-4CBF-93F9-C86EF9C37197}" type="presOf" srcId="{032D3BBA-FECA-4A09-86B8-D22A26B2D692}" destId="{DE94FCB2-DC8D-4E9C-99AC-1B4A02F51ED1}" srcOrd="0" destOrd="0" presId="urn:microsoft.com/office/officeart/2005/8/layout/default"/>
    <dgm:cxn modelId="{9245F234-4A75-47BD-AF0F-25FB2D7A7B0A}" type="presOf" srcId="{719CC07F-E7E8-4D5D-812D-B4FE5927E5EE}" destId="{EF93FE5D-CECB-421C-A5E7-C8A146A6D18C}" srcOrd="0" destOrd="0" presId="urn:microsoft.com/office/officeart/2005/8/layout/default"/>
    <dgm:cxn modelId="{C99A6A04-00F2-464C-A463-810353EE4324}" srcId="{816B225A-6D9C-45A5-A08D-C6272DC2B9BE}" destId="{7B17B44F-FC52-4305-B7B4-359C8BB0CC78}" srcOrd="2" destOrd="0" parTransId="{33AB0CC5-D5AB-43B3-85EC-314056ECEFE3}" sibTransId="{92690300-D18D-45E1-9C05-A5A7F486431A}"/>
    <dgm:cxn modelId="{72E840AC-E82B-442C-AB6F-267AB8A76380}" type="presOf" srcId="{40401B07-2BC1-43D1-990D-EA08A2E96199}" destId="{FFE1DB0B-A649-43C1-B7D2-CEF3FA2CA620}" srcOrd="0" destOrd="0" presId="urn:microsoft.com/office/officeart/2005/8/layout/default"/>
    <dgm:cxn modelId="{A95E0B9F-59F7-44CA-BC30-FF56A08C9DCF}" srcId="{816B225A-6D9C-45A5-A08D-C6272DC2B9BE}" destId="{A8173AC5-747C-4629-AFDD-A87911240C17}" srcOrd="3" destOrd="0" parTransId="{E974970D-70A4-448F-ADA5-582372723288}" sibTransId="{53B3EEC5-F0C3-4637-83DF-ECC7F7989530}"/>
    <dgm:cxn modelId="{050851E5-7985-4624-BFA0-E63890E07C3D}" srcId="{816B225A-6D9C-45A5-A08D-C6272DC2B9BE}" destId="{62B35D10-1538-4D55-950A-2A2BA79ABB01}" srcOrd="5" destOrd="0" parTransId="{3B7949E4-2C6C-4147-8E77-B67B75755B1D}" sibTransId="{14D47D6F-6546-446B-AE47-30FEAA7CBE24}"/>
    <dgm:cxn modelId="{ED275670-24F6-41ED-BC10-B4009A1603BF}" type="presOf" srcId="{62B35D10-1538-4D55-950A-2A2BA79ABB01}" destId="{4872DE25-18B2-4051-AC2E-50E8F9E547B9}" srcOrd="0" destOrd="0" presId="urn:microsoft.com/office/officeart/2005/8/layout/default"/>
    <dgm:cxn modelId="{A827F96E-B974-41EC-9824-D0CADE415D65}" type="presOf" srcId="{7B17B44F-FC52-4305-B7B4-359C8BB0CC78}" destId="{9E71994E-CAF8-46B6-9D24-24B986C042F2}" srcOrd="0" destOrd="0" presId="urn:microsoft.com/office/officeart/2005/8/layout/default"/>
    <dgm:cxn modelId="{22C432B1-BD6C-4FA0-8864-703CE113960D}" type="presOf" srcId="{A8173AC5-747C-4629-AFDD-A87911240C17}" destId="{AB46F437-0746-4546-925E-0EB7C7D5DEEE}" srcOrd="0" destOrd="0" presId="urn:microsoft.com/office/officeart/2005/8/layout/default"/>
    <dgm:cxn modelId="{6A1762DF-7C29-4A0A-8748-CEA318AD2CB0}" srcId="{816B225A-6D9C-45A5-A08D-C6272DC2B9BE}" destId="{40401B07-2BC1-43D1-990D-EA08A2E96199}" srcOrd="0" destOrd="0" parTransId="{7810A5FF-DD0E-4847-BB51-CCA58505CB3C}" sibTransId="{87D7B1F8-6123-41EB-9EE4-4365B501F819}"/>
    <dgm:cxn modelId="{3C106BD5-B745-482F-ACFC-16D6C59D484C}" srcId="{816B225A-6D9C-45A5-A08D-C6272DC2B9BE}" destId="{032D3BBA-FECA-4A09-86B8-D22A26B2D692}" srcOrd="1" destOrd="0" parTransId="{4119427E-7B15-41EB-8B5A-B95D0DFD73F7}" sibTransId="{FBC42729-2ECE-47F8-80EF-0A2691BE4F4B}"/>
    <dgm:cxn modelId="{3502CE58-7513-4B77-AA21-CE7576D95040}" type="presParOf" srcId="{FB970023-0AD8-4257-9D69-0D38BBE98C0B}" destId="{FFE1DB0B-A649-43C1-B7D2-CEF3FA2CA620}" srcOrd="0" destOrd="0" presId="urn:microsoft.com/office/officeart/2005/8/layout/default"/>
    <dgm:cxn modelId="{2854363B-5991-4CDB-ACAC-2A594D8BC1C1}" type="presParOf" srcId="{FB970023-0AD8-4257-9D69-0D38BBE98C0B}" destId="{2801E637-8C93-40BB-8D47-B379444342CD}" srcOrd="1" destOrd="0" presId="urn:microsoft.com/office/officeart/2005/8/layout/default"/>
    <dgm:cxn modelId="{936C930E-504E-4BAA-9BEE-5603578BE6A5}" type="presParOf" srcId="{FB970023-0AD8-4257-9D69-0D38BBE98C0B}" destId="{DE94FCB2-DC8D-4E9C-99AC-1B4A02F51ED1}" srcOrd="2" destOrd="0" presId="urn:microsoft.com/office/officeart/2005/8/layout/default"/>
    <dgm:cxn modelId="{096F2BCF-DC6C-4268-B409-E0DEC3D1F702}" type="presParOf" srcId="{FB970023-0AD8-4257-9D69-0D38BBE98C0B}" destId="{B79BEC52-4A3C-4665-948E-5AB634E4DDD1}" srcOrd="3" destOrd="0" presId="urn:microsoft.com/office/officeart/2005/8/layout/default"/>
    <dgm:cxn modelId="{E6103D3D-A168-4931-9AF1-4D094D6D1A74}" type="presParOf" srcId="{FB970023-0AD8-4257-9D69-0D38BBE98C0B}" destId="{9E71994E-CAF8-46B6-9D24-24B986C042F2}" srcOrd="4" destOrd="0" presId="urn:microsoft.com/office/officeart/2005/8/layout/default"/>
    <dgm:cxn modelId="{4EC4FE49-F346-40A9-A4F6-DF45CD35D016}" type="presParOf" srcId="{FB970023-0AD8-4257-9D69-0D38BBE98C0B}" destId="{738F86CF-128D-470E-936B-6A3F88B3548B}" srcOrd="5" destOrd="0" presId="urn:microsoft.com/office/officeart/2005/8/layout/default"/>
    <dgm:cxn modelId="{E4386B05-6B78-43D4-8F59-1AA93E455D3B}" type="presParOf" srcId="{FB970023-0AD8-4257-9D69-0D38BBE98C0B}" destId="{AB46F437-0746-4546-925E-0EB7C7D5DEEE}" srcOrd="6" destOrd="0" presId="urn:microsoft.com/office/officeart/2005/8/layout/default"/>
    <dgm:cxn modelId="{98288D83-7BA6-4BD2-A2E4-CDCEA00DF941}" type="presParOf" srcId="{FB970023-0AD8-4257-9D69-0D38BBE98C0B}" destId="{DFB5A0A0-5AAF-4E7A-96E3-6AAED3E2A4DE}" srcOrd="7" destOrd="0" presId="urn:microsoft.com/office/officeart/2005/8/layout/default"/>
    <dgm:cxn modelId="{3B39688D-1D50-42BA-852F-FD148252133E}" type="presParOf" srcId="{FB970023-0AD8-4257-9D69-0D38BBE98C0B}" destId="{EF93FE5D-CECB-421C-A5E7-C8A146A6D18C}" srcOrd="8" destOrd="0" presId="urn:microsoft.com/office/officeart/2005/8/layout/default"/>
    <dgm:cxn modelId="{F2FE298E-77CE-4134-8110-BA37D18B3FF9}" type="presParOf" srcId="{FB970023-0AD8-4257-9D69-0D38BBE98C0B}" destId="{69C1F5B3-E374-4A16-AD71-1F7CD42FE451}" srcOrd="9" destOrd="0" presId="urn:microsoft.com/office/officeart/2005/8/layout/default"/>
    <dgm:cxn modelId="{A2577E8B-EE56-49B9-8616-8A77D1672174}" type="presParOf" srcId="{FB970023-0AD8-4257-9D69-0D38BBE98C0B}" destId="{4872DE25-18B2-4051-AC2E-50E8F9E547B9}" srcOrd="10" destOrd="0" presId="urn:microsoft.com/office/officeart/2005/8/layout/default"/>
  </dgm:cxnLst>
  <dgm:bg/>
  <dgm:whole/>
  <dgm:extLst>
    <a:ext uri="http://schemas.microsoft.com/office/drawing/2008/diagram">
      <dsp:dataModelExt xmlns:dsp="http://schemas.microsoft.com/office/drawing/2008/diagram" xmlns="" relId="rId11" minVer="http://schemas.openxmlformats.org/drawingml/2006/diagram"/>
    </a:ext>
  </dgm:extLst>
</dgm:dataModel>
</file>

<file path=ppt/diagrams/data38.xml><?xml version="1.0" encoding="utf-8"?>
<dgm:dataModel xmlns:dgm="http://schemas.openxmlformats.org/drawingml/2006/diagram" xmlns:a="http://schemas.openxmlformats.org/drawingml/2006/main">
  <dgm:ptLst>
    <dgm:pt modelId="{816B225A-6D9C-45A5-A08D-C6272DC2B9BE}"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kumimoji="1" lang="ja-JP" altLang="en-US"/>
        </a:p>
      </dgm:t>
    </dgm:pt>
    <dgm:pt modelId="{40401B07-2BC1-43D1-990D-EA08A2E96199}">
      <dgm:prSet phldrT="[テキスト]"/>
      <dgm:spPr/>
      <dgm:t>
        <a:bodyPr/>
        <a:lstStyle/>
        <a:p>
          <a:r>
            <a:rPr kumimoji="1" lang="en-US" altLang="ja-JP" dirty="0" smtClean="0"/>
            <a:t>HOME</a:t>
          </a:r>
          <a:endParaRPr kumimoji="1" lang="ja-JP" altLang="en-US" dirty="0"/>
        </a:p>
      </dgm:t>
    </dgm:pt>
    <dgm:pt modelId="{7810A5FF-DD0E-4847-BB51-CCA58505CB3C}" type="parTrans" cxnId="{6A1762DF-7C29-4A0A-8748-CEA318AD2CB0}">
      <dgm:prSet/>
      <dgm:spPr/>
      <dgm:t>
        <a:bodyPr/>
        <a:lstStyle/>
        <a:p>
          <a:endParaRPr kumimoji="1" lang="ja-JP" altLang="en-US"/>
        </a:p>
      </dgm:t>
    </dgm:pt>
    <dgm:pt modelId="{87D7B1F8-6123-41EB-9EE4-4365B501F819}" type="sibTrans" cxnId="{6A1762DF-7C29-4A0A-8748-CEA318AD2CB0}">
      <dgm:prSet/>
      <dgm:spPr/>
      <dgm:t>
        <a:bodyPr/>
        <a:lstStyle/>
        <a:p>
          <a:endParaRPr kumimoji="1" lang="ja-JP" altLang="en-US"/>
        </a:p>
      </dgm:t>
    </dgm:pt>
    <dgm:pt modelId="{032D3BBA-FECA-4A09-86B8-D22A26B2D692}">
      <dgm:prSet phldrT="[テキスト]"/>
      <dgm:spPr/>
      <dgm:t>
        <a:bodyPr/>
        <a:lstStyle/>
        <a:p>
          <a:r>
            <a:rPr kumimoji="1" lang="en-US" altLang="ja-JP" dirty="0" smtClean="0"/>
            <a:t>NEWS</a:t>
          </a:r>
          <a:endParaRPr kumimoji="1" lang="ja-JP" altLang="en-US" dirty="0"/>
        </a:p>
      </dgm:t>
    </dgm:pt>
    <dgm:pt modelId="{4119427E-7B15-41EB-8B5A-B95D0DFD73F7}" type="parTrans" cxnId="{3C106BD5-B745-482F-ACFC-16D6C59D484C}">
      <dgm:prSet/>
      <dgm:spPr/>
      <dgm:t>
        <a:bodyPr/>
        <a:lstStyle/>
        <a:p>
          <a:endParaRPr kumimoji="1" lang="ja-JP" altLang="en-US"/>
        </a:p>
      </dgm:t>
    </dgm:pt>
    <dgm:pt modelId="{FBC42729-2ECE-47F8-80EF-0A2691BE4F4B}" type="sibTrans" cxnId="{3C106BD5-B745-482F-ACFC-16D6C59D484C}">
      <dgm:prSet/>
      <dgm:spPr/>
      <dgm:t>
        <a:bodyPr/>
        <a:lstStyle/>
        <a:p>
          <a:endParaRPr kumimoji="1" lang="ja-JP" altLang="en-US"/>
        </a:p>
      </dgm:t>
    </dgm:pt>
    <dgm:pt modelId="{7B17B44F-FC52-4305-B7B4-359C8BB0CC78}">
      <dgm:prSet phldrT="[テキスト]"/>
      <dgm:spPr/>
      <dgm:t>
        <a:bodyPr/>
        <a:lstStyle/>
        <a:p>
          <a:r>
            <a:rPr kumimoji="1" lang="ja-JP" altLang="en-US" dirty="0" smtClean="0"/>
            <a:t>サービス</a:t>
          </a:r>
          <a:endParaRPr kumimoji="1" lang="ja-JP" altLang="en-US" dirty="0"/>
        </a:p>
      </dgm:t>
    </dgm:pt>
    <dgm:pt modelId="{33AB0CC5-D5AB-43B3-85EC-314056ECEFE3}" type="parTrans" cxnId="{C99A6A04-00F2-464C-A463-810353EE4324}">
      <dgm:prSet/>
      <dgm:spPr/>
      <dgm:t>
        <a:bodyPr/>
        <a:lstStyle/>
        <a:p>
          <a:endParaRPr kumimoji="1" lang="ja-JP" altLang="en-US"/>
        </a:p>
      </dgm:t>
    </dgm:pt>
    <dgm:pt modelId="{92690300-D18D-45E1-9C05-A5A7F486431A}" type="sibTrans" cxnId="{C99A6A04-00F2-464C-A463-810353EE4324}">
      <dgm:prSet/>
      <dgm:spPr/>
      <dgm:t>
        <a:bodyPr/>
        <a:lstStyle/>
        <a:p>
          <a:endParaRPr kumimoji="1" lang="ja-JP" altLang="en-US"/>
        </a:p>
      </dgm:t>
    </dgm:pt>
    <dgm:pt modelId="{A8173AC5-747C-4629-AFDD-A87911240C17}">
      <dgm:prSet phldrT="[テキスト]"/>
      <dgm:spPr/>
      <dgm:t>
        <a:bodyPr/>
        <a:lstStyle/>
        <a:p>
          <a:r>
            <a:rPr kumimoji="1" lang="ja-JP" altLang="en-US" dirty="0" smtClean="0"/>
            <a:t>決済端末</a:t>
          </a:r>
          <a:endParaRPr kumimoji="1" lang="ja-JP" altLang="en-US" dirty="0"/>
        </a:p>
      </dgm:t>
    </dgm:pt>
    <dgm:pt modelId="{E974970D-70A4-448F-ADA5-582372723288}" type="parTrans" cxnId="{A95E0B9F-59F7-44CA-BC30-FF56A08C9DCF}">
      <dgm:prSet/>
      <dgm:spPr/>
      <dgm:t>
        <a:bodyPr/>
        <a:lstStyle/>
        <a:p>
          <a:endParaRPr kumimoji="1" lang="ja-JP" altLang="en-US"/>
        </a:p>
      </dgm:t>
    </dgm:pt>
    <dgm:pt modelId="{53B3EEC5-F0C3-4637-83DF-ECC7F7989530}" type="sibTrans" cxnId="{A95E0B9F-59F7-44CA-BC30-FF56A08C9DCF}">
      <dgm:prSet/>
      <dgm:spPr/>
      <dgm:t>
        <a:bodyPr/>
        <a:lstStyle/>
        <a:p>
          <a:endParaRPr kumimoji="1" lang="ja-JP" altLang="en-US"/>
        </a:p>
      </dgm:t>
    </dgm:pt>
    <dgm:pt modelId="{719CC07F-E7E8-4D5D-812D-B4FE5927E5EE}">
      <dgm:prSet phldrT="[テキスト]"/>
      <dgm:spPr/>
      <dgm:t>
        <a:bodyPr/>
        <a:lstStyle/>
        <a:p>
          <a:r>
            <a:rPr kumimoji="1" lang="ja-JP" altLang="en-US" dirty="0" smtClean="0"/>
            <a:t>会社概要</a:t>
          </a:r>
          <a:endParaRPr kumimoji="1" lang="ja-JP" altLang="en-US" dirty="0"/>
        </a:p>
      </dgm:t>
    </dgm:pt>
    <dgm:pt modelId="{2DF4381A-E109-454A-9E32-D93C72FC7A55}" type="parTrans" cxnId="{F03DD442-96A4-477A-9D30-F76921D72844}">
      <dgm:prSet/>
      <dgm:spPr/>
      <dgm:t>
        <a:bodyPr/>
        <a:lstStyle/>
        <a:p>
          <a:endParaRPr kumimoji="1" lang="ja-JP" altLang="en-US"/>
        </a:p>
      </dgm:t>
    </dgm:pt>
    <dgm:pt modelId="{371C3CB0-B366-474D-B5B7-5314870145B2}" type="sibTrans" cxnId="{F03DD442-96A4-477A-9D30-F76921D72844}">
      <dgm:prSet/>
      <dgm:spPr/>
      <dgm:t>
        <a:bodyPr/>
        <a:lstStyle/>
        <a:p>
          <a:endParaRPr kumimoji="1" lang="ja-JP" altLang="en-US"/>
        </a:p>
      </dgm:t>
    </dgm:pt>
    <dgm:pt modelId="{62B35D10-1538-4D55-950A-2A2BA79ABB01}">
      <dgm:prSet phldrT="[テキスト]"/>
      <dgm:spPr/>
      <dgm:t>
        <a:bodyPr/>
        <a:lstStyle/>
        <a:p>
          <a:r>
            <a:rPr kumimoji="1" lang="ja-JP" altLang="en-US" dirty="0" smtClean="0"/>
            <a:t>お問い合わせ</a:t>
          </a:r>
          <a:endParaRPr kumimoji="1" lang="ja-JP" altLang="en-US" dirty="0"/>
        </a:p>
      </dgm:t>
    </dgm:pt>
    <dgm:pt modelId="{3B7949E4-2C6C-4147-8E77-B67B75755B1D}" type="parTrans" cxnId="{050851E5-7985-4624-BFA0-E63890E07C3D}">
      <dgm:prSet/>
      <dgm:spPr/>
      <dgm:t>
        <a:bodyPr/>
        <a:lstStyle/>
        <a:p>
          <a:endParaRPr kumimoji="1" lang="ja-JP" altLang="en-US"/>
        </a:p>
      </dgm:t>
    </dgm:pt>
    <dgm:pt modelId="{14D47D6F-6546-446B-AE47-30FEAA7CBE24}" type="sibTrans" cxnId="{050851E5-7985-4624-BFA0-E63890E07C3D}">
      <dgm:prSet/>
      <dgm:spPr/>
      <dgm:t>
        <a:bodyPr/>
        <a:lstStyle/>
        <a:p>
          <a:endParaRPr kumimoji="1" lang="ja-JP" altLang="en-US"/>
        </a:p>
      </dgm:t>
    </dgm:pt>
    <dgm:pt modelId="{FB970023-0AD8-4257-9D69-0D38BBE98C0B}" type="pres">
      <dgm:prSet presAssocID="{816B225A-6D9C-45A5-A08D-C6272DC2B9BE}" presName="diagram" presStyleCnt="0">
        <dgm:presLayoutVars>
          <dgm:dir/>
          <dgm:resizeHandles val="exact"/>
        </dgm:presLayoutVars>
      </dgm:prSet>
      <dgm:spPr/>
      <dgm:t>
        <a:bodyPr/>
        <a:lstStyle/>
        <a:p>
          <a:endParaRPr kumimoji="1" lang="ja-JP" altLang="en-US"/>
        </a:p>
      </dgm:t>
    </dgm:pt>
    <dgm:pt modelId="{FFE1DB0B-A649-43C1-B7D2-CEF3FA2CA620}" type="pres">
      <dgm:prSet presAssocID="{40401B07-2BC1-43D1-990D-EA08A2E96199}" presName="node" presStyleLbl="node1" presStyleIdx="0" presStyleCnt="6" custScaleX="175638">
        <dgm:presLayoutVars>
          <dgm:bulletEnabled val="1"/>
        </dgm:presLayoutVars>
      </dgm:prSet>
      <dgm:spPr/>
      <dgm:t>
        <a:bodyPr/>
        <a:lstStyle/>
        <a:p>
          <a:endParaRPr kumimoji="1" lang="ja-JP" altLang="en-US"/>
        </a:p>
      </dgm:t>
    </dgm:pt>
    <dgm:pt modelId="{2801E637-8C93-40BB-8D47-B379444342CD}" type="pres">
      <dgm:prSet presAssocID="{87D7B1F8-6123-41EB-9EE4-4365B501F819}" presName="sibTrans" presStyleCnt="0"/>
      <dgm:spPr/>
    </dgm:pt>
    <dgm:pt modelId="{DE94FCB2-DC8D-4E9C-99AC-1B4A02F51ED1}" type="pres">
      <dgm:prSet presAssocID="{032D3BBA-FECA-4A09-86B8-D22A26B2D692}" presName="node" presStyleLbl="node1" presStyleIdx="1" presStyleCnt="6" custScaleX="171041">
        <dgm:presLayoutVars>
          <dgm:bulletEnabled val="1"/>
        </dgm:presLayoutVars>
      </dgm:prSet>
      <dgm:spPr/>
      <dgm:t>
        <a:bodyPr/>
        <a:lstStyle/>
        <a:p>
          <a:endParaRPr kumimoji="1" lang="ja-JP" altLang="en-US"/>
        </a:p>
      </dgm:t>
    </dgm:pt>
    <dgm:pt modelId="{B79BEC52-4A3C-4665-948E-5AB634E4DDD1}" type="pres">
      <dgm:prSet presAssocID="{FBC42729-2ECE-47F8-80EF-0A2691BE4F4B}" presName="sibTrans" presStyleCnt="0"/>
      <dgm:spPr/>
    </dgm:pt>
    <dgm:pt modelId="{9E71994E-CAF8-46B6-9D24-24B986C042F2}" type="pres">
      <dgm:prSet presAssocID="{7B17B44F-FC52-4305-B7B4-359C8BB0CC78}" presName="node" presStyleLbl="node1" presStyleIdx="2" presStyleCnt="6" custScaleX="161847">
        <dgm:presLayoutVars>
          <dgm:bulletEnabled val="1"/>
        </dgm:presLayoutVars>
      </dgm:prSet>
      <dgm:spPr/>
      <dgm:t>
        <a:bodyPr/>
        <a:lstStyle/>
        <a:p>
          <a:endParaRPr kumimoji="1" lang="ja-JP" altLang="en-US"/>
        </a:p>
      </dgm:t>
    </dgm:pt>
    <dgm:pt modelId="{738F86CF-128D-470E-936B-6A3F88B3548B}" type="pres">
      <dgm:prSet presAssocID="{92690300-D18D-45E1-9C05-A5A7F486431A}" presName="sibTrans" presStyleCnt="0"/>
      <dgm:spPr/>
    </dgm:pt>
    <dgm:pt modelId="{AB46F437-0746-4546-925E-0EB7C7D5DEEE}" type="pres">
      <dgm:prSet presAssocID="{A8173AC5-747C-4629-AFDD-A87911240C17}" presName="node" presStyleLbl="node1" presStyleIdx="3" presStyleCnt="6" custScaleX="183491">
        <dgm:presLayoutVars>
          <dgm:bulletEnabled val="1"/>
        </dgm:presLayoutVars>
      </dgm:prSet>
      <dgm:spPr/>
      <dgm:t>
        <a:bodyPr/>
        <a:lstStyle/>
        <a:p>
          <a:endParaRPr kumimoji="1" lang="ja-JP" altLang="en-US"/>
        </a:p>
      </dgm:t>
    </dgm:pt>
    <dgm:pt modelId="{DFB5A0A0-5AAF-4E7A-96E3-6AAED3E2A4DE}" type="pres">
      <dgm:prSet presAssocID="{53B3EEC5-F0C3-4637-83DF-ECC7F7989530}" presName="sibTrans" presStyleCnt="0"/>
      <dgm:spPr/>
    </dgm:pt>
    <dgm:pt modelId="{EF93FE5D-CECB-421C-A5E7-C8A146A6D18C}" type="pres">
      <dgm:prSet presAssocID="{719CC07F-E7E8-4D5D-812D-B4FE5927E5EE}" presName="node" presStyleLbl="node1" presStyleIdx="4" presStyleCnt="6" custScaleX="166731">
        <dgm:presLayoutVars>
          <dgm:bulletEnabled val="1"/>
        </dgm:presLayoutVars>
      </dgm:prSet>
      <dgm:spPr/>
      <dgm:t>
        <a:bodyPr/>
        <a:lstStyle/>
        <a:p>
          <a:endParaRPr kumimoji="1" lang="ja-JP" altLang="en-US"/>
        </a:p>
      </dgm:t>
    </dgm:pt>
    <dgm:pt modelId="{69C1F5B3-E374-4A16-AD71-1F7CD42FE451}" type="pres">
      <dgm:prSet presAssocID="{371C3CB0-B366-474D-B5B7-5314870145B2}" presName="sibTrans" presStyleCnt="0"/>
      <dgm:spPr/>
    </dgm:pt>
    <dgm:pt modelId="{4872DE25-18B2-4051-AC2E-50E8F9E547B9}" type="pres">
      <dgm:prSet presAssocID="{62B35D10-1538-4D55-950A-2A2BA79ABB01}" presName="node" presStyleLbl="node1" presStyleIdx="5" presStyleCnt="6" custScaleX="182009">
        <dgm:presLayoutVars>
          <dgm:bulletEnabled val="1"/>
        </dgm:presLayoutVars>
      </dgm:prSet>
      <dgm:spPr/>
      <dgm:t>
        <a:bodyPr/>
        <a:lstStyle/>
        <a:p>
          <a:endParaRPr kumimoji="1" lang="ja-JP" altLang="en-US"/>
        </a:p>
      </dgm:t>
    </dgm:pt>
  </dgm:ptLst>
  <dgm:cxnLst>
    <dgm:cxn modelId="{A8C8A62C-D361-4C3A-B26A-18C04AC90E20}" type="presOf" srcId="{816B225A-6D9C-45A5-A08D-C6272DC2B9BE}" destId="{FB970023-0AD8-4257-9D69-0D38BBE98C0B}" srcOrd="0" destOrd="0" presId="urn:microsoft.com/office/officeart/2005/8/layout/default"/>
    <dgm:cxn modelId="{6AC6D704-DA3B-4A81-A3BD-2DCD4A1FD3F3}" type="presOf" srcId="{719CC07F-E7E8-4D5D-812D-B4FE5927E5EE}" destId="{EF93FE5D-CECB-421C-A5E7-C8A146A6D18C}" srcOrd="0" destOrd="0" presId="urn:microsoft.com/office/officeart/2005/8/layout/default"/>
    <dgm:cxn modelId="{F03DD442-96A4-477A-9D30-F76921D72844}" srcId="{816B225A-6D9C-45A5-A08D-C6272DC2B9BE}" destId="{719CC07F-E7E8-4D5D-812D-B4FE5927E5EE}" srcOrd="4" destOrd="0" parTransId="{2DF4381A-E109-454A-9E32-D93C72FC7A55}" sibTransId="{371C3CB0-B366-474D-B5B7-5314870145B2}"/>
    <dgm:cxn modelId="{C99A6A04-00F2-464C-A463-810353EE4324}" srcId="{816B225A-6D9C-45A5-A08D-C6272DC2B9BE}" destId="{7B17B44F-FC52-4305-B7B4-359C8BB0CC78}" srcOrd="2" destOrd="0" parTransId="{33AB0CC5-D5AB-43B3-85EC-314056ECEFE3}" sibTransId="{92690300-D18D-45E1-9C05-A5A7F486431A}"/>
    <dgm:cxn modelId="{E7E2A297-7C1A-49EE-8578-D44564C5D1FF}" type="presOf" srcId="{7B17B44F-FC52-4305-B7B4-359C8BB0CC78}" destId="{9E71994E-CAF8-46B6-9D24-24B986C042F2}" srcOrd="0" destOrd="0" presId="urn:microsoft.com/office/officeart/2005/8/layout/default"/>
    <dgm:cxn modelId="{11F2553E-2926-4650-A9CB-24B6385CB039}" type="presOf" srcId="{A8173AC5-747C-4629-AFDD-A87911240C17}" destId="{AB46F437-0746-4546-925E-0EB7C7D5DEEE}" srcOrd="0" destOrd="0" presId="urn:microsoft.com/office/officeart/2005/8/layout/default"/>
    <dgm:cxn modelId="{050851E5-7985-4624-BFA0-E63890E07C3D}" srcId="{816B225A-6D9C-45A5-A08D-C6272DC2B9BE}" destId="{62B35D10-1538-4D55-950A-2A2BA79ABB01}" srcOrd="5" destOrd="0" parTransId="{3B7949E4-2C6C-4147-8E77-B67B75755B1D}" sibTransId="{14D47D6F-6546-446B-AE47-30FEAA7CBE24}"/>
    <dgm:cxn modelId="{EDBD765B-6775-4041-8255-304CBAD00DCF}" type="presOf" srcId="{032D3BBA-FECA-4A09-86B8-D22A26B2D692}" destId="{DE94FCB2-DC8D-4E9C-99AC-1B4A02F51ED1}" srcOrd="0" destOrd="0" presId="urn:microsoft.com/office/officeart/2005/8/layout/default"/>
    <dgm:cxn modelId="{A95E0B9F-59F7-44CA-BC30-FF56A08C9DCF}" srcId="{816B225A-6D9C-45A5-A08D-C6272DC2B9BE}" destId="{A8173AC5-747C-4629-AFDD-A87911240C17}" srcOrd="3" destOrd="0" parTransId="{E974970D-70A4-448F-ADA5-582372723288}" sibTransId="{53B3EEC5-F0C3-4637-83DF-ECC7F7989530}"/>
    <dgm:cxn modelId="{5468D358-2F4E-4A73-B4F2-9B5C81071AAA}" type="presOf" srcId="{40401B07-2BC1-43D1-990D-EA08A2E96199}" destId="{FFE1DB0B-A649-43C1-B7D2-CEF3FA2CA620}" srcOrd="0" destOrd="0" presId="urn:microsoft.com/office/officeart/2005/8/layout/default"/>
    <dgm:cxn modelId="{3AF259BE-C960-460D-8605-E78EB823D6F5}" type="presOf" srcId="{62B35D10-1538-4D55-950A-2A2BA79ABB01}" destId="{4872DE25-18B2-4051-AC2E-50E8F9E547B9}" srcOrd="0" destOrd="0" presId="urn:microsoft.com/office/officeart/2005/8/layout/default"/>
    <dgm:cxn modelId="{6A1762DF-7C29-4A0A-8748-CEA318AD2CB0}" srcId="{816B225A-6D9C-45A5-A08D-C6272DC2B9BE}" destId="{40401B07-2BC1-43D1-990D-EA08A2E96199}" srcOrd="0" destOrd="0" parTransId="{7810A5FF-DD0E-4847-BB51-CCA58505CB3C}" sibTransId="{87D7B1F8-6123-41EB-9EE4-4365B501F819}"/>
    <dgm:cxn modelId="{3C106BD5-B745-482F-ACFC-16D6C59D484C}" srcId="{816B225A-6D9C-45A5-A08D-C6272DC2B9BE}" destId="{032D3BBA-FECA-4A09-86B8-D22A26B2D692}" srcOrd="1" destOrd="0" parTransId="{4119427E-7B15-41EB-8B5A-B95D0DFD73F7}" sibTransId="{FBC42729-2ECE-47F8-80EF-0A2691BE4F4B}"/>
    <dgm:cxn modelId="{9DA659D5-984A-4F71-BEF0-935D5B3EC681}" type="presParOf" srcId="{FB970023-0AD8-4257-9D69-0D38BBE98C0B}" destId="{FFE1DB0B-A649-43C1-B7D2-CEF3FA2CA620}" srcOrd="0" destOrd="0" presId="urn:microsoft.com/office/officeart/2005/8/layout/default"/>
    <dgm:cxn modelId="{6819828B-129E-4B72-AAFF-8D8107691170}" type="presParOf" srcId="{FB970023-0AD8-4257-9D69-0D38BBE98C0B}" destId="{2801E637-8C93-40BB-8D47-B379444342CD}" srcOrd="1" destOrd="0" presId="urn:microsoft.com/office/officeart/2005/8/layout/default"/>
    <dgm:cxn modelId="{E2DEDF73-1B61-44F4-A642-6DE633C3E5E0}" type="presParOf" srcId="{FB970023-0AD8-4257-9D69-0D38BBE98C0B}" destId="{DE94FCB2-DC8D-4E9C-99AC-1B4A02F51ED1}" srcOrd="2" destOrd="0" presId="urn:microsoft.com/office/officeart/2005/8/layout/default"/>
    <dgm:cxn modelId="{D0AADD06-41ED-41DC-A2AF-B761F7AA7226}" type="presParOf" srcId="{FB970023-0AD8-4257-9D69-0D38BBE98C0B}" destId="{B79BEC52-4A3C-4665-948E-5AB634E4DDD1}" srcOrd="3" destOrd="0" presId="urn:microsoft.com/office/officeart/2005/8/layout/default"/>
    <dgm:cxn modelId="{293C7F3E-67DA-402C-9D59-778A82AA95D5}" type="presParOf" srcId="{FB970023-0AD8-4257-9D69-0D38BBE98C0B}" destId="{9E71994E-CAF8-46B6-9D24-24B986C042F2}" srcOrd="4" destOrd="0" presId="urn:microsoft.com/office/officeart/2005/8/layout/default"/>
    <dgm:cxn modelId="{1A68CB29-47A1-4BFB-8C12-37DB50FF9305}" type="presParOf" srcId="{FB970023-0AD8-4257-9D69-0D38BBE98C0B}" destId="{738F86CF-128D-470E-936B-6A3F88B3548B}" srcOrd="5" destOrd="0" presId="urn:microsoft.com/office/officeart/2005/8/layout/default"/>
    <dgm:cxn modelId="{63E5D744-C70A-433A-96DF-99E4BD991F4E}" type="presParOf" srcId="{FB970023-0AD8-4257-9D69-0D38BBE98C0B}" destId="{AB46F437-0746-4546-925E-0EB7C7D5DEEE}" srcOrd="6" destOrd="0" presId="urn:microsoft.com/office/officeart/2005/8/layout/default"/>
    <dgm:cxn modelId="{348FAD9D-0618-4D5F-9AD7-30B7BD72282C}" type="presParOf" srcId="{FB970023-0AD8-4257-9D69-0D38BBE98C0B}" destId="{DFB5A0A0-5AAF-4E7A-96E3-6AAED3E2A4DE}" srcOrd="7" destOrd="0" presId="urn:microsoft.com/office/officeart/2005/8/layout/default"/>
    <dgm:cxn modelId="{88DB6956-0966-4F24-89F8-907BEDEE5F2D}" type="presParOf" srcId="{FB970023-0AD8-4257-9D69-0D38BBE98C0B}" destId="{EF93FE5D-CECB-421C-A5E7-C8A146A6D18C}" srcOrd="8" destOrd="0" presId="urn:microsoft.com/office/officeart/2005/8/layout/default"/>
    <dgm:cxn modelId="{5BB023C0-21F2-4972-A02E-B376ACD430C5}" type="presParOf" srcId="{FB970023-0AD8-4257-9D69-0D38BBE98C0B}" destId="{69C1F5B3-E374-4A16-AD71-1F7CD42FE451}" srcOrd="9" destOrd="0" presId="urn:microsoft.com/office/officeart/2005/8/layout/default"/>
    <dgm:cxn modelId="{C122391B-6DF2-412A-AE0B-C2E3CEA3B0B7}" type="presParOf" srcId="{FB970023-0AD8-4257-9D69-0D38BBE98C0B}" destId="{4872DE25-18B2-4051-AC2E-50E8F9E547B9}" srcOrd="10" destOrd="0" presId="urn:microsoft.com/office/officeart/2005/8/layout/default"/>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39.xml><?xml version="1.0" encoding="utf-8"?>
<dgm:dataModel xmlns:dgm="http://schemas.openxmlformats.org/drawingml/2006/diagram" xmlns:a="http://schemas.openxmlformats.org/drawingml/2006/main">
  <dgm:ptLst>
    <dgm:pt modelId="{816B225A-6D9C-45A5-A08D-C6272DC2B9BE}" type="doc">
      <dgm:prSet loTypeId="urn:microsoft.com/office/officeart/2005/8/layout/default" loCatId="list" qsTypeId="urn:microsoft.com/office/officeart/2005/8/quickstyle/3d4" qsCatId="3D" csTypeId="urn:microsoft.com/office/officeart/2005/8/colors/accent0_1" csCatId="mainScheme" phldr="1"/>
      <dgm:spPr/>
      <dgm:t>
        <a:bodyPr/>
        <a:lstStyle/>
        <a:p>
          <a:endParaRPr kumimoji="1" lang="ja-JP" altLang="en-US"/>
        </a:p>
      </dgm:t>
    </dgm:pt>
    <dgm:pt modelId="{40401B07-2BC1-43D1-990D-EA08A2E96199}">
      <dgm:prSet phldrT="[テキスト]"/>
      <dgm:spPr/>
      <dgm:t>
        <a:bodyPr/>
        <a:lstStyle/>
        <a:p>
          <a:r>
            <a:rPr kumimoji="1" lang="ja-JP" altLang="en-US" dirty="0" smtClean="0"/>
            <a:t>サイトマップ</a:t>
          </a:r>
          <a:endParaRPr kumimoji="1" lang="ja-JP" altLang="en-US" dirty="0"/>
        </a:p>
      </dgm:t>
    </dgm:pt>
    <dgm:pt modelId="{7810A5FF-DD0E-4847-BB51-CCA58505CB3C}" type="parTrans" cxnId="{6A1762DF-7C29-4A0A-8748-CEA318AD2CB0}">
      <dgm:prSet/>
      <dgm:spPr/>
      <dgm:t>
        <a:bodyPr/>
        <a:lstStyle/>
        <a:p>
          <a:endParaRPr kumimoji="1" lang="ja-JP" altLang="en-US"/>
        </a:p>
      </dgm:t>
    </dgm:pt>
    <dgm:pt modelId="{87D7B1F8-6123-41EB-9EE4-4365B501F819}" type="sibTrans" cxnId="{6A1762DF-7C29-4A0A-8748-CEA318AD2CB0}">
      <dgm:prSet/>
      <dgm:spPr/>
      <dgm:t>
        <a:bodyPr/>
        <a:lstStyle/>
        <a:p>
          <a:endParaRPr kumimoji="1" lang="ja-JP" altLang="en-US"/>
        </a:p>
      </dgm:t>
    </dgm:pt>
    <dgm:pt modelId="{032D3BBA-FECA-4A09-86B8-D22A26B2D692}">
      <dgm:prSet phldrT="[テキスト]"/>
      <dgm:spPr/>
      <dgm:t>
        <a:bodyPr/>
        <a:lstStyle/>
        <a:p>
          <a:r>
            <a:rPr kumimoji="1" lang="ja-JP" altLang="en-US" dirty="0" smtClean="0"/>
            <a:t>個人情報保護方針</a:t>
          </a:r>
          <a:endParaRPr kumimoji="1" lang="ja-JP" altLang="en-US" dirty="0"/>
        </a:p>
      </dgm:t>
    </dgm:pt>
    <dgm:pt modelId="{4119427E-7B15-41EB-8B5A-B95D0DFD73F7}" type="parTrans" cxnId="{3C106BD5-B745-482F-ACFC-16D6C59D484C}">
      <dgm:prSet/>
      <dgm:spPr/>
      <dgm:t>
        <a:bodyPr/>
        <a:lstStyle/>
        <a:p>
          <a:endParaRPr kumimoji="1" lang="ja-JP" altLang="en-US"/>
        </a:p>
      </dgm:t>
    </dgm:pt>
    <dgm:pt modelId="{FBC42729-2ECE-47F8-80EF-0A2691BE4F4B}" type="sibTrans" cxnId="{3C106BD5-B745-482F-ACFC-16D6C59D484C}">
      <dgm:prSet/>
      <dgm:spPr/>
      <dgm:t>
        <a:bodyPr/>
        <a:lstStyle/>
        <a:p>
          <a:endParaRPr kumimoji="1" lang="ja-JP" altLang="en-US"/>
        </a:p>
      </dgm:t>
    </dgm:pt>
    <dgm:pt modelId="{7B17B44F-FC52-4305-B7B4-359C8BB0CC78}">
      <dgm:prSet phldrT="[テキスト]"/>
      <dgm:spPr/>
      <dgm:t>
        <a:bodyPr/>
        <a:lstStyle/>
        <a:p>
          <a:r>
            <a:rPr kumimoji="1" lang="ja-JP" altLang="en-US" dirty="0" smtClean="0"/>
            <a:t>免責事項</a:t>
          </a:r>
          <a:endParaRPr kumimoji="1" lang="ja-JP" altLang="en-US" dirty="0"/>
        </a:p>
      </dgm:t>
    </dgm:pt>
    <dgm:pt modelId="{33AB0CC5-D5AB-43B3-85EC-314056ECEFE3}" type="parTrans" cxnId="{C99A6A04-00F2-464C-A463-810353EE4324}">
      <dgm:prSet/>
      <dgm:spPr/>
      <dgm:t>
        <a:bodyPr/>
        <a:lstStyle/>
        <a:p>
          <a:endParaRPr kumimoji="1" lang="ja-JP" altLang="en-US"/>
        </a:p>
      </dgm:t>
    </dgm:pt>
    <dgm:pt modelId="{92690300-D18D-45E1-9C05-A5A7F486431A}" type="sibTrans" cxnId="{C99A6A04-00F2-464C-A463-810353EE4324}">
      <dgm:prSet/>
      <dgm:spPr/>
      <dgm:t>
        <a:bodyPr/>
        <a:lstStyle/>
        <a:p>
          <a:endParaRPr kumimoji="1" lang="ja-JP" altLang="en-US"/>
        </a:p>
      </dgm:t>
    </dgm:pt>
    <dgm:pt modelId="{A8173AC5-747C-4629-AFDD-A87911240C17}">
      <dgm:prSet phldrT="[テキスト]"/>
      <dgm:spPr/>
      <dgm:t>
        <a:bodyPr/>
        <a:lstStyle/>
        <a:p>
          <a:r>
            <a:rPr kumimoji="1" lang="ja-JP" altLang="en-US" dirty="0" smtClean="0"/>
            <a:t>会社概要</a:t>
          </a:r>
          <a:endParaRPr kumimoji="1" lang="ja-JP" altLang="en-US" dirty="0"/>
        </a:p>
      </dgm:t>
    </dgm:pt>
    <dgm:pt modelId="{E974970D-70A4-448F-ADA5-582372723288}" type="parTrans" cxnId="{A95E0B9F-59F7-44CA-BC30-FF56A08C9DCF}">
      <dgm:prSet/>
      <dgm:spPr/>
      <dgm:t>
        <a:bodyPr/>
        <a:lstStyle/>
        <a:p>
          <a:endParaRPr kumimoji="1" lang="ja-JP" altLang="en-US"/>
        </a:p>
      </dgm:t>
    </dgm:pt>
    <dgm:pt modelId="{53B3EEC5-F0C3-4637-83DF-ECC7F7989530}" type="sibTrans" cxnId="{A95E0B9F-59F7-44CA-BC30-FF56A08C9DCF}">
      <dgm:prSet/>
      <dgm:spPr/>
      <dgm:t>
        <a:bodyPr/>
        <a:lstStyle/>
        <a:p>
          <a:endParaRPr kumimoji="1" lang="ja-JP" altLang="en-US"/>
        </a:p>
      </dgm:t>
    </dgm:pt>
    <dgm:pt modelId="{719CC07F-E7E8-4D5D-812D-B4FE5927E5EE}">
      <dgm:prSet phldrT="[テキスト]"/>
      <dgm:spPr/>
      <dgm:t>
        <a:bodyPr/>
        <a:lstStyle/>
        <a:p>
          <a:r>
            <a:rPr kumimoji="1" lang="ja-JP" altLang="en-US" dirty="0" smtClean="0"/>
            <a:t>お問い合わせ</a:t>
          </a:r>
          <a:endParaRPr kumimoji="1" lang="ja-JP" altLang="en-US" dirty="0"/>
        </a:p>
      </dgm:t>
    </dgm:pt>
    <dgm:pt modelId="{2DF4381A-E109-454A-9E32-D93C72FC7A55}" type="parTrans" cxnId="{F03DD442-96A4-477A-9D30-F76921D72844}">
      <dgm:prSet/>
      <dgm:spPr/>
      <dgm:t>
        <a:bodyPr/>
        <a:lstStyle/>
        <a:p>
          <a:endParaRPr kumimoji="1" lang="ja-JP" altLang="en-US"/>
        </a:p>
      </dgm:t>
    </dgm:pt>
    <dgm:pt modelId="{371C3CB0-B366-474D-B5B7-5314870145B2}" type="sibTrans" cxnId="{F03DD442-96A4-477A-9D30-F76921D72844}">
      <dgm:prSet/>
      <dgm:spPr/>
      <dgm:t>
        <a:bodyPr/>
        <a:lstStyle/>
        <a:p>
          <a:endParaRPr kumimoji="1" lang="ja-JP" altLang="en-US"/>
        </a:p>
      </dgm:t>
    </dgm:pt>
    <dgm:pt modelId="{62B35D10-1538-4D55-950A-2A2BA79ABB01}">
      <dgm:prSet phldrT="[テキスト]"/>
      <dgm:spPr/>
      <dgm:t>
        <a:bodyPr/>
        <a:lstStyle/>
        <a:p>
          <a:r>
            <a:rPr kumimoji="1" lang="ja-JP" altLang="en-US" dirty="0" smtClean="0"/>
            <a:t>お問い合わせ</a:t>
          </a:r>
          <a:endParaRPr kumimoji="1" lang="ja-JP" altLang="en-US" dirty="0"/>
        </a:p>
      </dgm:t>
    </dgm:pt>
    <dgm:pt modelId="{3B7949E4-2C6C-4147-8E77-B67B75755B1D}" type="parTrans" cxnId="{050851E5-7985-4624-BFA0-E63890E07C3D}">
      <dgm:prSet/>
      <dgm:spPr/>
      <dgm:t>
        <a:bodyPr/>
        <a:lstStyle/>
        <a:p>
          <a:endParaRPr kumimoji="1" lang="ja-JP" altLang="en-US"/>
        </a:p>
      </dgm:t>
    </dgm:pt>
    <dgm:pt modelId="{14D47D6F-6546-446B-AE47-30FEAA7CBE24}" type="sibTrans" cxnId="{050851E5-7985-4624-BFA0-E63890E07C3D}">
      <dgm:prSet/>
      <dgm:spPr/>
      <dgm:t>
        <a:bodyPr/>
        <a:lstStyle/>
        <a:p>
          <a:endParaRPr kumimoji="1" lang="ja-JP" altLang="en-US"/>
        </a:p>
      </dgm:t>
    </dgm:pt>
    <dgm:pt modelId="{FB970023-0AD8-4257-9D69-0D38BBE98C0B}" type="pres">
      <dgm:prSet presAssocID="{816B225A-6D9C-45A5-A08D-C6272DC2B9BE}" presName="diagram" presStyleCnt="0">
        <dgm:presLayoutVars>
          <dgm:dir/>
          <dgm:resizeHandles val="exact"/>
        </dgm:presLayoutVars>
      </dgm:prSet>
      <dgm:spPr/>
      <dgm:t>
        <a:bodyPr/>
        <a:lstStyle/>
        <a:p>
          <a:endParaRPr kumimoji="1" lang="ja-JP" altLang="en-US"/>
        </a:p>
      </dgm:t>
    </dgm:pt>
    <dgm:pt modelId="{FFE1DB0B-A649-43C1-B7D2-CEF3FA2CA620}" type="pres">
      <dgm:prSet presAssocID="{40401B07-2BC1-43D1-990D-EA08A2E96199}" presName="node" presStyleLbl="node1" presStyleIdx="0" presStyleCnt="6" custScaleX="175638">
        <dgm:presLayoutVars>
          <dgm:bulletEnabled val="1"/>
        </dgm:presLayoutVars>
      </dgm:prSet>
      <dgm:spPr/>
      <dgm:t>
        <a:bodyPr/>
        <a:lstStyle/>
        <a:p>
          <a:endParaRPr kumimoji="1" lang="ja-JP" altLang="en-US"/>
        </a:p>
      </dgm:t>
    </dgm:pt>
    <dgm:pt modelId="{2801E637-8C93-40BB-8D47-B379444342CD}" type="pres">
      <dgm:prSet presAssocID="{87D7B1F8-6123-41EB-9EE4-4365B501F819}" presName="sibTrans" presStyleCnt="0"/>
      <dgm:spPr/>
      <dgm:t>
        <a:bodyPr/>
        <a:lstStyle/>
        <a:p>
          <a:endParaRPr kumimoji="1" lang="ja-JP" altLang="en-US"/>
        </a:p>
      </dgm:t>
    </dgm:pt>
    <dgm:pt modelId="{DE94FCB2-DC8D-4E9C-99AC-1B4A02F51ED1}" type="pres">
      <dgm:prSet presAssocID="{032D3BBA-FECA-4A09-86B8-D22A26B2D692}" presName="node" presStyleLbl="node1" presStyleIdx="1" presStyleCnt="6" custScaleX="171041">
        <dgm:presLayoutVars>
          <dgm:bulletEnabled val="1"/>
        </dgm:presLayoutVars>
      </dgm:prSet>
      <dgm:spPr/>
      <dgm:t>
        <a:bodyPr/>
        <a:lstStyle/>
        <a:p>
          <a:endParaRPr kumimoji="1" lang="ja-JP" altLang="en-US"/>
        </a:p>
      </dgm:t>
    </dgm:pt>
    <dgm:pt modelId="{B79BEC52-4A3C-4665-948E-5AB634E4DDD1}" type="pres">
      <dgm:prSet presAssocID="{FBC42729-2ECE-47F8-80EF-0A2691BE4F4B}" presName="sibTrans" presStyleCnt="0"/>
      <dgm:spPr/>
      <dgm:t>
        <a:bodyPr/>
        <a:lstStyle/>
        <a:p>
          <a:endParaRPr kumimoji="1" lang="ja-JP" altLang="en-US"/>
        </a:p>
      </dgm:t>
    </dgm:pt>
    <dgm:pt modelId="{9E71994E-CAF8-46B6-9D24-24B986C042F2}" type="pres">
      <dgm:prSet presAssocID="{7B17B44F-FC52-4305-B7B4-359C8BB0CC78}" presName="node" presStyleLbl="node1" presStyleIdx="2" presStyleCnt="6" custScaleX="161847">
        <dgm:presLayoutVars>
          <dgm:bulletEnabled val="1"/>
        </dgm:presLayoutVars>
      </dgm:prSet>
      <dgm:spPr/>
      <dgm:t>
        <a:bodyPr/>
        <a:lstStyle/>
        <a:p>
          <a:endParaRPr kumimoji="1" lang="ja-JP" altLang="en-US"/>
        </a:p>
      </dgm:t>
    </dgm:pt>
    <dgm:pt modelId="{738F86CF-128D-470E-936B-6A3F88B3548B}" type="pres">
      <dgm:prSet presAssocID="{92690300-D18D-45E1-9C05-A5A7F486431A}" presName="sibTrans" presStyleCnt="0"/>
      <dgm:spPr/>
      <dgm:t>
        <a:bodyPr/>
        <a:lstStyle/>
        <a:p>
          <a:endParaRPr kumimoji="1" lang="ja-JP" altLang="en-US"/>
        </a:p>
      </dgm:t>
    </dgm:pt>
    <dgm:pt modelId="{AB46F437-0746-4546-925E-0EB7C7D5DEEE}" type="pres">
      <dgm:prSet presAssocID="{A8173AC5-747C-4629-AFDD-A87911240C17}" presName="node" presStyleLbl="node1" presStyleIdx="3" presStyleCnt="6" custScaleX="183491">
        <dgm:presLayoutVars>
          <dgm:bulletEnabled val="1"/>
        </dgm:presLayoutVars>
      </dgm:prSet>
      <dgm:spPr/>
      <dgm:t>
        <a:bodyPr/>
        <a:lstStyle/>
        <a:p>
          <a:endParaRPr kumimoji="1" lang="ja-JP" altLang="en-US"/>
        </a:p>
      </dgm:t>
    </dgm:pt>
    <dgm:pt modelId="{DFB5A0A0-5AAF-4E7A-96E3-6AAED3E2A4DE}" type="pres">
      <dgm:prSet presAssocID="{53B3EEC5-F0C3-4637-83DF-ECC7F7989530}" presName="sibTrans" presStyleCnt="0"/>
      <dgm:spPr/>
      <dgm:t>
        <a:bodyPr/>
        <a:lstStyle/>
        <a:p>
          <a:endParaRPr kumimoji="1" lang="ja-JP" altLang="en-US"/>
        </a:p>
      </dgm:t>
    </dgm:pt>
    <dgm:pt modelId="{EF93FE5D-CECB-421C-A5E7-C8A146A6D18C}" type="pres">
      <dgm:prSet presAssocID="{719CC07F-E7E8-4D5D-812D-B4FE5927E5EE}" presName="node" presStyleLbl="node1" presStyleIdx="4" presStyleCnt="6" custScaleX="166731">
        <dgm:presLayoutVars>
          <dgm:bulletEnabled val="1"/>
        </dgm:presLayoutVars>
      </dgm:prSet>
      <dgm:spPr/>
      <dgm:t>
        <a:bodyPr/>
        <a:lstStyle/>
        <a:p>
          <a:endParaRPr kumimoji="1" lang="ja-JP" altLang="en-US"/>
        </a:p>
      </dgm:t>
    </dgm:pt>
    <dgm:pt modelId="{69C1F5B3-E374-4A16-AD71-1F7CD42FE451}" type="pres">
      <dgm:prSet presAssocID="{371C3CB0-B366-474D-B5B7-5314870145B2}" presName="sibTrans" presStyleCnt="0"/>
      <dgm:spPr/>
      <dgm:t>
        <a:bodyPr/>
        <a:lstStyle/>
        <a:p>
          <a:endParaRPr kumimoji="1" lang="ja-JP" altLang="en-US"/>
        </a:p>
      </dgm:t>
    </dgm:pt>
    <dgm:pt modelId="{4872DE25-18B2-4051-AC2E-50E8F9E547B9}" type="pres">
      <dgm:prSet presAssocID="{62B35D10-1538-4D55-950A-2A2BA79ABB01}" presName="node" presStyleLbl="node1" presStyleIdx="5" presStyleCnt="6" custScaleX="182009">
        <dgm:presLayoutVars>
          <dgm:bulletEnabled val="1"/>
        </dgm:presLayoutVars>
      </dgm:prSet>
      <dgm:spPr/>
      <dgm:t>
        <a:bodyPr/>
        <a:lstStyle/>
        <a:p>
          <a:endParaRPr kumimoji="1" lang="ja-JP" altLang="en-US"/>
        </a:p>
      </dgm:t>
    </dgm:pt>
  </dgm:ptLst>
  <dgm:cxnLst>
    <dgm:cxn modelId="{C99A6A04-00F2-464C-A463-810353EE4324}" srcId="{816B225A-6D9C-45A5-A08D-C6272DC2B9BE}" destId="{7B17B44F-FC52-4305-B7B4-359C8BB0CC78}" srcOrd="2" destOrd="0" parTransId="{33AB0CC5-D5AB-43B3-85EC-314056ECEFE3}" sibTransId="{92690300-D18D-45E1-9C05-A5A7F486431A}"/>
    <dgm:cxn modelId="{49B18BF3-E8F5-43FB-8878-5D1144321883}" type="presOf" srcId="{40401B07-2BC1-43D1-990D-EA08A2E96199}" destId="{FFE1DB0B-A649-43C1-B7D2-CEF3FA2CA620}" srcOrd="0" destOrd="0" presId="urn:microsoft.com/office/officeart/2005/8/layout/default"/>
    <dgm:cxn modelId="{538F52CB-650E-4C1D-92D7-72D5451BB85E}" type="presOf" srcId="{816B225A-6D9C-45A5-A08D-C6272DC2B9BE}" destId="{FB970023-0AD8-4257-9D69-0D38BBE98C0B}" srcOrd="0" destOrd="0" presId="urn:microsoft.com/office/officeart/2005/8/layout/default"/>
    <dgm:cxn modelId="{07C5C4D3-82FE-48DB-AACB-EA852377B344}" type="presOf" srcId="{62B35D10-1538-4D55-950A-2A2BA79ABB01}" destId="{4872DE25-18B2-4051-AC2E-50E8F9E547B9}" srcOrd="0" destOrd="0" presId="urn:microsoft.com/office/officeart/2005/8/layout/default"/>
    <dgm:cxn modelId="{74BBFF95-B963-41A2-B7C3-11442E9A330A}" type="presOf" srcId="{032D3BBA-FECA-4A09-86B8-D22A26B2D692}" destId="{DE94FCB2-DC8D-4E9C-99AC-1B4A02F51ED1}" srcOrd="0" destOrd="0" presId="urn:microsoft.com/office/officeart/2005/8/layout/default"/>
    <dgm:cxn modelId="{2C0C0330-2913-4253-B455-6128BD9DAE53}" type="presOf" srcId="{A8173AC5-747C-4629-AFDD-A87911240C17}" destId="{AB46F437-0746-4546-925E-0EB7C7D5DEEE}" srcOrd="0" destOrd="0" presId="urn:microsoft.com/office/officeart/2005/8/layout/default"/>
    <dgm:cxn modelId="{976A513A-3DAB-4DC7-89C3-A6FC915F8D14}" type="presOf" srcId="{7B17B44F-FC52-4305-B7B4-359C8BB0CC78}" destId="{9E71994E-CAF8-46B6-9D24-24B986C042F2}" srcOrd="0" destOrd="0" presId="urn:microsoft.com/office/officeart/2005/8/layout/default"/>
    <dgm:cxn modelId="{CC5B0762-66C1-40DA-9F00-22A52A248086}" type="presOf" srcId="{719CC07F-E7E8-4D5D-812D-B4FE5927E5EE}" destId="{EF93FE5D-CECB-421C-A5E7-C8A146A6D18C}" srcOrd="0" destOrd="0" presId="urn:microsoft.com/office/officeart/2005/8/layout/default"/>
    <dgm:cxn modelId="{3C106BD5-B745-482F-ACFC-16D6C59D484C}" srcId="{816B225A-6D9C-45A5-A08D-C6272DC2B9BE}" destId="{032D3BBA-FECA-4A09-86B8-D22A26B2D692}" srcOrd="1" destOrd="0" parTransId="{4119427E-7B15-41EB-8B5A-B95D0DFD73F7}" sibTransId="{FBC42729-2ECE-47F8-80EF-0A2691BE4F4B}"/>
    <dgm:cxn modelId="{F03DD442-96A4-477A-9D30-F76921D72844}" srcId="{816B225A-6D9C-45A5-A08D-C6272DC2B9BE}" destId="{719CC07F-E7E8-4D5D-812D-B4FE5927E5EE}" srcOrd="4" destOrd="0" parTransId="{2DF4381A-E109-454A-9E32-D93C72FC7A55}" sibTransId="{371C3CB0-B366-474D-B5B7-5314870145B2}"/>
    <dgm:cxn modelId="{A95E0B9F-59F7-44CA-BC30-FF56A08C9DCF}" srcId="{816B225A-6D9C-45A5-A08D-C6272DC2B9BE}" destId="{A8173AC5-747C-4629-AFDD-A87911240C17}" srcOrd="3" destOrd="0" parTransId="{E974970D-70A4-448F-ADA5-582372723288}" sibTransId="{53B3EEC5-F0C3-4637-83DF-ECC7F7989530}"/>
    <dgm:cxn modelId="{050851E5-7985-4624-BFA0-E63890E07C3D}" srcId="{816B225A-6D9C-45A5-A08D-C6272DC2B9BE}" destId="{62B35D10-1538-4D55-950A-2A2BA79ABB01}" srcOrd="5" destOrd="0" parTransId="{3B7949E4-2C6C-4147-8E77-B67B75755B1D}" sibTransId="{14D47D6F-6546-446B-AE47-30FEAA7CBE24}"/>
    <dgm:cxn modelId="{6A1762DF-7C29-4A0A-8748-CEA318AD2CB0}" srcId="{816B225A-6D9C-45A5-A08D-C6272DC2B9BE}" destId="{40401B07-2BC1-43D1-990D-EA08A2E96199}" srcOrd="0" destOrd="0" parTransId="{7810A5FF-DD0E-4847-BB51-CCA58505CB3C}" sibTransId="{87D7B1F8-6123-41EB-9EE4-4365B501F819}"/>
    <dgm:cxn modelId="{28619244-8602-4489-AE7F-0723BA9EFF1F}" type="presParOf" srcId="{FB970023-0AD8-4257-9D69-0D38BBE98C0B}" destId="{FFE1DB0B-A649-43C1-B7D2-CEF3FA2CA620}" srcOrd="0" destOrd="0" presId="urn:microsoft.com/office/officeart/2005/8/layout/default"/>
    <dgm:cxn modelId="{034DEF49-9748-4951-A60C-6E0FB54D1867}" type="presParOf" srcId="{FB970023-0AD8-4257-9D69-0D38BBE98C0B}" destId="{2801E637-8C93-40BB-8D47-B379444342CD}" srcOrd="1" destOrd="0" presId="urn:microsoft.com/office/officeart/2005/8/layout/default"/>
    <dgm:cxn modelId="{F443A9A7-F455-4201-84AD-9B92B5313AE3}" type="presParOf" srcId="{FB970023-0AD8-4257-9D69-0D38BBE98C0B}" destId="{DE94FCB2-DC8D-4E9C-99AC-1B4A02F51ED1}" srcOrd="2" destOrd="0" presId="urn:microsoft.com/office/officeart/2005/8/layout/default"/>
    <dgm:cxn modelId="{E4675951-71C9-4226-864A-EEDE2E5B0BF3}" type="presParOf" srcId="{FB970023-0AD8-4257-9D69-0D38BBE98C0B}" destId="{B79BEC52-4A3C-4665-948E-5AB634E4DDD1}" srcOrd="3" destOrd="0" presId="urn:microsoft.com/office/officeart/2005/8/layout/default"/>
    <dgm:cxn modelId="{F6D0A0A5-85DC-4207-A343-37344EB481CB}" type="presParOf" srcId="{FB970023-0AD8-4257-9D69-0D38BBE98C0B}" destId="{9E71994E-CAF8-46B6-9D24-24B986C042F2}" srcOrd="4" destOrd="0" presId="urn:microsoft.com/office/officeart/2005/8/layout/default"/>
    <dgm:cxn modelId="{5ADF12BD-2F71-40A2-85E6-1177051CD1AD}" type="presParOf" srcId="{FB970023-0AD8-4257-9D69-0D38BBE98C0B}" destId="{738F86CF-128D-470E-936B-6A3F88B3548B}" srcOrd="5" destOrd="0" presId="urn:microsoft.com/office/officeart/2005/8/layout/default"/>
    <dgm:cxn modelId="{E696D61F-F913-42DF-B18F-2FC1DC2299E6}" type="presParOf" srcId="{FB970023-0AD8-4257-9D69-0D38BBE98C0B}" destId="{AB46F437-0746-4546-925E-0EB7C7D5DEEE}" srcOrd="6" destOrd="0" presId="urn:microsoft.com/office/officeart/2005/8/layout/default"/>
    <dgm:cxn modelId="{F56EC821-C532-4C9F-A388-91723362BB57}" type="presParOf" srcId="{FB970023-0AD8-4257-9D69-0D38BBE98C0B}" destId="{DFB5A0A0-5AAF-4E7A-96E3-6AAED3E2A4DE}" srcOrd="7" destOrd="0" presId="urn:microsoft.com/office/officeart/2005/8/layout/default"/>
    <dgm:cxn modelId="{3335AB69-56A5-403A-9C39-BB2FF326DDA6}" type="presParOf" srcId="{FB970023-0AD8-4257-9D69-0D38BBE98C0B}" destId="{EF93FE5D-CECB-421C-A5E7-C8A146A6D18C}" srcOrd="8" destOrd="0" presId="urn:microsoft.com/office/officeart/2005/8/layout/default"/>
    <dgm:cxn modelId="{D3924CA5-134D-470C-83C9-C69080F42DF1}" type="presParOf" srcId="{FB970023-0AD8-4257-9D69-0D38BBE98C0B}" destId="{69C1F5B3-E374-4A16-AD71-1F7CD42FE451}" srcOrd="9" destOrd="0" presId="urn:microsoft.com/office/officeart/2005/8/layout/default"/>
    <dgm:cxn modelId="{7EB4730B-B845-4E00-A54D-E84CC0DA5B92}" type="presParOf" srcId="{FB970023-0AD8-4257-9D69-0D38BBE98C0B}" destId="{4872DE25-18B2-4051-AC2E-50E8F9E547B9}" srcOrd="10" destOrd="0" presId="urn:microsoft.com/office/officeart/2005/8/layout/default"/>
  </dgm:cxnLst>
  <dgm:bg/>
  <dgm:whole/>
  <dgm:extLst>
    <a:ext uri="http://schemas.microsoft.com/office/drawing/2008/diagram">
      <dsp:dataModelExt xmlns:dsp="http://schemas.microsoft.com/office/drawing/2008/diagram" xmlns="" relId="rId11"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16B225A-6D9C-45A5-A08D-C6272DC2B9BE}" type="doc">
      <dgm:prSet loTypeId="urn:microsoft.com/office/officeart/2005/8/layout/default" loCatId="list" qsTypeId="urn:microsoft.com/office/officeart/2005/8/quickstyle/3d4" qsCatId="3D" csTypeId="urn:microsoft.com/office/officeart/2005/8/colors/accent0_1" csCatId="mainScheme" phldr="1"/>
      <dgm:spPr/>
      <dgm:t>
        <a:bodyPr/>
        <a:lstStyle/>
        <a:p>
          <a:endParaRPr kumimoji="1" lang="ja-JP" altLang="en-US"/>
        </a:p>
      </dgm:t>
    </dgm:pt>
    <dgm:pt modelId="{40401B07-2BC1-43D1-990D-EA08A2E96199}">
      <dgm:prSet phldrT="[テキスト]"/>
      <dgm:spPr/>
      <dgm:t>
        <a:bodyPr/>
        <a:lstStyle/>
        <a:p>
          <a:r>
            <a:rPr kumimoji="1" lang="ja-JP" altLang="en-US" dirty="0" smtClean="0"/>
            <a:t>サイトマップ</a:t>
          </a:r>
          <a:endParaRPr kumimoji="1" lang="ja-JP" altLang="en-US" dirty="0"/>
        </a:p>
      </dgm:t>
    </dgm:pt>
    <dgm:pt modelId="{7810A5FF-DD0E-4847-BB51-CCA58505CB3C}" type="parTrans" cxnId="{6A1762DF-7C29-4A0A-8748-CEA318AD2CB0}">
      <dgm:prSet/>
      <dgm:spPr/>
      <dgm:t>
        <a:bodyPr/>
        <a:lstStyle/>
        <a:p>
          <a:endParaRPr kumimoji="1" lang="ja-JP" altLang="en-US"/>
        </a:p>
      </dgm:t>
    </dgm:pt>
    <dgm:pt modelId="{87D7B1F8-6123-41EB-9EE4-4365B501F819}" type="sibTrans" cxnId="{6A1762DF-7C29-4A0A-8748-CEA318AD2CB0}">
      <dgm:prSet/>
      <dgm:spPr/>
      <dgm:t>
        <a:bodyPr/>
        <a:lstStyle/>
        <a:p>
          <a:endParaRPr kumimoji="1" lang="ja-JP" altLang="en-US"/>
        </a:p>
      </dgm:t>
    </dgm:pt>
    <dgm:pt modelId="{032D3BBA-FECA-4A09-86B8-D22A26B2D692}">
      <dgm:prSet phldrT="[テキスト]"/>
      <dgm:spPr/>
      <dgm:t>
        <a:bodyPr/>
        <a:lstStyle/>
        <a:p>
          <a:r>
            <a:rPr kumimoji="1" lang="ja-JP" altLang="en-US" dirty="0" smtClean="0"/>
            <a:t>個人情報保護方針</a:t>
          </a:r>
          <a:endParaRPr kumimoji="1" lang="ja-JP" altLang="en-US" dirty="0"/>
        </a:p>
      </dgm:t>
    </dgm:pt>
    <dgm:pt modelId="{4119427E-7B15-41EB-8B5A-B95D0DFD73F7}" type="parTrans" cxnId="{3C106BD5-B745-482F-ACFC-16D6C59D484C}">
      <dgm:prSet/>
      <dgm:spPr/>
      <dgm:t>
        <a:bodyPr/>
        <a:lstStyle/>
        <a:p>
          <a:endParaRPr kumimoji="1" lang="ja-JP" altLang="en-US"/>
        </a:p>
      </dgm:t>
    </dgm:pt>
    <dgm:pt modelId="{FBC42729-2ECE-47F8-80EF-0A2691BE4F4B}" type="sibTrans" cxnId="{3C106BD5-B745-482F-ACFC-16D6C59D484C}">
      <dgm:prSet/>
      <dgm:spPr/>
      <dgm:t>
        <a:bodyPr/>
        <a:lstStyle/>
        <a:p>
          <a:endParaRPr kumimoji="1" lang="ja-JP" altLang="en-US"/>
        </a:p>
      </dgm:t>
    </dgm:pt>
    <dgm:pt modelId="{7B17B44F-FC52-4305-B7B4-359C8BB0CC78}">
      <dgm:prSet phldrT="[テキスト]"/>
      <dgm:spPr/>
      <dgm:t>
        <a:bodyPr/>
        <a:lstStyle/>
        <a:p>
          <a:r>
            <a:rPr kumimoji="1" lang="ja-JP" altLang="en-US" dirty="0" smtClean="0"/>
            <a:t>免責事項</a:t>
          </a:r>
          <a:endParaRPr kumimoji="1" lang="ja-JP" altLang="en-US" dirty="0"/>
        </a:p>
      </dgm:t>
    </dgm:pt>
    <dgm:pt modelId="{33AB0CC5-D5AB-43B3-85EC-314056ECEFE3}" type="parTrans" cxnId="{C99A6A04-00F2-464C-A463-810353EE4324}">
      <dgm:prSet/>
      <dgm:spPr/>
      <dgm:t>
        <a:bodyPr/>
        <a:lstStyle/>
        <a:p>
          <a:endParaRPr kumimoji="1" lang="ja-JP" altLang="en-US"/>
        </a:p>
      </dgm:t>
    </dgm:pt>
    <dgm:pt modelId="{92690300-D18D-45E1-9C05-A5A7F486431A}" type="sibTrans" cxnId="{C99A6A04-00F2-464C-A463-810353EE4324}">
      <dgm:prSet/>
      <dgm:spPr/>
      <dgm:t>
        <a:bodyPr/>
        <a:lstStyle/>
        <a:p>
          <a:endParaRPr kumimoji="1" lang="ja-JP" altLang="en-US"/>
        </a:p>
      </dgm:t>
    </dgm:pt>
    <dgm:pt modelId="{A8173AC5-747C-4629-AFDD-A87911240C17}">
      <dgm:prSet phldrT="[テキスト]"/>
      <dgm:spPr/>
      <dgm:t>
        <a:bodyPr/>
        <a:lstStyle/>
        <a:p>
          <a:r>
            <a:rPr kumimoji="1" lang="ja-JP" altLang="en-US" dirty="0" smtClean="0"/>
            <a:t>会社概要</a:t>
          </a:r>
          <a:endParaRPr kumimoji="1" lang="ja-JP" altLang="en-US" dirty="0"/>
        </a:p>
      </dgm:t>
    </dgm:pt>
    <dgm:pt modelId="{E974970D-70A4-448F-ADA5-582372723288}" type="parTrans" cxnId="{A95E0B9F-59F7-44CA-BC30-FF56A08C9DCF}">
      <dgm:prSet/>
      <dgm:spPr/>
      <dgm:t>
        <a:bodyPr/>
        <a:lstStyle/>
        <a:p>
          <a:endParaRPr kumimoji="1" lang="ja-JP" altLang="en-US"/>
        </a:p>
      </dgm:t>
    </dgm:pt>
    <dgm:pt modelId="{53B3EEC5-F0C3-4637-83DF-ECC7F7989530}" type="sibTrans" cxnId="{A95E0B9F-59F7-44CA-BC30-FF56A08C9DCF}">
      <dgm:prSet/>
      <dgm:spPr/>
      <dgm:t>
        <a:bodyPr/>
        <a:lstStyle/>
        <a:p>
          <a:endParaRPr kumimoji="1" lang="ja-JP" altLang="en-US"/>
        </a:p>
      </dgm:t>
    </dgm:pt>
    <dgm:pt modelId="{719CC07F-E7E8-4D5D-812D-B4FE5927E5EE}">
      <dgm:prSet phldrT="[テキスト]"/>
      <dgm:spPr/>
      <dgm:t>
        <a:bodyPr/>
        <a:lstStyle/>
        <a:p>
          <a:r>
            <a:rPr kumimoji="1" lang="ja-JP" altLang="en-US" dirty="0" smtClean="0"/>
            <a:t>お問い合わせ</a:t>
          </a:r>
          <a:endParaRPr kumimoji="1" lang="ja-JP" altLang="en-US" dirty="0"/>
        </a:p>
      </dgm:t>
    </dgm:pt>
    <dgm:pt modelId="{2DF4381A-E109-454A-9E32-D93C72FC7A55}" type="parTrans" cxnId="{F03DD442-96A4-477A-9D30-F76921D72844}">
      <dgm:prSet/>
      <dgm:spPr/>
      <dgm:t>
        <a:bodyPr/>
        <a:lstStyle/>
        <a:p>
          <a:endParaRPr kumimoji="1" lang="ja-JP" altLang="en-US"/>
        </a:p>
      </dgm:t>
    </dgm:pt>
    <dgm:pt modelId="{371C3CB0-B366-474D-B5B7-5314870145B2}" type="sibTrans" cxnId="{F03DD442-96A4-477A-9D30-F76921D72844}">
      <dgm:prSet/>
      <dgm:spPr/>
      <dgm:t>
        <a:bodyPr/>
        <a:lstStyle/>
        <a:p>
          <a:endParaRPr kumimoji="1" lang="ja-JP" altLang="en-US"/>
        </a:p>
      </dgm:t>
    </dgm:pt>
    <dgm:pt modelId="{62B35D10-1538-4D55-950A-2A2BA79ABB01}">
      <dgm:prSet phldrT="[テキスト]"/>
      <dgm:spPr/>
      <dgm:t>
        <a:bodyPr/>
        <a:lstStyle/>
        <a:p>
          <a:r>
            <a:rPr kumimoji="1" lang="ja-JP" altLang="en-US" dirty="0" smtClean="0"/>
            <a:t>お問い合わせ</a:t>
          </a:r>
          <a:endParaRPr kumimoji="1" lang="ja-JP" altLang="en-US" dirty="0"/>
        </a:p>
      </dgm:t>
    </dgm:pt>
    <dgm:pt modelId="{3B7949E4-2C6C-4147-8E77-B67B75755B1D}" type="parTrans" cxnId="{050851E5-7985-4624-BFA0-E63890E07C3D}">
      <dgm:prSet/>
      <dgm:spPr/>
      <dgm:t>
        <a:bodyPr/>
        <a:lstStyle/>
        <a:p>
          <a:endParaRPr kumimoji="1" lang="ja-JP" altLang="en-US"/>
        </a:p>
      </dgm:t>
    </dgm:pt>
    <dgm:pt modelId="{14D47D6F-6546-446B-AE47-30FEAA7CBE24}" type="sibTrans" cxnId="{050851E5-7985-4624-BFA0-E63890E07C3D}">
      <dgm:prSet/>
      <dgm:spPr/>
      <dgm:t>
        <a:bodyPr/>
        <a:lstStyle/>
        <a:p>
          <a:endParaRPr kumimoji="1" lang="ja-JP" altLang="en-US"/>
        </a:p>
      </dgm:t>
    </dgm:pt>
    <dgm:pt modelId="{FB970023-0AD8-4257-9D69-0D38BBE98C0B}" type="pres">
      <dgm:prSet presAssocID="{816B225A-6D9C-45A5-A08D-C6272DC2B9BE}" presName="diagram" presStyleCnt="0">
        <dgm:presLayoutVars>
          <dgm:dir/>
          <dgm:resizeHandles val="exact"/>
        </dgm:presLayoutVars>
      </dgm:prSet>
      <dgm:spPr/>
      <dgm:t>
        <a:bodyPr/>
        <a:lstStyle/>
        <a:p>
          <a:endParaRPr kumimoji="1" lang="ja-JP" altLang="en-US"/>
        </a:p>
      </dgm:t>
    </dgm:pt>
    <dgm:pt modelId="{FFE1DB0B-A649-43C1-B7D2-CEF3FA2CA620}" type="pres">
      <dgm:prSet presAssocID="{40401B07-2BC1-43D1-990D-EA08A2E96199}" presName="node" presStyleLbl="node1" presStyleIdx="0" presStyleCnt="6" custScaleX="175638">
        <dgm:presLayoutVars>
          <dgm:bulletEnabled val="1"/>
        </dgm:presLayoutVars>
      </dgm:prSet>
      <dgm:spPr/>
      <dgm:t>
        <a:bodyPr/>
        <a:lstStyle/>
        <a:p>
          <a:endParaRPr kumimoji="1" lang="ja-JP" altLang="en-US"/>
        </a:p>
      </dgm:t>
    </dgm:pt>
    <dgm:pt modelId="{2801E637-8C93-40BB-8D47-B379444342CD}" type="pres">
      <dgm:prSet presAssocID="{87D7B1F8-6123-41EB-9EE4-4365B501F819}" presName="sibTrans" presStyleCnt="0"/>
      <dgm:spPr/>
      <dgm:t>
        <a:bodyPr/>
        <a:lstStyle/>
        <a:p>
          <a:endParaRPr kumimoji="1" lang="ja-JP" altLang="en-US"/>
        </a:p>
      </dgm:t>
    </dgm:pt>
    <dgm:pt modelId="{DE94FCB2-DC8D-4E9C-99AC-1B4A02F51ED1}" type="pres">
      <dgm:prSet presAssocID="{032D3BBA-FECA-4A09-86B8-D22A26B2D692}" presName="node" presStyleLbl="node1" presStyleIdx="1" presStyleCnt="6" custScaleX="171041">
        <dgm:presLayoutVars>
          <dgm:bulletEnabled val="1"/>
        </dgm:presLayoutVars>
      </dgm:prSet>
      <dgm:spPr/>
      <dgm:t>
        <a:bodyPr/>
        <a:lstStyle/>
        <a:p>
          <a:endParaRPr kumimoji="1" lang="ja-JP" altLang="en-US"/>
        </a:p>
      </dgm:t>
    </dgm:pt>
    <dgm:pt modelId="{B79BEC52-4A3C-4665-948E-5AB634E4DDD1}" type="pres">
      <dgm:prSet presAssocID="{FBC42729-2ECE-47F8-80EF-0A2691BE4F4B}" presName="sibTrans" presStyleCnt="0"/>
      <dgm:spPr/>
      <dgm:t>
        <a:bodyPr/>
        <a:lstStyle/>
        <a:p>
          <a:endParaRPr kumimoji="1" lang="ja-JP" altLang="en-US"/>
        </a:p>
      </dgm:t>
    </dgm:pt>
    <dgm:pt modelId="{9E71994E-CAF8-46B6-9D24-24B986C042F2}" type="pres">
      <dgm:prSet presAssocID="{7B17B44F-FC52-4305-B7B4-359C8BB0CC78}" presName="node" presStyleLbl="node1" presStyleIdx="2" presStyleCnt="6" custScaleX="161847">
        <dgm:presLayoutVars>
          <dgm:bulletEnabled val="1"/>
        </dgm:presLayoutVars>
      </dgm:prSet>
      <dgm:spPr/>
      <dgm:t>
        <a:bodyPr/>
        <a:lstStyle/>
        <a:p>
          <a:endParaRPr kumimoji="1" lang="ja-JP" altLang="en-US"/>
        </a:p>
      </dgm:t>
    </dgm:pt>
    <dgm:pt modelId="{738F86CF-128D-470E-936B-6A3F88B3548B}" type="pres">
      <dgm:prSet presAssocID="{92690300-D18D-45E1-9C05-A5A7F486431A}" presName="sibTrans" presStyleCnt="0"/>
      <dgm:spPr/>
      <dgm:t>
        <a:bodyPr/>
        <a:lstStyle/>
        <a:p>
          <a:endParaRPr kumimoji="1" lang="ja-JP" altLang="en-US"/>
        </a:p>
      </dgm:t>
    </dgm:pt>
    <dgm:pt modelId="{AB46F437-0746-4546-925E-0EB7C7D5DEEE}" type="pres">
      <dgm:prSet presAssocID="{A8173AC5-747C-4629-AFDD-A87911240C17}" presName="node" presStyleLbl="node1" presStyleIdx="3" presStyleCnt="6" custScaleX="183491">
        <dgm:presLayoutVars>
          <dgm:bulletEnabled val="1"/>
        </dgm:presLayoutVars>
      </dgm:prSet>
      <dgm:spPr/>
      <dgm:t>
        <a:bodyPr/>
        <a:lstStyle/>
        <a:p>
          <a:endParaRPr kumimoji="1" lang="ja-JP" altLang="en-US"/>
        </a:p>
      </dgm:t>
    </dgm:pt>
    <dgm:pt modelId="{DFB5A0A0-5AAF-4E7A-96E3-6AAED3E2A4DE}" type="pres">
      <dgm:prSet presAssocID="{53B3EEC5-F0C3-4637-83DF-ECC7F7989530}" presName="sibTrans" presStyleCnt="0"/>
      <dgm:spPr/>
      <dgm:t>
        <a:bodyPr/>
        <a:lstStyle/>
        <a:p>
          <a:endParaRPr kumimoji="1" lang="ja-JP" altLang="en-US"/>
        </a:p>
      </dgm:t>
    </dgm:pt>
    <dgm:pt modelId="{EF93FE5D-CECB-421C-A5E7-C8A146A6D18C}" type="pres">
      <dgm:prSet presAssocID="{719CC07F-E7E8-4D5D-812D-B4FE5927E5EE}" presName="node" presStyleLbl="node1" presStyleIdx="4" presStyleCnt="6" custScaleX="166731">
        <dgm:presLayoutVars>
          <dgm:bulletEnabled val="1"/>
        </dgm:presLayoutVars>
      </dgm:prSet>
      <dgm:spPr/>
      <dgm:t>
        <a:bodyPr/>
        <a:lstStyle/>
        <a:p>
          <a:endParaRPr kumimoji="1" lang="ja-JP" altLang="en-US"/>
        </a:p>
      </dgm:t>
    </dgm:pt>
    <dgm:pt modelId="{69C1F5B3-E374-4A16-AD71-1F7CD42FE451}" type="pres">
      <dgm:prSet presAssocID="{371C3CB0-B366-474D-B5B7-5314870145B2}" presName="sibTrans" presStyleCnt="0"/>
      <dgm:spPr/>
      <dgm:t>
        <a:bodyPr/>
        <a:lstStyle/>
        <a:p>
          <a:endParaRPr kumimoji="1" lang="ja-JP" altLang="en-US"/>
        </a:p>
      </dgm:t>
    </dgm:pt>
    <dgm:pt modelId="{4872DE25-18B2-4051-AC2E-50E8F9E547B9}" type="pres">
      <dgm:prSet presAssocID="{62B35D10-1538-4D55-950A-2A2BA79ABB01}" presName="node" presStyleLbl="node1" presStyleIdx="5" presStyleCnt="6" custScaleX="182009">
        <dgm:presLayoutVars>
          <dgm:bulletEnabled val="1"/>
        </dgm:presLayoutVars>
      </dgm:prSet>
      <dgm:spPr/>
      <dgm:t>
        <a:bodyPr/>
        <a:lstStyle/>
        <a:p>
          <a:endParaRPr kumimoji="1" lang="ja-JP" altLang="en-US"/>
        </a:p>
      </dgm:t>
    </dgm:pt>
  </dgm:ptLst>
  <dgm:cxnLst>
    <dgm:cxn modelId="{F03DD442-96A4-477A-9D30-F76921D72844}" srcId="{816B225A-6D9C-45A5-A08D-C6272DC2B9BE}" destId="{719CC07F-E7E8-4D5D-812D-B4FE5927E5EE}" srcOrd="4" destOrd="0" parTransId="{2DF4381A-E109-454A-9E32-D93C72FC7A55}" sibTransId="{371C3CB0-B366-474D-B5B7-5314870145B2}"/>
    <dgm:cxn modelId="{40F4D107-56AB-4C51-BA45-755CD57AB3BF}" type="presOf" srcId="{7B17B44F-FC52-4305-B7B4-359C8BB0CC78}" destId="{9E71994E-CAF8-46B6-9D24-24B986C042F2}" srcOrd="0" destOrd="0" presId="urn:microsoft.com/office/officeart/2005/8/layout/default"/>
    <dgm:cxn modelId="{9C714400-6753-4B26-8376-FCA92DAE46F8}" type="presOf" srcId="{816B225A-6D9C-45A5-A08D-C6272DC2B9BE}" destId="{FB970023-0AD8-4257-9D69-0D38BBE98C0B}" srcOrd="0" destOrd="0" presId="urn:microsoft.com/office/officeart/2005/8/layout/default"/>
    <dgm:cxn modelId="{C99A6A04-00F2-464C-A463-810353EE4324}" srcId="{816B225A-6D9C-45A5-A08D-C6272DC2B9BE}" destId="{7B17B44F-FC52-4305-B7B4-359C8BB0CC78}" srcOrd="2" destOrd="0" parTransId="{33AB0CC5-D5AB-43B3-85EC-314056ECEFE3}" sibTransId="{92690300-D18D-45E1-9C05-A5A7F486431A}"/>
    <dgm:cxn modelId="{440BFB38-E0F4-4AFE-89F8-F63FC6612F2E}" type="presOf" srcId="{032D3BBA-FECA-4A09-86B8-D22A26B2D692}" destId="{DE94FCB2-DC8D-4E9C-99AC-1B4A02F51ED1}" srcOrd="0" destOrd="0" presId="urn:microsoft.com/office/officeart/2005/8/layout/default"/>
    <dgm:cxn modelId="{A95E0B9F-59F7-44CA-BC30-FF56A08C9DCF}" srcId="{816B225A-6D9C-45A5-A08D-C6272DC2B9BE}" destId="{A8173AC5-747C-4629-AFDD-A87911240C17}" srcOrd="3" destOrd="0" parTransId="{E974970D-70A4-448F-ADA5-582372723288}" sibTransId="{53B3EEC5-F0C3-4637-83DF-ECC7F7989530}"/>
    <dgm:cxn modelId="{050851E5-7985-4624-BFA0-E63890E07C3D}" srcId="{816B225A-6D9C-45A5-A08D-C6272DC2B9BE}" destId="{62B35D10-1538-4D55-950A-2A2BA79ABB01}" srcOrd="5" destOrd="0" parTransId="{3B7949E4-2C6C-4147-8E77-B67B75755B1D}" sibTransId="{14D47D6F-6546-446B-AE47-30FEAA7CBE24}"/>
    <dgm:cxn modelId="{D447F4FE-CCA3-460E-910C-52303DECF27B}" type="presOf" srcId="{A8173AC5-747C-4629-AFDD-A87911240C17}" destId="{AB46F437-0746-4546-925E-0EB7C7D5DEEE}" srcOrd="0" destOrd="0" presId="urn:microsoft.com/office/officeart/2005/8/layout/default"/>
    <dgm:cxn modelId="{E47490E0-4EE1-454A-A3C9-039FCA0CB47F}" type="presOf" srcId="{40401B07-2BC1-43D1-990D-EA08A2E96199}" destId="{FFE1DB0B-A649-43C1-B7D2-CEF3FA2CA620}" srcOrd="0" destOrd="0" presId="urn:microsoft.com/office/officeart/2005/8/layout/default"/>
    <dgm:cxn modelId="{9DAC2645-FA3D-4FEF-80CE-2DC56C357DB9}" type="presOf" srcId="{719CC07F-E7E8-4D5D-812D-B4FE5927E5EE}" destId="{EF93FE5D-CECB-421C-A5E7-C8A146A6D18C}" srcOrd="0" destOrd="0" presId="urn:microsoft.com/office/officeart/2005/8/layout/default"/>
    <dgm:cxn modelId="{29959F3D-7118-4DA2-AB6F-03F878820164}" type="presOf" srcId="{62B35D10-1538-4D55-950A-2A2BA79ABB01}" destId="{4872DE25-18B2-4051-AC2E-50E8F9E547B9}" srcOrd="0" destOrd="0" presId="urn:microsoft.com/office/officeart/2005/8/layout/default"/>
    <dgm:cxn modelId="{6A1762DF-7C29-4A0A-8748-CEA318AD2CB0}" srcId="{816B225A-6D9C-45A5-A08D-C6272DC2B9BE}" destId="{40401B07-2BC1-43D1-990D-EA08A2E96199}" srcOrd="0" destOrd="0" parTransId="{7810A5FF-DD0E-4847-BB51-CCA58505CB3C}" sibTransId="{87D7B1F8-6123-41EB-9EE4-4365B501F819}"/>
    <dgm:cxn modelId="{3C106BD5-B745-482F-ACFC-16D6C59D484C}" srcId="{816B225A-6D9C-45A5-A08D-C6272DC2B9BE}" destId="{032D3BBA-FECA-4A09-86B8-D22A26B2D692}" srcOrd="1" destOrd="0" parTransId="{4119427E-7B15-41EB-8B5A-B95D0DFD73F7}" sibTransId="{FBC42729-2ECE-47F8-80EF-0A2691BE4F4B}"/>
    <dgm:cxn modelId="{F3097468-A9FF-4397-95BC-B9487F71D31B}" type="presParOf" srcId="{FB970023-0AD8-4257-9D69-0D38BBE98C0B}" destId="{FFE1DB0B-A649-43C1-B7D2-CEF3FA2CA620}" srcOrd="0" destOrd="0" presId="urn:microsoft.com/office/officeart/2005/8/layout/default"/>
    <dgm:cxn modelId="{1F15CC5A-F504-4D2C-AE60-09BACC5A7BCD}" type="presParOf" srcId="{FB970023-0AD8-4257-9D69-0D38BBE98C0B}" destId="{2801E637-8C93-40BB-8D47-B379444342CD}" srcOrd="1" destOrd="0" presId="urn:microsoft.com/office/officeart/2005/8/layout/default"/>
    <dgm:cxn modelId="{FFDCF242-AF11-4C3C-8C0A-461699BEF930}" type="presParOf" srcId="{FB970023-0AD8-4257-9D69-0D38BBE98C0B}" destId="{DE94FCB2-DC8D-4E9C-99AC-1B4A02F51ED1}" srcOrd="2" destOrd="0" presId="urn:microsoft.com/office/officeart/2005/8/layout/default"/>
    <dgm:cxn modelId="{AD4CC011-143D-4E84-8128-06D31580D6D6}" type="presParOf" srcId="{FB970023-0AD8-4257-9D69-0D38BBE98C0B}" destId="{B79BEC52-4A3C-4665-948E-5AB634E4DDD1}" srcOrd="3" destOrd="0" presId="urn:microsoft.com/office/officeart/2005/8/layout/default"/>
    <dgm:cxn modelId="{785CFF4A-6DEB-45C3-B83B-FFF78D080981}" type="presParOf" srcId="{FB970023-0AD8-4257-9D69-0D38BBE98C0B}" destId="{9E71994E-CAF8-46B6-9D24-24B986C042F2}" srcOrd="4" destOrd="0" presId="urn:microsoft.com/office/officeart/2005/8/layout/default"/>
    <dgm:cxn modelId="{CF792A05-CD09-409B-9DC4-FDA326874505}" type="presParOf" srcId="{FB970023-0AD8-4257-9D69-0D38BBE98C0B}" destId="{738F86CF-128D-470E-936B-6A3F88B3548B}" srcOrd="5" destOrd="0" presId="urn:microsoft.com/office/officeart/2005/8/layout/default"/>
    <dgm:cxn modelId="{F8BE2AEC-5359-4C81-9C18-3CC3F177E3D8}" type="presParOf" srcId="{FB970023-0AD8-4257-9D69-0D38BBE98C0B}" destId="{AB46F437-0746-4546-925E-0EB7C7D5DEEE}" srcOrd="6" destOrd="0" presId="urn:microsoft.com/office/officeart/2005/8/layout/default"/>
    <dgm:cxn modelId="{AF2ED51A-F8C6-4EC0-9F11-04362699E64F}" type="presParOf" srcId="{FB970023-0AD8-4257-9D69-0D38BBE98C0B}" destId="{DFB5A0A0-5AAF-4E7A-96E3-6AAED3E2A4DE}" srcOrd="7" destOrd="0" presId="urn:microsoft.com/office/officeart/2005/8/layout/default"/>
    <dgm:cxn modelId="{A94B495A-0E48-44B7-9E85-93577F88253D}" type="presParOf" srcId="{FB970023-0AD8-4257-9D69-0D38BBE98C0B}" destId="{EF93FE5D-CECB-421C-A5E7-C8A146A6D18C}" srcOrd="8" destOrd="0" presId="urn:microsoft.com/office/officeart/2005/8/layout/default"/>
    <dgm:cxn modelId="{C4768BEE-047A-4693-880D-2613D8D1401A}" type="presParOf" srcId="{FB970023-0AD8-4257-9D69-0D38BBE98C0B}" destId="{69C1F5B3-E374-4A16-AD71-1F7CD42FE451}" srcOrd="9" destOrd="0" presId="urn:microsoft.com/office/officeart/2005/8/layout/default"/>
    <dgm:cxn modelId="{A6B7314C-363E-4C58-BF96-655A75948EEA}" type="presParOf" srcId="{FB970023-0AD8-4257-9D69-0D38BBE98C0B}" destId="{4872DE25-18B2-4051-AC2E-50E8F9E547B9}" srcOrd="10" destOrd="0" presId="urn:microsoft.com/office/officeart/2005/8/layout/default"/>
  </dgm:cxnLst>
  <dgm:bg/>
  <dgm:whole/>
  <dgm:extLst>
    <a:ext uri="http://schemas.microsoft.com/office/drawing/2008/diagram">
      <dsp:dataModelExt xmlns:dsp="http://schemas.microsoft.com/office/drawing/2008/diagram" xmlns="" relId="rId11" minVer="http://schemas.openxmlformats.org/drawingml/2006/diagram"/>
    </a:ext>
  </dgm:extLst>
</dgm:dataModel>
</file>

<file path=ppt/diagrams/data40.xml><?xml version="1.0" encoding="utf-8"?>
<dgm:dataModel xmlns:dgm="http://schemas.openxmlformats.org/drawingml/2006/diagram" xmlns:a="http://schemas.openxmlformats.org/drawingml/2006/main">
  <dgm:ptLst>
    <dgm:pt modelId="{816B225A-6D9C-45A5-A08D-C6272DC2B9BE}"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kumimoji="1" lang="ja-JP" altLang="en-US"/>
        </a:p>
      </dgm:t>
    </dgm:pt>
    <dgm:pt modelId="{40401B07-2BC1-43D1-990D-EA08A2E96199}">
      <dgm:prSet phldrT="[テキスト]"/>
      <dgm:spPr/>
      <dgm:t>
        <a:bodyPr/>
        <a:lstStyle/>
        <a:p>
          <a:r>
            <a:rPr kumimoji="1" lang="en-US" altLang="ja-JP" dirty="0" smtClean="0"/>
            <a:t>HOME</a:t>
          </a:r>
          <a:endParaRPr kumimoji="1" lang="ja-JP" altLang="en-US" dirty="0"/>
        </a:p>
      </dgm:t>
    </dgm:pt>
    <dgm:pt modelId="{7810A5FF-DD0E-4847-BB51-CCA58505CB3C}" type="parTrans" cxnId="{6A1762DF-7C29-4A0A-8748-CEA318AD2CB0}">
      <dgm:prSet/>
      <dgm:spPr/>
      <dgm:t>
        <a:bodyPr/>
        <a:lstStyle/>
        <a:p>
          <a:endParaRPr kumimoji="1" lang="ja-JP" altLang="en-US"/>
        </a:p>
      </dgm:t>
    </dgm:pt>
    <dgm:pt modelId="{87D7B1F8-6123-41EB-9EE4-4365B501F819}" type="sibTrans" cxnId="{6A1762DF-7C29-4A0A-8748-CEA318AD2CB0}">
      <dgm:prSet/>
      <dgm:spPr/>
      <dgm:t>
        <a:bodyPr/>
        <a:lstStyle/>
        <a:p>
          <a:endParaRPr kumimoji="1" lang="ja-JP" altLang="en-US"/>
        </a:p>
      </dgm:t>
    </dgm:pt>
    <dgm:pt modelId="{032D3BBA-FECA-4A09-86B8-D22A26B2D692}">
      <dgm:prSet phldrT="[テキスト]"/>
      <dgm:spPr/>
      <dgm:t>
        <a:bodyPr/>
        <a:lstStyle/>
        <a:p>
          <a:r>
            <a:rPr kumimoji="1" lang="en-US" altLang="ja-JP" dirty="0" smtClean="0"/>
            <a:t>NEWS</a:t>
          </a:r>
          <a:endParaRPr kumimoji="1" lang="ja-JP" altLang="en-US" dirty="0"/>
        </a:p>
      </dgm:t>
    </dgm:pt>
    <dgm:pt modelId="{4119427E-7B15-41EB-8B5A-B95D0DFD73F7}" type="parTrans" cxnId="{3C106BD5-B745-482F-ACFC-16D6C59D484C}">
      <dgm:prSet/>
      <dgm:spPr/>
      <dgm:t>
        <a:bodyPr/>
        <a:lstStyle/>
        <a:p>
          <a:endParaRPr kumimoji="1" lang="ja-JP" altLang="en-US"/>
        </a:p>
      </dgm:t>
    </dgm:pt>
    <dgm:pt modelId="{FBC42729-2ECE-47F8-80EF-0A2691BE4F4B}" type="sibTrans" cxnId="{3C106BD5-B745-482F-ACFC-16D6C59D484C}">
      <dgm:prSet/>
      <dgm:spPr/>
      <dgm:t>
        <a:bodyPr/>
        <a:lstStyle/>
        <a:p>
          <a:endParaRPr kumimoji="1" lang="ja-JP" altLang="en-US"/>
        </a:p>
      </dgm:t>
    </dgm:pt>
    <dgm:pt modelId="{7B17B44F-FC52-4305-B7B4-359C8BB0CC78}">
      <dgm:prSet phldrT="[テキスト]"/>
      <dgm:spPr/>
      <dgm:t>
        <a:bodyPr/>
        <a:lstStyle/>
        <a:p>
          <a:r>
            <a:rPr kumimoji="1" lang="ja-JP" altLang="en-US" dirty="0" smtClean="0"/>
            <a:t>サービス</a:t>
          </a:r>
          <a:endParaRPr kumimoji="1" lang="ja-JP" altLang="en-US" dirty="0"/>
        </a:p>
      </dgm:t>
    </dgm:pt>
    <dgm:pt modelId="{33AB0CC5-D5AB-43B3-85EC-314056ECEFE3}" type="parTrans" cxnId="{C99A6A04-00F2-464C-A463-810353EE4324}">
      <dgm:prSet/>
      <dgm:spPr/>
      <dgm:t>
        <a:bodyPr/>
        <a:lstStyle/>
        <a:p>
          <a:endParaRPr kumimoji="1" lang="ja-JP" altLang="en-US"/>
        </a:p>
      </dgm:t>
    </dgm:pt>
    <dgm:pt modelId="{92690300-D18D-45E1-9C05-A5A7F486431A}" type="sibTrans" cxnId="{C99A6A04-00F2-464C-A463-810353EE4324}">
      <dgm:prSet/>
      <dgm:spPr/>
      <dgm:t>
        <a:bodyPr/>
        <a:lstStyle/>
        <a:p>
          <a:endParaRPr kumimoji="1" lang="ja-JP" altLang="en-US"/>
        </a:p>
      </dgm:t>
    </dgm:pt>
    <dgm:pt modelId="{A8173AC5-747C-4629-AFDD-A87911240C17}">
      <dgm:prSet phldrT="[テキスト]"/>
      <dgm:spPr/>
      <dgm:t>
        <a:bodyPr/>
        <a:lstStyle/>
        <a:p>
          <a:r>
            <a:rPr kumimoji="1" lang="ja-JP" altLang="en-US" dirty="0" smtClean="0"/>
            <a:t>決済端末</a:t>
          </a:r>
          <a:endParaRPr kumimoji="1" lang="ja-JP" altLang="en-US" dirty="0"/>
        </a:p>
      </dgm:t>
    </dgm:pt>
    <dgm:pt modelId="{E974970D-70A4-448F-ADA5-582372723288}" type="parTrans" cxnId="{A95E0B9F-59F7-44CA-BC30-FF56A08C9DCF}">
      <dgm:prSet/>
      <dgm:spPr/>
      <dgm:t>
        <a:bodyPr/>
        <a:lstStyle/>
        <a:p>
          <a:endParaRPr kumimoji="1" lang="ja-JP" altLang="en-US"/>
        </a:p>
      </dgm:t>
    </dgm:pt>
    <dgm:pt modelId="{53B3EEC5-F0C3-4637-83DF-ECC7F7989530}" type="sibTrans" cxnId="{A95E0B9F-59F7-44CA-BC30-FF56A08C9DCF}">
      <dgm:prSet/>
      <dgm:spPr/>
      <dgm:t>
        <a:bodyPr/>
        <a:lstStyle/>
        <a:p>
          <a:endParaRPr kumimoji="1" lang="ja-JP" altLang="en-US"/>
        </a:p>
      </dgm:t>
    </dgm:pt>
    <dgm:pt modelId="{719CC07F-E7E8-4D5D-812D-B4FE5927E5EE}">
      <dgm:prSet phldrT="[テキスト]"/>
      <dgm:spPr/>
      <dgm:t>
        <a:bodyPr/>
        <a:lstStyle/>
        <a:p>
          <a:r>
            <a:rPr kumimoji="1" lang="ja-JP" altLang="en-US" dirty="0" smtClean="0"/>
            <a:t>会社概要</a:t>
          </a:r>
          <a:endParaRPr kumimoji="1" lang="ja-JP" altLang="en-US" dirty="0"/>
        </a:p>
      </dgm:t>
    </dgm:pt>
    <dgm:pt modelId="{2DF4381A-E109-454A-9E32-D93C72FC7A55}" type="parTrans" cxnId="{F03DD442-96A4-477A-9D30-F76921D72844}">
      <dgm:prSet/>
      <dgm:spPr/>
      <dgm:t>
        <a:bodyPr/>
        <a:lstStyle/>
        <a:p>
          <a:endParaRPr kumimoji="1" lang="ja-JP" altLang="en-US"/>
        </a:p>
      </dgm:t>
    </dgm:pt>
    <dgm:pt modelId="{371C3CB0-B366-474D-B5B7-5314870145B2}" type="sibTrans" cxnId="{F03DD442-96A4-477A-9D30-F76921D72844}">
      <dgm:prSet/>
      <dgm:spPr/>
      <dgm:t>
        <a:bodyPr/>
        <a:lstStyle/>
        <a:p>
          <a:endParaRPr kumimoji="1" lang="ja-JP" altLang="en-US"/>
        </a:p>
      </dgm:t>
    </dgm:pt>
    <dgm:pt modelId="{62B35D10-1538-4D55-950A-2A2BA79ABB01}">
      <dgm:prSet phldrT="[テキスト]"/>
      <dgm:spPr/>
      <dgm:t>
        <a:bodyPr/>
        <a:lstStyle/>
        <a:p>
          <a:r>
            <a:rPr kumimoji="1" lang="ja-JP" altLang="en-US" dirty="0" smtClean="0"/>
            <a:t>お問い合わせ</a:t>
          </a:r>
          <a:endParaRPr kumimoji="1" lang="ja-JP" altLang="en-US" dirty="0"/>
        </a:p>
      </dgm:t>
    </dgm:pt>
    <dgm:pt modelId="{3B7949E4-2C6C-4147-8E77-B67B75755B1D}" type="parTrans" cxnId="{050851E5-7985-4624-BFA0-E63890E07C3D}">
      <dgm:prSet/>
      <dgm:spPr/>
      <dgm:t>
        <a:bodyPr/>
        <a:lstStyle/>
        <a:p>
          <a:endParaRPr kumimoji="1" lang="ja-JP" altLang="en-US"/>
        </a:p>
      </dgm:t>
    </dgm:pt>
    <dgm:pt modelId="{14D47D6F-6546-446B-AE47-30FEAA7CBE24}" type="sibTrans" cxnId="{050851E5-7985-4624-BFA0-E63890E07C3D}">
      <dgm:prSet/>
      <dgm:spPr/>
      <dgm:t>
        <a:bodyPr/>
        <a:lstStyle/>
        <a:p>
          <a:endParaRPr kumimoji="1" lang="ja-JP" altLang="en-US"/>
        </a:p>
      </dgm:t>
    </dgm:pt>
    <dgm:pt modelId="{FB970023-0AD8-4257-9D69-0D38BBE98C0B}" type="pres">
      <dgm:prSet presAssocID="{816B225A-6D9C-45A5-A08D-C6272DC2B9BE}" presName="diagram" presStyleCnt="0">
        <dgm:presLayoutVars>
          <dgm:dir/>
          <dgm:resizeHandles val="exact"/>
        </dgm:presLayoutVars>
      </dgm:prSet>
      <dgm:spPr/>
      <dgm:t>
        <a:bodyPr/>
        <a:lstStyle/>
        <a:p>
          <a:endParaRPr kumimoji="1" lang="ja-JP" altLang="en-US"/>
        </a:p>
      </dgm:t>
    </dgm:pt>
    <dgm:pt modelId="{FFE1DB0B-A649-43C1-B7D2-CEF3FA2CA620}" type="pres">
      <dgm:prSet presAssocID="{40401B07-2BC1-43D1-990D-EA08A2E96199}" presName="node" presStyleLbl="node1" presStyleIdx="0" presStyleCnt="6" custScaleX="175638">
        <dgm:presLayoutVars>
          <dgm:bulletEnabled val="1"/>
        </dgm:presLayoutVars>
      </dgm:prSet>
      <dgm:spPr/>
      <dgm:t>
        <a:bodyPr/>
        <a:lstStyle/>
        <a:p>
          <a:endParaRPr kumimoji="1" lang="ja-JP" altLang="en-US"/>
        </a:p>
      </dgm:t>
    </dgm:pt>
    <dgm:pt modelId="{2801E637-8C93-40BB-8D47-B379444342CD}" type="pres">
      <dgm:prSet presAssocID="{87D7B1F8-6123-41EB-9EE4-4365B501F819}" presName="sibTrans" presStyleCnt="0"/>
      <dgm:spPr/>
    </dgm:pt>
    <dgm:pt modelId="{DE94FCB2-DC8D-4E9C-99AC-1B4A02F51ED1}" type="pres">
      <dgm:prSet presAssocID="{032D3BBA-FECA-4A09-86B8-D22A26B2D692}" presName="node" presStyleLbl="node1" presStyleIdx="1" presStyleCnt="6" custScaleX="171041">
        <dgm:presLayoutVars>
          <dgm:bulletEnabled val="1"/>
        </dgm:presLayoutVars>
      </dgm:prSet>
      <dgm:spPr/>
      <dgm:t>
        <a:bodyPr/>
        <a:lstStyle/>
        <a:p>
          <a:endParaRPr kumimoji="1" lang="ja-JP" altLang="en-US"/>
        </a:p>
      </dgm:t>
    </dgm:pt>
    <dgm:pt modelId="{B79BEC52-4A3C-4665-948E-5AB634E4DDD1}" type="pres">
      <dgm:prSet presAssocID="{FBC42729-2ECE-47F8-80EF-0A2691BE4F4B}" presName="sibTrans" presStyleCnt="0"/>
      <dgm:spPr/>
    </dgm:pt>
    <dgm:pt modelId="{9E71994E-CAF8-46B6-9D24-24B986C042F2}" type="pres">
      <dgm:prSet presAssocID="{7B17B44F-FC52-4305-B7B4-359C8BB0CC78}" presName="node" presStyleLbl="node1" presStyleIdx="2" presStyleCnt="6" custScaleX="161847">
        <dgm:presLayoutVars>
          <dgm:bulletEnabled val="1"/>
        </dgm:presLayoutVars>
      </dgm:prSet>
      <dgm:spPr/>
      <dgm:t>
        <a:bodyPr/>
        <a:lstStyle/>
        <a:p>
          <a:endParaRPr kumimoji="1" lang="ja-JP" altLang="en-US"/>
        </a:p>
      </dgm:t>
    </dgm:pt>
    <dgm:pt modelId="{738F86CF-128D-470E-936B-6A3F88B3548B}" type="pres">
      <dgm:prSet presAssocID="{92690300-D18D-45E1-9C05-A5A7F486431A}" presName="sibTrans" presStyleCnt="0"/>
      <dgm:spPr/>
    </dgm:pt>
    <dgm:pt modelId="{AB46F437-0746-4546-925E-0EB7C7D5DEEE}" type="pres">
      <dgm:prSet presAssocID="{A8173AC5-747C-4629-AFDD-A87911240C17}" presName="node" presStyleLbl="node1" presStyleIdx="3" presStyleCnt="6" custScaleX="183491">
        <dgm:presLayoutVars>
          <dgm:bulletEnabled val="1"/>
        </dgm:presLayoutVars>
      </dgm:prSet>
      <dgm:spPr/>
      <dgm:t>
        <a:bodyPr/>
        <a:lstStyle/>
        <a:p>
          <a:endParaRPr kumimoji="1" lang="ja-JP" altLang="en-US"/>
        </a:p>
      </dgm:t>
    </dgm:pt>
    <dgm:pt modelId="{DFB5A0A0-5AAF-4E7A-96E3-6AAED3E2A4DE}" type="pres">
      <dgm:prSet presAssocID="{53B3EEC5-F0C3-4637-83DF-ECC7F7989530}" presName="sibTrans" presStyleCnt="0"/>
      <dgm:spPr/>
    </dgm:pt>
    <dgm:pt modelId="{EF93FE5D-CECB-421C-A5E7-C8A146A6D18C}" type="pres">
      <dgm:prSet presAssocID="{719CC07F-E7E8-4D5D-812D-B4FE5927E5EE}" presName="node" presStyleLbl="node1" presStyleIdx="4" presStyleCnt="6" custScaleX="166731">
        <dgm:presLayoutVars>
          <dgm:bulletEnabled val="1"/>
        </dgm:presLayoutVars>
      </dgm:prSet>
      <dgm:spPr/>
      <dgm:t>
        <a:bodyPr/>
        <a:lstStyle/>
        <a:p>
          <a:endParaRPr kumimoji="1" lang="ja-JP" altLang="en-US"/>
        </a:p>
      </dgm:t>
    </dgm:pt>
    <dgm:pt modelId="{69C1F5B3-E374-4A16-AD71-1F7CD42FE451}" type="pres">
      <dgm:prSet presAssocID="{371C3CB0-B366-474D-B5B7-5314870145B2}" presName="sibTrans" presStyleCnt="0"/>
      <dgm:spPr/>
    </dgm:pt>
    <dgm:pt modelId="{4872DE25-18B2-4051-AC2E-50E8F9E547B9}" type="pres">
      <dgm:prSet presAssocID="{62B35D10-1538-4D55-950A-2A2BA79ABB01}" presName="node" presStyleLbl="node1" presStyleIdx="5" presStyleCnt="6" custScaleX="182009">
        <dgm:presLayoutVars>
          <dgm:bulletEnabled val="1"/>
        </dgm:presLayoutVars>
      </dgm:prSet>
      <dgm:spPr/>
      <dgm:t>
        <a:bodyPr/>
        <a:lstStyle/>
        <a:p>
          <a:endParaRPr kumimoji="1" lang="ja-JP" altLang="en-US"/>
        </a:p>
      </dgm:t>
    </dgm:pt>
  </dgm:ptLst>
  <dgm:cxnLst>
    <dgm:cxn modelId="{F03DD442-96A4-477A-9D30-F76921D72844}" srcId="{816B225A-6D9C-45A5-A08D-C6272DC2B9BE}" destId="{719CC07F-E7E8-4D5D-812D-B4FE5927E5EE}" srcOrd="4" destOrd="0" parTransId="{2DF4381A-E109-454A-9E32-D93C72FC7A55}" sibTransId="{371C3CB0-B366-474D-B5B7-5314870145B2}"/>
    <dgm:cxn modelId="{C99A6A04-00F2-464C-A463-810353EE4324}" srcId="{816B225A-6D9C-45A5-A08D-C6272DC2B9BE}" destId="{7B17B44F-FC52-4305-B7B4-359C8BB0CC78}" srcOrd="2" destOrd="0" parTransId="{33AB0CC5-D5AB-43B3-85EC-314056ECEFE3}" sibTransId="{92690300-D18D-45E1-9C05-A5A7F486431A}"/>
    <dgm:cxn modelId="{0167A5BD-380D-4BFE-BFC7-FB1904778845}" type="presOf" srcId="{40401B07-2BC1-43D1-990D-EA08A2E96199}" destId="{FFE1DB0B-A649-43C1-B7D2-CEF3FA2CA620}" srcOrd="0" destOrd="0" presId="urn:microsoft.com/office/officeart/2005/8/layout/default"/>
    <dgm:cxn modelId="{0649D8C7-098B-4986-9B82-85270E792AB1}" type="presOf" srcId="{62B35D10-1538-4D55-950A-2A2BA79ABB01}" destId="{4872DE25-18B2-4051-AC2E-50E8F9E547B9}" srcOrd="0" destOrd="0" presId="urn:microsoft.com/office/officeart/2005/8/layout/default"/>
    <dgm:cxn modelId="{DA6DFD88-DAF5-4DAD-8565-DFBD6738DC4E}" type="presOf" srcId="{A8173AC5-747C-4629-AFDD-A87911240C17}" destId="{AB46F437-0746-4546-925E-0EB7C7D5DEEE}" srcOrd="0" destOrd="0" presId="urn:microsoft.com/office/officeart/2005/8/layout/default"/>
    <dgm:cxn modelId="{A95E0B9F-59F7-44CA-BC30-FF56A08C9DCF}" srcId="{816B225A-6D9C-45A5-A08D-C6272DC2B9BE}" destId="{A8173AC5-747C-4629-AFDD-A87911240C17}" srcOrd="3" destOrd="0" parTransId="{E974970D-70A4-448F-ADA5-582372723288}" sibTransId="{53B3EEC5-F0C3-4637-83DF-ECC7F7989530}"/>
    <dgm:cxn modelId="{050851E5-7985-4624-BFA0-E63890E07C3D}" srcId="{816B225A-6D9C-45A5-A08D-C6272DC2B9BE}" destId="{62B35D10-1538-4D55-950A-2A2BA79ABB01}" srcOrd="5" destOrd="0" parTransId="{3B7949E4-2C6C-4147-8E77-B67B75755B1D}" sibTransId="{14D47D6F-6546-446B-AE47-30FEAA7CBE24}"/>
    <dgm:cxn modelId="{B56BEC67-FF18-4631-931B-33FDB8919B3E}" type="presOf" srcId="{7B17B44F-FC52-4305-B7B4-359C8BB0CC78}" destId="{9E71994E-CAF8-46B6-9D24-24B986C042F2}" srcOrd="0" destOrd="0" presId="urn:microsoft.com/office/officeart/2005/8/layout/default"/>
    <dgm:cxn modelId="{BCCCD073-78B7-41BE-97A1-A2EB65732578}" type="presOf" srcId="{816B225A-6D9C-45A5-A08D-C6272DC2B9BE}" destId="{FB970023-0AD8-4257-9D69-0D38BBE98C0B}" srcOrd="0" destOrd="0" presId="urn:microsoft.com/office/officeart/2005/8/layout/default"/>
    <dgm:cxn modelId="{6E810748-D12F-4B98-A086-B15F09216A9B}" type="presOf" srcId="{032D3BBA-FECA-4A09-86B8-D22A26B2D692}" destId="{DE94FCB2-DC8D-4E9C-99AC-1B4A02F51ED1}" srcOrd="0" destOrd="0" presId="urn:microsoft.com/office/officeart/2005/8/layout/default"/>
    <dgm:cxn modelId="{6A1762DF-7C29-4A0A-8748-CEA318AD2CB0}" srcId="{816B225A-6D9C-45A5-A08D-C6272DC2B9BE}" destId="{40401B07-2BC1-43D1-990D-EA08A2E96199}" srcOrd="0" destOrd="0" parTransId="{7810A5FF-DD0E-4847-BB51-CCA58505CB3C}" sibTransId="{87D7B1F8-6123-41EB-9EE4-4365B501F819}"/>
    <dgm:cxn modelId="{EB80165E-BB4F-4A5B-8F37-89E4FAABFD45}" type="presOf" srcId="{719CC07F-E7E8-4D5D-812D-B4FE5927E5EE}" destId="{EF93FE5D-CECB-421C-A5E7-C8A146A6D18C}" srcOrd="0" destOrd="0" presId="urn:microsoft.com/office/officeart/2005/8/layout/default"/>
    <dgm:cxn modelId="{3C106BD5-B745-482F-ACFC-16D6C59D484C}" srcId="{816B225A-6D9C-45A5-A08D-C6272DC2B9BE}" destId="{032D3BBA-FECA-4A09-86B8-D22A26B2D692}" srcOrd="1" destOrd="0" parTransId="{4119427E-7B15-41EB-8B5A-B95D0DFD73F7}" sibTransId="{FBC42729-2ECE-47F8-80EF-0A2691BE4F4B}"/>
    <dgm:cxn modelId="{459E7147-80D0-4839-9641-F916188D9CB3}" type="presParOf" srcId="{FB970023-0AD8-4257-9D69-0D38BBE98C0B}" destId="{FFE1DB0B-A649-43C1-B7D2-CEF3FA2CA620}" srcOrd="0" destOrd="0" presId="urn:microsoft.com/office/officeart/2005/8/layout/default"/>
    <dgm:cxn modelId="{525F8CCB-71AE-4AB1-9FC2-D34C544B50C4}" type="presParOf" srcId="{FB970023-0AD8-4257-9D69-0D38BBE98C0B}" destId="{2801E637-8C93-40BB-8D47-B379444342CD}" srcOrd="1" destOrd="0" presId="urn:microsoft.com/office/officeart/2005/8/layout/default"/>
    <dgm:cxn modelId="{3DD1300C-299C-4A87-B038-5171EF1EAA32}" type="presParOf" srcId="{FB970023-0AD8-4257-9D69-0D38BBE98C0B}" destId="{DE94FCB2-DC8D-4E9C-99AC-1B4A02F51ED1}" srcOrd="2" destOrd="0" presId="urn:microsoft.com/office/officeart/2005/8/layout/default"/>
    <dgm:cxn modelId="{A790998A-F65F-4C63-B4ED-BFE613699F3F}" type="presParOf" srcId="{FB970023-0AD8-4257-9D69-0D38BBE98C0B}" destId="{B79BEC52-4A3C-4665-948E-5AB634E4DDD1}" srcOrd="3" destOrd="0" presId="urn:microsoft.com/office/officeart/2005/8/layout/default"/>
    <dgm:cxn modelId="{FCF9299C-434B-44F7-9BE9-35F67DDAE242}" type="presParOf" srcId="{FB970023-0AD8-4257-9D69-0D38BBE98C0B}" destId="{9E71994E-CAF8-46B6-9D24-24B986C042F2}" srcOrd="4" destOrd="0" presId="urn:microsoft.com/office/officeart/2005/8/layout/default"/>
    <dgm:cxn modelId="{FE11B958-798D-4F3B-A32E-372EC6917058}" type="presParOf" srcId="{FB970023-0AD8-4257-9D69-0D38BBE98C0B}" destId="{738F86CF-128D-470E-936B-6A3F88B3548B}" srcOrd="5" destOrd="0" presId="urn:microsoft.com/office/officeart/2005/8/layout/default"/>
    <dgm:cxn modelId="{A341B49B-EB2D-4B62-BD2E-FB06DB1BC399}" type="presParOf" srcId="{FB970023-0AD8-4257-9D69-0D38BBE98C0B}" destId="{AB46F437-0746-4546-925E-0EB7C7D5DEEE}" srcOrd="6" destOrd="0" presId="urn:microsoft.com/office/officeart/2005/8/layout/default"/>
    <dgm:cxn modelId="{CD200F9A-E16C-4C83-B954-DAD389C14FA5}" type="presParOf" srcId="{FB970023-0AD8-4257-9D69-0D38BBE98C0B}" destId="{DFB5A0A0-5AAF-4E7A-96E3-6AAED3E2A4DE}" srcOrd="7" destOrd="0" presId="urn:microsoft.com/office/officeart/2005/8/layout/default"/>
    <dgm:cxn modelId="{54EB6B2B-3E82-46D9-9FE0-21AA193329CE}" type="presParOf" srcId="{FB970023-0AD8-4257-9D69-0D38BBE98C0B}" destId="{EF93FE5D-CECB-421C-A5E7-C8A146A6D18C}" srcOrd="8" destOrd="0" presId="urn:microsoft.com/office/officeart/2005/8/layout/default"/>
    <dgm:cxn modelId="{76DCFCFC-A45D-4F6E-B340-F5604981650D}" type="presParOf" srcId="{FB970023-0AD8-4257-9D69-0D38BBE98C0B}" destId="{69C1F5B3-E374-4A16-AD71-1F7CD42FE451}" srcOrd="9" destOrd="0" presId="urn:microsoft.com/office/officeart/2005/8/layout/default"/>
    <dgm:cxn modelId="{5FDE94B6-F685-4340-B2B4-8427F3979AB6}" type="presParOf" srcId="{FB970023-0AD8-4257-9D69-0D38BBE98C0B}" destId="{4872DE25-18B2-4051-AC2E-50E8F9E547B9}" srcOrd="10" destOrd="0" presId="urn:microsoft.com/office/officeart/2005/8/layout/default"/>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41.xml><?xml version="1.0" encoding="utf-8"?>
<dgm:dataModel xmlns:dgm="http://schemas.openxmlformats.org/drawingml/2006/diagram" xmlns:a="http://schemas.openxmlformats.org/drawingml/2006/main">
  <dgm:ptLst>
    <dgm:pt modelId="{816B225A-6D9C-45A5-A08D-C6272DC2B9BE}" type="doc">
      <dgm:prSet loTypeId="urn:microsoft.com/office/officeart/2005/8/layout/default" loCatId="list" qsTypeId="urn:microsoft.com/office/officeart/2005/8/quickstyle/3d4" qsCatId="3D" csTypeId="urn:microsoft.com/office/officeart/2005/8/colors/accent0_1" csCatId="mainScheme" phldr="1"/>
      <dgm:spPr/>
      <dgm:t>
        <a:bodyPr/>
        <a:lstStyle/>
        <a:p>
          <a:endParaRPr kumimoji="1" lang="ja-JP" altLang="en-US"/>
        </a:p>
      </dgm:t>
    </dgm:pt>
    <dgm:pt modelId="{40401B07-2BC1-43D1-990D-EA08A2E96199}">
      <dgm:prSet phldrT="[テキスト]"/>
      <dgm:spPr/>
      <dgm:t>
        <a:bodyPr/>
        <a:lstStyle/>
        <a:p>
          <a:r>
            <a:rPr kumimoji="1" lang="ja-JP" altLang="en-US" dirty="0" smtClean="0"/>
            <a:t>サイトマップ</a:t>
          </a:r>
          <a:endParaRPr kumimoji="1" lang="ja-JP" altLang="en-US" dirty="0"/>
        </a:p>
      </dgm:t>
    </dgm:pt>
    <dgm:pt modelId="{7810A5FF-DD0E-4847-BB51-CCA58505CB3C}" type="parTrans" cxnId="{6A1762DF-7C29-4A0A-8748-CEA318AD2CB0}">
      <dgm:prSet/>
      <dgm:spPr/>
      <dgm:t>
        <a:bodyPr/>
        <a:lstStyle/>
        <a:p>
          <a:endParaRPr kumimoji="1" lang="ja-JP" altLang="en-US"/>
        </a:p>
      </dgm:t>
    </dgm:pt>
    <dgm:pt modelId="{87D7B1F8-6123-41EB-9EE4-4365B501F819}" type="sibTrans" cxnId="{6A1762DF-7C29-4A0A-8748-CEA318AD2CB0}">
      <dgm:prSet/>
      <dgm:spPr/>
      <dgm:t>
        <a:bodyPr/>
        <a:lstStyle/>
        <a:p>
          <a:endParaRPr kumimoji="1" lang="ja-JP" altLang="en-US"/>
        </a:p>
      </dgm:t>
    </dgm:pt>
    <dgm:pt modelId="{032D3BBA-FECA-4A09-86B8-D22A26B2D692}">
      <dgm:prSet phldrT="[テキスト]"/>
      <dgm:spPr/>
      <dgm:t>
        <a:bodyPr/>
        <a:lstStyle/>
        <a:p>
          <a:r>
            <a:rPr kumimoji="1" lang="ja-JP" altLang="en-US" dirty="0" smtClean="0"/>
            <a:t>個人情報保護方針</a:t>
          </a:r>
          <a:endParaRPr kumimoji="1" lang="ja-JP" altLang="en-US" dirty="0"/>
        </a:p>
      </dgm:t>
    </dgm:pt>
    <dgm:pt modelId="{4119427E-7B15-41EB-8B5A-B95D0DFD73F7}" type="parTrans" cxnId="{3C106BD5-B745-482F-ACFC-16D6C59D484C}">
      <dgm:prSet/>
      <dgm:spPr/>
      <dgm:t>
        <a:bodyPr/>
        <a:lstStyle/>
        <a:p>
          <a:endParaRPr kumimoji="1" lang="ja-JP" altLang="en-US"/>
        </a:p>
      </dgm:t>
    </dgm:pt>
    <dgm:pt modelId="{FBC42729-2ECE-47F8-80EF-0A2691BE4F4B}" type="sibTrans" cxnId="{3C106BD5-B745-482F-ACFC-16D6C59D484C}">
      <dgm:prSet/>
      <dgm:spPr/>
      <dgm:t>
        <a:bodyPr/>
        <a:lstStyle/>
        <a:p>
          <a:endParaRPr kumimoji="1" lang="ja-JP" altLang="en-US"/>
        </a:p>
      </dgm:t>
    </dgm:pt>
    <dgm:pt modelId="{7B17B44F-FC52-4305-B7B4-359C8BB0CC78}">
      <dgm:prSet phldrT="[テキスト]"/>
      <dgm:spPr/>
      <dgm:t>
        <a:bodyPr/>
        <a:lstStyle/>
        <a:p>
          <a:r>
            <a:rPr kumimoji="1" lang="ja-JP" altLang="en-US" dirty="0" smtClean="0"/>
            <a:t>免責事項</a:t>
          </a:r>
          <a:endParaRPr kumimoji="1" lang="ja-JP" altLang="en-US" dirty="0"/>
        </a:p>
      </dgm:t>
    </dgm:pt>
    <dgm:pt modelId="{33AB0CC5-D5AB-43B3-85EC-314056ECEFE3}" type="parTrans" cxnId="{C99A6A04-00F2-464C-A463-810353EE4324}">
      <dgm:prSet/>
      <dgm:spPr/>
      <dgm:t>
        <a:bodyPr/>
        <a:lstStyle/>
        <a:p>
          <a:endParaRPr kumimoji="1" lang="ja-JP" altLang="en-US"/>
        </a:p>
      </dgm:t>
    </dgm:pt>
    <dgm:pt modelId="{92690300-D18D-45E1-9C05-A5A7F486431A}" type="sibTrans" cxnId="{C99A6A04-00F2-464C-A463-810353EE4324}">
      <dgm:prSet/>
      <dgm:spPr/>
      <dgm:t>
        <a:bodyPr/>
        <a:lstStyle/>
        <a:p>
          <a:endParaRPr kumimoji="1" lang="ja-JP" altLang="en-US"/>
        </a:p>
      </dgm:t>
    </dgm:pt>
    <dgm:pt modelId="{A8173AC5-747C-4629-AFDD-A87911240C17}">
      <dgm:prSet phldrT="[テキスト]"/>
      <dgm:spPr/>
      <dgm:t>
        <a:bodyPr/>
        <a:lstStyle/>
        <a:p>
          <a:r>
            <a:rPr kumimoji="1" lang="ja-JP" altLang="en-US" dirty="0" smtClean="0"/>
            <a:t>会社概要</a:t>
          </a:r>
          <a:endParaRPr kumimoji="1" lang="ja-JP" altLang="en-US" dirty="0"/>
        </a:p>
      </dgm:t>
    </dgm:pt>
    <dgm:pt modelId="{E974970D-70A4-448F-ADA5-582372723288}" type="parTrans" cxnId="{A95E0B9F-59F7-44CA-BC30-FF56A08C9DCF}">
      <dgm:prSet/>
      <dgm:spPr/>
      <dgm:t>
        <a:bodyPr/>
        <a:lstStyle/>
        <a:p>
          <a:endParaRPr kumimoji="1" lang="ja-JP" altLang="en-US"/>
        </a:p>
      </dgm:t>
    </dgm:pt>
    <dgm:pt modelId="{53B3EEC5-F0C3-4637-83DF-ECC7F7989530}" type="sibTrans" cxnId="{A95E0B9F-59F7-44CA-BC30-FF56A08C9DCF}">
      <dgm:prSet/>
      <dgm:spPr/>
      <dgm:t>
        <a:bodyPr/>
        <a:lstStyle/>
        <a:p>
          <a:endParaRPr kumimoji="1" lang="ja-JP" altLang="en-US"/>
        </a:p>
      </dgm:t>
    </dgm:pt>
    <dgm:pt modelId="{719CC07F-E7E8-4D5D-812D-B4FE5927E5EE}">
      <dgm:prSet phldrT="[テキスト]"/>
      <dgm:spPr/>
      <dgm:t>
        <a:bodyPr/>
        <a:lstStyle/>
        <a:p>
          <a:r>
            <a:rPr kumimoji="1" lang="ja-JP" altLang="en-US" dirty="0" smtClean="0"/>
            <a:t>お問い合わせ</a:t>
          </a:r>
          <a:endParaRPr kumimoji="1" lang="ja-JP" altLang="en-US" dirty="0"/>
        </a:p>
      </dgm:t>
    </dgm:pt>
    <dgm:pt modelId="{2DF4381A-E109-454A-9E32-D93C72FC7A55}" type="parTrans" cxnId="{F03DD442-96A4-477A-9D30-F76921D72844}">
      <dgm:prSet/>
      <dgm:spPr/>
      <dgm:t>
        <a:bodyPr/>
        <a:lstStyle/>
        <a:p>
          <a:endParaRPr kumimoji="1" lang="ja-JP" altLang="en-US"/>
        </a:p>
      </dgm:t>
    </dgm:pt>
    <dgm:pt modelId="{371C3CB0-B366-474D-B5B7-5314870145B2}" type="sibTrans" cxnId="{F03DD442-96A4-477A-9D30-F76921D72844}">
      <dgm:prSet/>
      <dgm:spPr/>
      <dgm:t>
        <a:bodyPr/>
        <a:lstStyle/>
        <a:p>
          <a:endParaRPr kumimoji="1" lang="ja-JP" altLang="en-US"/>
        </a:p>
      </dgm:t>
    </dgm:pt>
    <dgm:pt modelId="{62B35D10-1538-4D55-950A-2A2BA79ABB01}">
      <dgm:prSet phldrT="[テキスト]"/>
      <dgm:spPr/>
      <dgm:t>
        <a:bodyPr/>
        <a:lstStyle/>
        <a:p>
          <a:r>
            <a:rPr kumimoji="1" lang="ja-JP" altLang="en-US" dirty="0" smtClean="0"/>
            <a:t>お問い合わせ</a:t>
          </a:r>
          <a:endParaRPr kumimoji="1" lang="ja-JP" altLang="en-US" dirty="0"/>
        </a:p>
      </dgm:t>
    </dgm:pt>
    <dgm:pt modelId="{3B7949E4-2C6C-4147-8E77-B67B75755B1D}" type="parTrans" cxnId="{050851E5-7985-4624-BFA0-E63890E07C3D}">
      <dgm:prSet/>
      <dgm:spPr/>
      <dgm:t>
        <a:bodyPr/>
        <a:lstStyle/>
        <a:p>
          <a:endParaRPr kumimoji="1" lang="ja-JP" altLang="en-US"/>
        </a:p>
      </dgm:t>
    </dgm:pt>
    <dgm:pt modelId="{14D47D6F-6546-446B-AE47-30FEAA7CBE24}" type="sibTrans" cxnId="{050851E5-7985-4624-BFA0-E63890E07C3D}">
      <dgm:prSet/>
      <dgm:spPr/>
      <dgm:t>
        <a:bodyPr/>
        <a:lstStyle/>
        <a:p>
          <a:endParaRPr kumimoji="1" lang="ja-JP" altLang="en-US"/>
        </a:p>
      </dgm:t>
    </dgm:pt>
    <dgm:pt modelId="{FB970023-0AD8-4257-9D69-0D38BBE98C0B}" type="pres">
      <dgm:prSet presAssocID="{816B225A-6D9C-45A5-A08D-C6272DC2B9BE}" presName="diagram" presStyleCnt="0">
        <dgm:presLayoutVars>
          <dgm:dir/>
          <dgm:resizeHandles val="exact"/>
        </dgm:presLayoutVars>
      </dgm:prSet>
      <dgm:spPr/>
      <dgm:t>
        <a:bodyPr/>
        <a:lstStyle/>
        <a:p>
          <a:endParaRPr kumimoji="1" lang="ja-JP" altLang="en-US"/>
        </a:p>
      </dgm:t>
    </dgm:pt>
    <dgm:pt modelId="{FFE1DB0B-A649-43C1-B7D2-CEF3FA2CA620}" type="pres">
      <dgm:prSet presAssocID="{40401B07-2BC1-43D1-990D-EA08A2E96199}" presName="node" presStyleLbl="node1" presStyleIdx="0" presStyleCnt="6" custScaleX="175638">
        <dgm:presLayoutVars>
          <dgm:bulletEnabled val="1"/>
        </dgm:presLayoutVars>
      </dgm:prSet>
      <dgm:spPr/>
      <dgm:t>
        <a:bodyPr/>
        <a:lstStyle/>
        <a:p>
          <a:endParaRPr kumimoji="1" lang="ja-JP" altLang="en-US"/>
        </a:p>
      </dgm:t>
    </dgm:pt>
    <dgm:pt modelId="{2801E637-8C93-40BB-8D47-B379444342CD}" type="pres">
      <dgm:prSet presAssocID="{87D7B1F8-6123-41EB-9EE4-4365B501F819}" presName="sibTrans" presStyleCnt="0"/>
      <dgm:spPr/>
      <dgm:t>
        <a:bodyPr/>
        <a:lstStyle/>
        <a:p>
          <a:endParaRPr kumimoji="1" lang="ja-JP" altLang="en-US"/>
        </a:p>
      </dgm:t>
    </dgm:pt>
    <dgm:pt modelId="{DE94FCB2-DC8D-4E9C-99AC-1B4A02F51ED1}" type="pres">
      <dgm:prSet presAssocID="{032D3BBA-FECA-4A09-86B8-D22A26B2D692}" presName="node" presStyleLbl="node1" presStyleIdx="1" presStyleCnt="6" custScaleX="171041">
        <dgm:presLayoutVars>
          <dgm:bulletEnabled val="1"/>
        </dgm:presLayoutVars>
      </dgm:prSet>
      <dgm:spPr/>
      <dgm:t>
        <a:bodyPr/>
        <a:lstStyle/>
        <a:p>
          <a:endParaRPr kumimoji="1" lang="ja-JP" altLang="en-US"/>
        </a:p>
      </dgm:t>
    </dgm:pt>
    <dgm:pt modelId="{B79BEC52-4A3C-4665-948E-5AB634E4DDD1}" type="pres">
      <dgm:prSet presAssocID="{FBC42729-2ECE-47F8-80EF-0A2691BE4F4B}" presName="sibTrans" presStyleCnt="0"/>
      <dgm:spPr/>
      <dgm:t>
        <a:bodyPr/>
        <a:lstStyle/>
        <a:p>
          <a:endParaRPr kumimoji="1" lang="ja-JP" altLang="en-US"/>
        </a:p>
      </dgm:t>
    </dgm:pt>
    <dgm:pt modelId="{9E71994E-CAF8-46B6-9D24-24B986C042F2}" type="pres">
      <dgm:prSet presAssocID="{7B17B44F-FC52-4305-B7B4-359C8BB0CC78}" presName="node" presStyleLbl="node1" presStyleIdx="2" presStyleCnt="6" custScaleX="161847">
        <dgm:presLayoutVars>
          <dgm:bulletEnabled val="1"/>
        </dgm:presLayoutVars>
      </dgm:prSet>
      <dgm:spPr/>
      <dgm:t>
        <a:bodyPr/>
        <a:lstStyle/>
        <a:p>
          <a:endParaRPr kumimoji="1" lang="ja-JP" altLang="en-US"/>
        </a:p>
      </dgm:t>
    </dgm:pt>
    <dgm:pt modelId="{738F86CF-128D-470E-936B-6A3F88B3548B}" type="pres">
      <dgm:prSet presAssocID="{92690300-D18D-45E1-9C05-A5A7F486431A}" presName="sibTrans" presStyleCnt="0"/>
      <dgm:spPr/>
      <dgm:t>
        <a:bodyPr/>
        <a:lstStyle/>
        <a:p>
          <a:endParaRPr kumimoji="1" lang="ja-JP" altLang="en-US"/>
        </a:p>
      </dgm:t>
    </dgm:pt>
    <dgm:pt modelId="{AB46F437-0746-4546-925E-0EB7C7D5DEEE}" type="pres">
      <dgm:prSet presAssocID="{A8173AC5-747C-4629-AFDD-A87911240C17}" presName="node" presStyleLbl="node1" presStyleIdx="3" presStyleCnt="6" custScaleX="183491">
        <dgm:presLayoutVars>
          <dgm:bulletEnabled val="1"/>
        </dgm:presLayoutVars>
      </dgm:prSet>
      <dgm:spPr/>
      <dgm:t>
        <a:bodyPr/>
        <a:lstStyle/>
        <a:p>
          <a:endParaRPr kumimoji="1" lang="ja-JP" altLang="en-US"/>
        </a:p>
      </dgm:t>
    </dgm:pt>
    <dgm:pt modelId="{DFB5A0A0-5AAF-4E7A-96E3-6AAED3E2A4DE}" type="pres">
      <dgm:prSet presAssocID="{53B3EEC5-F0C3-4637-83DF-ECC7F7989530}" presName="sibTrans" presStyleCnt="0"/>
      <dgm:spPr/>
      <dgm:t>
        <a:bodyPr/>
        <a:lstStyle/>
        <a:p>
          <a:endParaRPr kumimoji="1" lang="ja-JP" altLang="en-US"/>
        </a:p>
      </dgm:t>
    </dgm:pt>
    <dgm:pt modelId="{EF93FE5D-CECB-421C-A5E7-C8A146A6D18C}" type="pres">
      <dgm:prSet presAssocID="{719CC07F-E7E8-4D5D-812D-B4FE5927E5EE}" presName="node" presStyleLbl="node1" presStyleIdx="4" presStyleCnt="6" custScaleX="166731">
        <dgm:presLayoutVars>
          <dgm:bulletEnabled val="1"/>
        </dgm:presLayoutVars>
      </dgm:prSet>
      <dgm:spPr/>
      <dgm:t>
        <a:bodyPr/>
        <a:lstStyle/>
        <a:p>
          <a:endParaRPr kumimoji="1" lang="ja-JP" altLang="en-US"/>
        </a:p>
      </dgm:t>
    </dgm:pt>
    <dgm:pt modelId="{69C1F5B3-E374-4A16-AD71-1F7CD42FE451}" type="pres">
      <dgm:prSet presAssocID="{371C3CB0-B366-474D-B5B7-5314870145B2}" presName="sibTrans" presStyleCnt="0"/>
      <dgm:spPr/>
      <dgm:t>
        <a:bodyPr/>
        <a:lstStyle/>
        <a:p>
          <a:endParaRPr kumimoji="1" lang="ja-JP" altLang="en-US"/>
        </a:p>
      </dgm:t>
    </dgm:pt>
    <dgm:pt modelId="{4872DE25-18B2-4051-AC2E-50E8F9E547B9}" type="pres">
      <dgm:prSet presAssocID="{62B35D10-1538-4D55-950A-2A2BA79ABB01}" presName="node" presStyleLbl="node1" presStyleIdx="5" presStyleCnt="6" custScaleX="182009">
        <dgm:presLayoutVars>
          <dgm:bulletEnabled val="1"/>
        </dgm:presLayoutVars>
      </dgm:prSet>
      <dgm:spPr/>
      <dgm:t>
        <a:bodyPr/>
        <a:lstStyle/>
        <a:p>
          <a:endParaRPr kumimoji="1" lang="ja-JP" altLang="en-US"/>
        </a:p>
      </dgm:t>
    </dgm:pt>
  </dgm:ptLst>
  <dgm:cxnLst>
    <dgm:cxn modelId="{F03DD442-96A4-477A-9D30-F76921D72844}" srcId="{816B225A-6D9C-45A5-A08D-C6272DC2B9BE}" destId="{719CC07F-E7E8-4D5D-812D-B4FE5927E5EE}" srcOrd="4" destOrd="0" parTransId="{2DF4381A-E109-454A-9E32-D93C72FC7A55}" sibTransId="{371C3CB0-B366-474D-B5B7-5314870145B2}"/>
    <dgm:cxn modelId="{C99A6A04-00F2-464C-A463-810353EE4324}" srcId="{816B225A-6D9C-45A5-A08D-C6272DC2B9BE}" destId="{7B17B44F-FC52-4305-B7B4-359C8BB0CC78}" srcOrd="2" destOrd="0" parTransId="{33AB0CC5-D5AB-43B3-85EC-314056ECEFE3}" sibTransId="{92690300-D18D-45E1-9C05-A5A7F486431A}"/>
    <dgm:cxn modelId="{D9A7B22F-224A-4EA7-8A10-439C9B7D69EA}" type="presOf" srcId="{40401B07-2BC1-43D1-990D-EA08A2E96199}" destId="{FFE1DB0B-A649-43C1-B7D2-CEF3FA2CA620}" srcOrd="0" destOrd="0" presId="urn:microsoft.com/office/officeart/2005/8/layout/default"/>
    <dgm:cxn modelId="{11F0C3E8-0DA9-4D08-BBC5-D3C847F75011}" type="presOf" srcId="{62B35D10-1538-4D55-950A-2A2BA79ABB01}" destId="{4872DE25-18B2-4051-AC2E-50E8F9E547B9}" srcOrd="0" destOrd="0" presId="urn:microsoft.com/office/officeart/2005/8/layout/default"/>
    <dgm:cxn modelId="{A6F6EAF8-5DF7-4EA7-A7AE-C90FF66DF6B1}" type="presOf" srcId="{719CC07F-E7E8-4D5D-812D-B4FE5927E5EE}" destId="{EF93FE5D-CECB-421C-A5E7-C8A146A6D18C}" srcOrd="0" destOrd="0" presId="urn:microsoft.com/office/officeart/2005/8/layout/default"/>
    <dgm:cxn modelId="{A95E0B9F-59F7-44CA-BC30-FF56A08C9DCF}" srcId="{816B225A-6D9C-45A5-A08D-C6272DC2B9BE}" destId="{A8173AC5-747C-4629-AFDD-A87911240C17}" srcOrd="3" destOrd="0" parTransId="{E974970D-70A4-448F-ADA5-582372723288}" sibTransId="{53B3EEC5-F0C3-4637-83DF-ECC7F7989530}"/>
    <dgm:cxn modelId="{050851E5-7985-4624-BFA0-E63890E07C3D}" srcId="{816B225A-6D9C-45A5-A08D-C6272DC2B9BE}" destId="{62B35D10-1538-4D55-950A-2A2BA79ABB01}" srcOrd="5" destOrd="0" parTransId="{3B7949E4-2C6C-4147-8E77-B67B75755B1D}" sibTransId="{14D47D6F-6546-446B-AE47-30FEAA7CBE24}"/>
    <dgm:cxn modelId="{16AA5EB7-730A-4B49-91AD-A78E7C2ADE0D}" type="presOf" srcId="{7B17B44F-FC52-4305-B7B4-359C8BB0CC78}" destId="{9E71994E-CAF8-46B6-9D24-24B986C042F2}" srcOrd="0" destOrd="0" presId="urn:microsoft.com/office/officeart/2005/8/layout/default"/>
    <dgm:cxn modelId="{0A978B99-678A-4813-828D-673DB90B5438}" type="presOf" srcId="{816B225A-6D9C-45A5-A08D-C6272DC2B9BE}" destId="{FB970023-0AD8-4257-9D69-0D38BBE98C0B}" srcOrd="0" destOrd="0" presId="urn:microsoft.com/office/officeart/2005/8/layout/default"/>
    <dgm:cxn modelId="{9C8F44F6-9044-4B5C-9888-CDCC5540CB38}" type="presOf" srcId="{032D3BBA-FECA-4A09-86B8-D22A26B2D692}" destId="{DE94FCB2-DC8D-4E9C-99AC-1B4A02F51ED1}" srcOrd="0" destOrd="0" presId="urn:microsoft.com/office/officeart/2005/8/layout/default"/>
    <dgm:cxn modelId="{D4E7BD57-7150-4BB8-83F4-32A63441419A}" type="presOf" srcId="{A8173AC5-747C-4629-AFDD-A87911240C17}" destId="{AB46F437-0746-4546-925E-0EB7C7D5DEEE}" srcOrd="0" destOrd="0" presId="urn:microsoft.com/office/officeart/2005/8/layout/default"/>
    <dgm:cxn modelId="{6A1762DF-7C29-4A0A-8748-CEA318AD2CB0}" srcId="{816B225A-6D9C-45A5-A08D-C6272DC2B9BE}" destId="{40401B07-2BC1-43D1-990D-EA08A2E96199}" srcOrd="0" destOrd="0" parTransId="{7810A5FF-DD0E-4847-BB51-CCA58505CB3C}" sibTransId="{87D7B1F8-6123-41EB-9EE4-4365B501F819}"/>
    <dgm:cxn modelId="{3C106BD5-B745-482F-ACFC-16D6C59D484C}" srcId="{816B225A-6D9C-45A5-A08D-C6272DC2B9BE}" destId="{032D3BBA-FECA-4A09-86B8-D22A26B2D692}" srcOrd="1" destOrd="0" parTransId="{4119427E-7B15-41EB-8B5A-B95D0DFD73F7}" sibTransId="{FBC42729-2ECE-47F8-80EF-0A2691BE4F4B}"/>
    <dgm:cxn modelId="{DAF7C1A1-D2BD-4ABD-A32F-BD31231684CE}" type="presParOf" srcId="{FB970023-0AD8-4257-9D69-0D38BBE98C0B}" destId="{FFE1DB0B-A649-43C1-B7D2-CEF3FA2CA620}" srcOrd="0" destOrd="0" presId="urn:microsoft.com/office/officeart/2005/8/layout/default"/>
    <dgm:cxn modelId="{F43BFE0E-33BA-4500-A4B8-59FBD3276015}" type="presParOf" srcId="{FB970023-0AD8-4257-9D69-0D38BBE98C0B}" destId="{2801E637-8C93-40BB-8D47-B379444342CD}" srcOrd="1" destOrd="0" presId="urn:microsoft.com/office/officeart/2005/8/layout/default"/>
    <dgm:cxn modelId="{9A677629-B243-45F1-8F1D-D0FB676800A2}" type="presParOf" srcId="{FB970023-0AD8-4257-9D69-0D38BBE98C0B}" destId="{DE94FCB2-DC8D-4E9C-99AC-1B4A02F51ED1}" srcOrd="2" destOrd="0" presId="urn:microsoft.com/office/officeart/2005/8/layout/default"/>
    <dgm:cxn modelId="{208E53C5-1684-4785-84FD-6DE35E60F430}" type="presParOf" srcId="{FB970023-0AD8-4257-9D69-0D38BBE98C0B}" destId="{B79BEC52-4A3C-4665-948E-5AB634E4DDD1}" srcOrd="3" destOrd="0" presId="urn:microsoft.com/office/officeart/2005/8/layout/default"/>
    <dgm:cxn modelId="{42522884-659C-4E58-8F2A-F5E143ADE4B6}" type="presParOf" srcId="{FB970023-0AD8-4257-9D69-0D38BBE98C0B}" destId="{9E71994E-CAF8-46B6-9D24-24B986C042F2}" srcOrd="4" destOrd="0" presId="urn:microsoft.com/office/officeart/2005/8/layout/default"/>
    <dgm:cxn modelId="{A8BF445F-90D6-4894-AC47-FAD313DC4932}" type="presParOf" srcId="{FB970023-0AD8-4257-9D69-0D38BBE98C0B}" destId="{738F86CF-128D-470E-936B-6A3F88B3548B}" srcOrd="5" destOrd="0" presId="urn:microsoft.com/office/officeart/2005/8/layout/default"/>
    <dgm:cxn modelId="{367A14F6-EFEA-4A3D-9900-3BD7DC1A4C06}" type="presParOf" srcId="{FB970023-0AD8-4257-9D69-0D38BBE98C0B}" destId="{AB46F437-0746-4546-925E-0EB7C7D5DEEE}" srcOrd="6" destOrd="0" presId="urn:microsoft.com/office/officeart/2005/8/layout/default"/>
    <dgm:cxn modelId="{F4CF0E5F-56E0-4B1A-9D3D-6807BFB67776}" type="presParOf" srcId="{FB970023-0AD8-4257-9D69-0D38BBE98C0B}" destId="{DFB5A0A0-5AAF-4E7A-96E3-6AAED3E2A4DE}" srcOrd="7" destOrd="0" presId="urn:microsoft.com/office/officeart/2005/8/layout/default"/>
    <dgm:cxn modelId="{D317B028-9219-42C6-A66F-D07A1C43ECFB}" type="presParOf" srcId="{FB970023-0AD8-4257-9D69-0D38BBE98C0B}" destId="{EF93FE5D-CECB-421C-A5E7-C8A146A6D18C}" srcOrd="8" destOrd="0" presId="urn:microsoft.com/office/officeart/2005/8/layout/default"/>
    <dgm:cxn modelId="{35A13F9E-E184-4A3D-BB32-AE16F007CB92}" type="presParOf" srcId="{FB970023-0AD8-4257-9D69-0D38BBE98C0B}" destId="{69C1F5B3-E374-4A16-AD71-1F7CD42FE451}" srcOrd="9" destOrd="0" presId="urn:microsoft.com/office/officeart/2005/8/layout/default"/>
    <dgm:cxn modelId="{CE4AD12F-C333-4DC7-96D9-114276E0D91F}" type="presParOf" srcId="{FB970023-0AD8-4257-9D69-0D38BBE98C0B}" destId="{4872DE25-18B2-4051-AC2E-50E8F9E547B9}" srcOrd="10" destOrd="0" presId="urn:microsoft.com/office/officeart/2005/8/layout/default"/>
  </dgm:cxnLst>
  <dgm:bg/>
  <dgm:whole/>
  <dgm:extLst>
    <a:ext uri="http://schemas.microsoft.com/office/drawing/2008/diagram">
      <dsp:dataModelExt xmlns:dsp="http://schemas.microsoft.com/office/drawing/2008/diagram" xmlns="" relId="rId11" minVer="http://schemas.openxmlformats.org/drawingml/2006/diagram"/>
    </a:ext>
  </dgm:extLst>
</dgm:dataModel>
</file>

<file path=ppt/diagrams/data42.xml><?xml version="1.0" encoding="utf-8"?>
<dgm:dataModel xmlns:dgm="http://schemas.openxmlformats.org/drawingml/2006/diagram" xmlns:a="http://schemas.openxmlformats.org/drawingml/2006/main">
  <dgm:ptLst>
    <dgm:pt modelId="{816B225A-6D9C-45A5-A08D-C6272DC2B9BE}"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kumimoji="1" lang="ja-JP" altLang="en-US"/>
        </a:p>
      </dgm:t>
    </dgm:pt>
    <dgm:pt modelId="{40401B07-2BC1-43D1-990D-EA08A2E96199}">
      <dgm:prSet phldrT="[テキスト]"/>
      <dgm:spPr/>
      <dgm:t>
        <a:bodyPr/>
        <a:lstStyle/>
        <a:p>
          <a:r>
            <a:rPr kumimoji="1" lang="en-US" altLang="ja-JP" dirty="0" smtClean="0"/>
            <a:t>HOME</a:t>
          </a:r>
          <a:endParaRPr kumimoji="1" lang="ja-JP" altLang="en-US" dirty="0"/>
        </a:p>
      </dgm:t>
    </dgm:pt>
    <dgm:pt modelId="{7810A5FF-DD0E-4847-BB51-CCA58505CB3C}" type="parTrans" cxnId="{6A1762DF-7C29-4A0A-8748-CEA318AD2CB0}">
      <dgm:prSet/>
      <dgm:spPr/>
      <dgm:t>
        <a:bodyPr/>
        <a:lstStyle/>
        <a:p>
          <a:endParaRPr kumimoji="1" lang="ja-JP" altLang="en-US"/>
        </a:p>
      </dgm:t>
    </dgm:pt>
    <dgm:pt modelId="{87D7B1F8-6123-41EB-9EE4-4365B501F819}" type="sibTrans" cxnId="{6A1762DF-7C29-4A0A-8748-CEA318AD2CB0}">
      <dgm:prSet/>
      <dgm:spPr/>
      <dgm:t>
        <a:bodyPr/>
        <a:lstStyle/>
        <a:p>
          <a:endParaRPr kumimoji="1" lang="ja-JP" altLang="en-US"/>
        </a:p>
      </dgm:t>
    </dgm:pt>
    <dgm:pt modelId="{032D3BBA-FECA-4A09-86B8-D22A26B2D692}">
      <dgm:prSet phldrT="[テキスト]"/>
      <dgm:spPr/>
      <dgm:t>
        <a:bodyPr/>
        <a:lstStyle/>
        <a:p>
          <a:r>
            <a:rPr kumimoji="1" lang="en-US" altLang="ja-JP" dirty="0" smtClean="0"/>
            <a:t>NEWS</a:t>
          </a:r>
          <a:endParaRPr kumimoji="1" lang="ja-JP" altLang="en-US" dirty="0"/>
        </a:p>
      </dgm:t>
    </dgm:pt>
    <dgm:pt modelId="{4119427E-7B15-41EB-8B5A-B95D0DFD73F7}" type="parTrans" cxnId="{3C106BD5-B745-482F-ACFC-16D6C59D484C}">
      <dgm:prSet/>
      <dgm:spPr/>
      <dgm:t>
        <a:bodyPr/>
        <a:lstStyle/>
        <a:p>
          <a:endParaRPr kumimoji="1" lang="ja-JP" altLang="en-US"/>
        </a:p>
      </dgm:t>
    </dgm:pt>
    <dgm:pt modelId="{FBC42729-2ECE-47F8-80EF-0A2691BE4F4B}" type="sibTrans" cxnId="{3C106BD5-B745-482F-ACFC-16D6C59D484C}">
      <dgm:prSet/>
      <dgm:spPr/>
      <dgm:t>
        <a:bodyPr/>
        <a:lstStyle/>
        <a:p>
          <a:endParaRPr kumimoji="1" lang="ja-JP" altLang="en-US"/>
        </a:p>
      </dgm:t>
    </dgm:pt>
    <dgm:pt modelId="{7B17B44F-FC52-4305-B7B4-359C8BB0CC78}">
      <dgm:prSet phldrT="[テキスト]"/>
      <dgm:spPr/>
      <dgm:t>
        <a:bodyPr/>
        <a:lstStyle/>
        <a:p>
          <a:r>
            <a:rPr kumimoji="1" lang="ja-JP" altLang="en-US" dirty="0" smtClean="0"/>
            <a:t>サービス</a:t>
          </a:r>
          <a:endParaRPr kumimoji="1" lang="ja-JP" altLang="en-US" dirty="0"/>
        </a:p>
      </dgm:t>
    </dgm:pt>
    <dgm:pt modelId="{33AB0CC5-D5AB-43B3-85EC-314056ECEFE3}" type="parTrans" cxnId="{C99A6A04-00F2-464C-A463-810353EE4324}">
      <dgm:prSet/>
      <dgm:spPr/>
      <dgm:t>
        <a:bodyPr/>
        <a:lstStyle/>
        <a:p>
          <a:endParaRPr kumimoji="1" lang="ja-JP" altLang="en-US"/>
        </a:p>
      </dgm:t>
    </dgm:pt>
    <dgm:pt modelId="{92690300-D18D-45E1-9C05-A5A7F486431A}" type="sibTrans" cxnId="{C99A6A04-00F2-464C-A463-810353EE4324}">
      <dgm:prSet/>
      <dgm:spPr/>
      <dgm:t>
        <a:bodyPr/>
        <a:lstStyle/>
        <a:p>
          <a:endParaRPr kumimoji="1" lang="ja-JP" altLang="en-US"/>
        </a:p>
      </dgm:t>
    </dgm:pt>
    <dgm:pt modelId="{A8173AC5-747C-4629-AFDD-A87911240C17}">
      <dgm:prSet phldrT="[テキスト]"/>
      <dgm:spPr/>
      <dgm:t>
        <a:bodyPr/>
        <a:lstStyle/>
        <a:p>
          <a:r>
            <a:rPr kumimoji="1" lang="ja-JP" altLang="en-US" dirty="0" smtClean="0"/>
            <a:t>決済端末</a:t>
          </a:r>
          <a:endParaRPr kumimoji="1" lang="ja-JP" altLang="en-US" dirty="0"/>
        </a:p>
      </dgm:t>
    </dgm:pt>
    <dgm:pt modelId="{E974970D-70A4-448F-ADA5-582372723288}" type="parTrans" cxnId="{A95E0B9F-59F7-44CA-BC30-FF56A08C9DCF}">
      <dgm:prSet/>
      <dgm:spPr/>
      <dgm:t>
        <a:bodyPr/>
        <a:lstStyle/>
        <a:p>
          <a:endParaRPr kumimoji="1" lang="ja-JP" altLang="en-US"/>
        </a:p>
      </dgm:t>
    </dgm:pt>
    <dgm:pt modelId="{53B3EEC5-F0C3-4637-83DF-ECC7F7989530}" type="sibTrans" cxnId="{A95E0B9F-59F7-44CA-BC30-FF56A08C9DCF}">
      <dgm:prSet/>
      <dgm:spPr/>
      <dgm:t>
        <a:bodyPr/>
        <a:lstStyle/>
        <a:p>
          <a:endParaRPr kumimoji="1" lang="ja-JP" altLang="en-US"/>
        </a:p>
      </dgm:t>
    </dgm:pt>
    <dgm:pt modelId="{719CC07F-E7E8-4D5D-812D-B4FE5927E5EE}">
      <dgm:prSet phldrT="[テキスト]"/>
      <dgm:spPr/>
      <dgm:t>
        <a:bodyPr/>
        <a:lstStyle/>
        <a:p>
          <a:r>
            <a:rPr kumimoji="1" lang="ja-JP" altLang="en-US" dirty="0" smtClean="0"/>
            <a:t>会社概要</a:t>
          </a:r>
          <a:endParaRPr kumimoji="1" lang="ja-JP" altLang="en-US" dirty="0"/>
        </a:p>
      </dgm:t>
    </dgm:pt>
    <dgm:pt modelId="{2DF4381A-E109-454A-9E32-D93C72FC7A55}" type="parTrans" cxnId="{F03DD442-96A4-477A-9D30-F76921D72844}">
      <dgm:prSet/>
      <dgm:spPr/>
      <dgm:t>
        <a:bodyPr/>
        <a:lstStyle/>
        <a:p>
          <a:endParaRPr kumimoji="1" lang="ja-JP" altLang="en-US"/>
        </a:p>
      </dgm:t>
    </dgm:pt>
    <dgm:pt modelId="{371C3CB0-B366-474D-B5B7-5314870145B2}" type="sibTrans" cxnId="{F03DD442-96A4-477A-9D30-F76921D72844}">
      <dgm:prSet/>
      <dgm:spPr/>
      <dgm:t>
        <a:bodyPr/>
        <a:lstStyle/>
        <a:p>
          <a:endParaRPr kumimoji="1" lang="ja-JP" altLang="en-US"/>
        </a:p>
      </dgm:t>
    </dgm:pt>
    <dgm:pt modelId="{62B35D10-1538-4D55-950A-2A2BA79ABB01}">
      <dgm:prSet phldrT="[テキスト]"/>
      <dgm:spPr/>
      <dgm:t>
        <a:bodyPr/>
        <a:lstStyle/>
        <a:p>
          <a:r>
            <a:rPr kumimoji="1" lang="ja-JP" altLang="en-US" dirty="0" smtClean="0"/>
            <a:t>お問い合わせ</a:t>
          </a:r>
          <a:endParaRPr kumimoji="1" lang="ja-JP" altLang="en-US" dirty="0"/>
        </a:p>
      </dgm:t>
    </dgm:pt>
    <dgm:pt modelId="{3B7949E4-2C6C-4147-8E77-B67B75755B1D}" type="parTrans" cxnId="{050851E5-7985-4624-BFA0-E63890E07C3D}">
      <dgm:prSet/>
      <dgm:spPr/>
      <dgm:t>
        <a:bodyPr/>
        <a:lstStyle/>
        <a:p>
          <a:endParaRPr kumimoji="1" lang="ja-JP" altLang="en-US"/>
        </a:p>
      </dgm:t>
    </dgm:pt>
    <dgm:pt modelId="{14D47D6F-6546-446B-AE47-30FEAA7CBE24}" type="sibTrans" cxnId="{050851E5-7985-4624-BFA0-E63890E07C3D}">
      <dgm:prSet/>
      <dgm:spPr/>
      <dgm:t>
        <a:bodyPr/>
        <a:lstStyle/>
        <a:p>
          <a:endParaRPr kumimoji="1" lang="ja-JP" altLang="en-US"/>
        </a:p>
      </dgm:t>
    </dgm:pt>
    <dgm:pt modelId="{FB970023-0AD8-4257-9D69-0D38BBE98C0B}" type="pres">
      <dgm:prSet presAssocID="{816B225A-6D9C-45A5-A08D-C6272DC2B9BE}" presName="diagram" presStyleCnt="0">
        <dgm:presLayoutVars>
          <dgm:dir/>
          <dgm:resizeHandles val="exact"/>
        </dgm:presLayoutVars>
      </dgm:prSet>
      <dgm:spPr/>
      <dgm:t>
        <a:bodyPr/>
        <a:lstStyle/>
        <a:p>
          <a:endParaRPr kumimoji="1" lang="ja-JP" altLang="en-US"/>
        </a:p>
      </dgm:t>
    </dgm:pt>
    <dgm:pt modelId="{FFE1DB0B-A649-43C1-B7D2-CEF3FA2CA620}" type="pres">
      <dgm:prSet presAssocID="{40401B07-2BC1-43D1-990D-EA08A2E96199}" presName="node" presStyleLbl="node1" presStyleIdx="0" presStyleCnt="6" custScaleX="175638">
        <dgm:presLayoutVars>
          <dgm:bulletEnabled val="1"/>
        </dgm:presLayoutVars>
      </dgm:prSet>
      <dgm:spPr/>
      <dgm:t>
        <a:bodyPr/>
        <a:lstStyle/>
        <a:p>
          <a:endParaRPr kumimoji="1" lang="ja-JP" altLang="en-US"/>
        </a:p>
      </dgm:t>
    </dgm:pt>
    <dgm:pt modelId="{2801E637-8C93-40BB-8D47-B379444342CD}" type="pres">
      <dgm:prSet presAssocID="{87D7B1F8-6123-41EB-9EE4-4365B501F819}" presName="sibTrans" presStyleCnt="0"/>
      <dgm:spPr/>
    </dgm:pt>
    <dgm:pt modelId="{DE94FCB2-DC8D-4E9C-99AC-1B4A02F51ED1}" type="pres">
      <dgm:prSet presAssocID="{032D3BBA-FECA-4A09-86B8-D22A26B2D692}" presName="node" presStyleLbl="node1" presStyleIdx="1" presStyleCnt="6" custScaleX="171041">
        <dgm:presLayoutVars>
          <dgm:bulletEnabled val="1"/>
        </dgm:presLayoutVars>
      </dgm:prSet>
      <dgm:spPr/>
      <dgm:t>
        <a:bodyPr/>
        <a:lstStyle/>
        <a:p>
          <a:endParaRPr kumimoji="1" lang="ja-JP" altLang="en-US"/>
        </a:p>
      </dgm:t>
    </dgm:pt>
    <dgm:pt modelId="{B79BEC52-4A3C-4665-948E-5AB634E4DDD1}" type="pres">
      <dgm:prSet presAssocID="{FBC42729-2ECE-47F8-80EF-0A2691BE4F4B}" presName="sibTrans" presStyleCnt="0"/>
      <dgm:spPr/>
    </dgm:pt>
    <dgm:pt modelId="{9E71994E-CAF8-46B6-9D24-24B986C042F2}" type="pres">
      <dgm:prSet presAssocID="{7B17B44F-FC52-4305-B7B4-359C8BB0CC78}" presName="node" presStyleLbl="node1" presStyleIdx="2" presStyleCnt="6" custScaleX="161847">
        <dgm:presLayoutVars>
          <dgm:bulletEnabled val="1"/>
        </dgm:presLayoutVars>
      </dgm:prSet>
      <dgm:spPr/>
      <dgm:t>
        <a:bodyPr/>
        <a:lstStyle/>
        <a:p>
          <a:endParaRPr kumimoji="1" lang="ja-JP" altLang="en-US"/>
        </a:p>
      </dgm:t>
    </dgm:pt>
    <dgm:pt modelId="{738F86CF-128D-470E-936B-6A3F88B3548B}" type="pres">
      <dgm:prSet presAssocID="{92690300-D18D-45E1-9C05-A5A7F486431A}" presName="sibTrans" presStyleCnt="0"/>
      <dgm:spPr/>
    </dgm:pt>
    <dgm:pt modelId="{AB46F437-0746-4546-925E-0EB7C7D5DEEE}" type="pres">
      <dgm:prSet presAssocID="{A8173AC5-747C-4629-AFDD-A87911240C17}" presName="node" presStyleLbl="node1" presStyleIdx="3" presStyleCnt="6" custScaleX="183491">
        <dgm:presLayoutVars>
          <dgm:bulletEnabled val="1"/>
        </dgm:presLayoutVars>
      </dgm:prSet>
      <dgm:spPr/>
      <dgm:t>
        <a:bodyPr/>
        <a:lstStyle/>
        <a:p>
          <a:endParaRPr kumimoji="1" lang="ja-JP" altLang="en-US"/>
        </a:p>
      </dgm:t>
    </dgm:pt>
    <dgm:pt modelId="{DFB5A0A0-5AAF-4E7A-96E3-6AAED3E2A4DE}" type="pres">
      <dgm:prSet presAssocID="{53B3EEC5-F0C3-4637-83DF-ECC7F7989530}" presName="sibTrans" presStyleCnt="0"/>
      <dgm:spPr/>
    </dgm:pt>
    <dgm:pt modelId="{EF93FE5D-CECB-421C-A5E7-C8A146A6D18C}" type="pres">
      <dgm:prSet presAssocID="{719CC07F-E7E8-4D5D-812D-B4FE5927E5EE}" presName="node" presStyleLbl="node1" presStyleIdx="4" presStyleCnt="6" custScaleX="166731">
        <dgm:presLayoutVars>
          <dgm:bulletEnabled val="1"/>
        </dgm:presLayoutVars>
      </dgm:prSet>
      <dgm:spPr/>
      <dgm:t>
        <a:bodyPr/>
        <a:lstStyle/>
        <a:p>
          <a:endParaRPr kumimoji="1" lang="ja-JP" altLang="en-US"/>
        </a:p>
      </dgm:t>
    </dgm:pt>
    <dgm:pt modelId="{69C1F5B3-E374-4A16-AD71-1F7CD42FE451}" type="pres">
      <dgm:prSet presAssocID="{371C3CB0-B366-474D-B5B7-5314870145B2}" presName="sibTrans" presStyleCnt="0"/>
      <dgm:spPr/>
    </dgm:pt>
    <dgm:pt modelId="{4872DE25-18B2-4051-AC2E-50E8F9E547B9}" type="pres">
      <dgm:prSet presAssocID="{62B35D10-1538-4D55-950A-2A2BA79ABB01}" presName="node" presStyleLbl="node1" presStyleIdx="5" presStyleCnt="6" custScaleX="182009">
        <dgm:presLayoutVars>
          <dgm:bulletEnabled val="1"/>
        </dgm:presLayoutVars>
      </dgm:prSet>
      <dgm:spPr/>
      <dgm:t>
        <a:bodyPr/>
        <a:lstStyle/>
        <a:p>
          <a:endParaRPr kumimoji="1" lang="ja-JP" altLang="en-US"/>
        </a:p>
      </dgm:t>
    </dgm:pt>
  </dgm:ptLst>
  <dgm:cxnLst>
    <dgm:cxn modelId="{F03DD442-96A4-477A-9D30-F76921D72844}" srcId="{816B225A-6D9C-45A5-A08D-C6272DC2B9BE}" destId="{719CC07F-E7E8-4D5D-812D-B4FE5927E5EE}" srcOrd="4" destOrd="0" parTransId="{2DF4381A-E109-454A-9E32-D93C72FC7A55}" sibTransId="{371C3CB0-B366-474D-B5B7-5314870145B2}"/>
    <dgm:cxn modelId="{C99A6A04-00F2-464C-A463-810353EE4324}" srcId="{816B225A-6D9C-45A5-A08D-C6272DC2B9BE}" destId="{7B17B44F-FC52-4305-B7B4-359C8BB0CC78}" srcOrd="2" destOrd="0" parTransId="{33AB0CC5-D5AB-43B3-85EC-314056ECEFE3}" sibTransId="{92690300-D18D-45E1-9C05-A5A7F486431A}"/>
    <dgm:cxn modelId="{4B2CE1B0-5864-46D6-A6C5-5F2B0ABA61D4}" type="presOf" srcId="{7B17B44F-FC52-4305-B7B4-359C8BB0CC78}" destId="{9E71994E-CAF8-46B6-9D24-24B986C042F2}" srcOrd="0" destOrd="0" presId="urn:microsoft.com/office/officeart/2005/8/layout/default"/>
    <dgm:cxn modelId="{050851E5-7985-4624-BFA0-E63890E07C3D}" srcId="{816B225A-6D9C-45A5-A08D-C6272DC2B9BE}" destId="{62B35D10-1538-4D55-950A-2A2BA79ABB01}" srcOrd="5" destOrd="0" parTransId="{3B7949E4-2C6C-4147-8E77-B67B75755B1D}" sibTransId="{14D47D6F-6546-446B-AE47-30FEAA7CBE24}"/>
    <dgm:cxn modelId="{A95E0B9F-59F7-44CA-BC30-FF56A08C9DCF}" srcId="{816B225A-6D9C-45A5-A08D-C6272DC2B9BE}" destId="{A8173AC5-747C-4629-AFDD-A87911240C17}" srcOrd="3" destOrd="0" parTransId="{E974970D-70A4-448F-ADA5-582372723288}" sibTransId="{53B3EEC5-F0C3-4637-83DF-ECC7F7989530}"/>
    <dgm:cxn modelId="{7015E79B-BA20-4B39-B031-985CAEE6C11F}" type="presOf" srcId="{719CC07F-E7E8-4D5D-812D-B4FE5927E5EE}" destId="{EF93FE5D-CECB-421C-A5E7-C8A146A6D18C}" srcOrd="0" destOrd="0" presId="urn:microsoft.com/office/officeart/2005/8/layout/default"/>
    <dgm:cxn modelId="{029B06E3-2E3B-4636-83CD-EF2118808D62}" type="presOf" srcId="{62B35D10-1538-4D55-950A-2A2BA79ABB01}" destId="{4872DE25-18B2-4051-AC2E-50E8F9E547B9}" srcOrd="0" destOrd="0" presId="urn:microsoft.com/office/officeart/2005/8/layout/default"/>
    <dgm:cxn modelId="{B428B8F8-86A2-4E00-A2CF-13A48872BA32}" type="presOf" srcId="{816B225A-6D9C-45A5-A08D-C6272DC2B9BE}" destId="{FB970023-0AD8-4257-9D69-0D38BBE98C0B}" srcOrd="0" destOrd="0" presId="urn:microsoft.com/office/officeart/2005/8/layout/default"/>
    <dgm:cxn modelId="{E4144B80-D7D6-4D4E-B3F2-523C56DBC357}" type="presOf" srcId="{40401B07-2BC1-43D1-990D-EA08A2E96199}" destId="{FFE1DB0B-A649-43C1-B7D2-CEF3FA2CA620}" srcOrd="0" destOrd="0" presId="urn:microsoft.com/office/officeart/2005/8/layout/default"/>
    <dgm:cxn modelId="{B5E7891B-5348-49DB-BC43-75FC744B0418}" type="presOf" srcId="{032D3BBA-FECA-4A09-86B8-D22A26B2D692}" destId="{DE94FCB2-DC8D-4E9C-99AC-1B4A02F51ED1}" srcOrd="0" destOrd="0" presId="urn:microsoft.com/office/officeart/2005/8/layout/default"/>
    <dgm:cxn modelId="{3C106BD5-B745-482F-ACFC-16D6C59D484C}" srcId="{816B225A-6D9C-45A5-A08D-C6272DC2B9BE}" destId="{032D3BBA-FECA-4A09-86B8-D22A26B2D692}" srcOrd="1" destOrd="0" parTransId="{4119427E-7B15-41EB-8B5A-B95D0DFD73F7}" sibTransId="{FBC42729-2ECE-47F8-80EF-0A2691BE4F4B}"/>
    <dgm:cxn modelId="{6A1762DF-7C29-4A0A-8748-CEA318AD2CB0}" srcId="{816B225A-6D9C-45A5-A08D-C6272DC2B9BE}" destId="{40401B07-2BC1-43D1-990D-EA08A2E96199}" srcOrd="0" destOrd="0" parTransId="{7810A5FF-DD0E-4847-BB51-CCA58505CB3C}" sibTransId="{87D7B1F8-6123-41EB-9EE4-4365B501F819}"/>
    <dgm:cxn modelId="{E89D2FCF-0582-42F8-BEFC-09A8F617DF50}" type="presOf" srcId="{A8173AC5-747C-4629-AFDD-A87911240C17}" destId="{AB46F437-0746-4546-925E-0EB7C7D5DEEE}" srcOrd="0" destOrd="0" presId="urn:microsoft.com/office/officeart/2005/8/layout/default"/>
    <dgm:cxn modelId="{D38214D5-16A3-4D92-853E-8BDA7BDB8525}" type="presParOf" srcId="{FB970023-0AD8-4257-9D69-0D38BBE98C0B}" destId="{FFE1DB0B-A649-43C1-B7D2-CEF3FA2CA620}" srcOrd="0" destOrd="0" presId="urn:microsoft.com/office/officeart/2005/8/layout/default"/>
    <dgm:cxn modelId="{F5F95CF3-6819-4685-B0A1-12E9363EA9BC}" type="presParOf" srcId="{FB970023-0AD8-4257-9D69-0D38BBE98C0B}" destId="{2801E637-8C93-40BB-8D47-B379444342CD}" srcOrd="1" destOrd="0" presId="urn:microsoft.com/office/officeart/2005/8/layout/default"/>
    <dgm:cxn modelId="{BA4069FD-FB80-461A-A23F-9AB6451D9698}" type="presParOf" srcId="{FB970023-0AD8-4257-9D69-0D38BBE98C0B}" destId="{DE94FCB2-DC8D-4E9C-99AC-1B4A02F51ED1}" srcOrd="2" destOrd="0" presId="urn:microsoft.com/office/officeart/2005/8/layout/default"/>
    <dgm:cxn modelId="{EAD5474C-E426-47D3-BC70-3B324C0563C3}" type="presParOf" srcId="{FB970023-0AD8-4257-9D69-0D38BBE98C0B}" destId="{B79BEC52-4A3C-4665-948E-5AB634E4DDD1}" srcOrd="3" destOrd="0" presId="urn:microsoft.com/office/officeart/2005/8/layout/default"/>
    <dgm:cxn modelId="{EBBC64C6-6740-46BA-8EB8-7BD9AD276AD5}" type="presParOf" srcId="{FB970023-0AD8-4257-9D69-0D38BBE98C0B}" destId="{9E71994E-CAF8-46B6-9D24-24B986C042F2}" srcOrd="4" destOrd="0" presId="urn:microsoft.com/office/officeart/2005/8/layout/default"/>
    <dgm:cxn modelId="{37F12EF7-1638-492E-BC7D-C410C0C8ED82}" type="presParOf" srcId="{FB970023-0AD8-4257-9D69-0D38BBE98C0B}" destId="{738F86CF-128D-470E-936B-6A3F88B3548B}" srcOrd="5" destOrd="0" presId="urn:microsoft.com/office/officeart/2005/8/layout/default"/>
    <dgm:cxn modelId="{6724A9FE-327F-499B-AD82-C75A888CFA2C}" type="presParOf" srcId="{FB970023-0AD8-4257-9D69-0D38BBE98C0B}" destId="{AB46F437-0746-4546-925E-0EB7C7D5DEEE}" srcOrd="6" destOrd="0" presId="urn:microsoft.com/office/officeart/2005/8/layout/default"/>
    <dgm:cxn modelId="{A91722C7-DBEA-4664-B2A7-1B6EDECD2534}" type="presParOf" srcId="{FB970023-0AD8-4257-9D69-0D38BBE98C0B}" destId="{DFB5A0A0-5AAF-4E7A-96E3-6AAED3E2A4DE}" srcOrd="7" destOrd="0" presId="urn:microsoft.com/office/officeart/2005/8/layout/default"/>
    <dgm:cxn modelId="{CB4A07A6-4919-493D-B424-8D838E76ED96}" type="presParOf" srcId="{FB970023-0AD8-4257-9D69-0D38BBE98C0B}" destId="{EF93FE5D-CECB-421C-A5E7-C8A146A6D18C}" srcOrd="8" destOrd="0" presId="urn:microsoft.com/office/officeart/2005/8/layout/default"/>
    <dgm:cxn modelId="{BBE554BF-E7DF-4A3F-9FE1-3501082E99DE}" type="presParOf" srcId="{FB970023-0AD8-4257-9D69-0D38BBE98C0B}" destId="{69C1F5B3-E374-4A16-AD71-1F7CD42FE451}" srcOrd="9" destOrd="0" presId="urn:microsoft.com/office/officeart/2005/8/layout/default"/>
    <dgm:cxn modelId="{B72C7B6D-BADE-4B12-B96A-9D61F0965351}" type="presParOf" srcId="{FB970023-0AD8-4257-9D69-0D38BBE98C0B}" destId="{4872DE25-18B2-4051-AC2E-50E8F9E547B9}" srcOrd="10" destOrd="0" presId="urn:microsoft.com/office/officeart/2005/8/layout/default"/>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43.xml><?xml version="1.0" encoding="utf-8"?>
<dgm:dataModel xmlns:dgm="http://schemas.openxmlformats.org/drawingml/2006/diagram" xmlns:a="http://schemas.openxmlformats.org/drawingml/2006/main">
  <dgm:ptLst>
    <dgm:pt modelId="{816B225A-6D9C-45A5-A08D-C6272DC2B9BE}" type="doc">
      <dgm:prSet loTypeId="urn:microsoft.com/office/officeart/2005/8/layout/default" loCatId="list" qsTypeId="urn:microsoft.com/office/officeart/2005/8/quickstyle/3d4" qsCatId="3D" csTypeId="urn:microsoft.com/office/officeart/2005/8/colors/accent0_1" csCatId="mainScheme" phldr="1"/>
      <dgm:spPr/>
      <dgm:t>
        <a:bodyPr/>
        <a:lstStyle/>
        <a:p>
          <a:endParaRPr kumimoji="1" lang="ja-JP" altLang="en-US"/>
        </a:p>
      </dgm:t>
    </dgm:pt>
    <dgm:pt modelId="{40401B07-2BC1-43D1-990D-EA08A2E96199}">
      <dgm:prSet phldrT="[テキスト]"/>
      <dgm:spPr/>
      <dgm:t>
        <a:bodyPr/>
        <a:lstStyle/>
        <a:p>
          <a:r>
            <a:rPr kumimoji="1" lang="ja-JP" altLang="en-US" dirty="0" smtClean="0"/>
            <a:t>サイトマップ</a:t>
          </a:r>
          <a:endParaRPr kumimoji="1" lang="ja-JP" altLang="en-US" dirty="0"/>
        </a:p>
      </dgm:t>
    </dgm:pt>
    <dgm:pt modelId="{7810A5FF-DD0E-4847-BB51-CCA58505CB3C}" type="parTrans" cxnId="{6A1762DF-7C29-4A0A-8748-CEA318AD2CB0}">
      <dgm:prSet/>
      <dgm:spPr/>
      <dgm:t>
        <a:bodyPr/>
        <a:lstStyle/>
        <a:p>
          <a:endParaRPr kumimoji="1" lang="ja-JP" altLang="en-US"/>
        </a:p>
      </dgm:t>
    </dgm:pt>
    <dgm:pt modelId="{87D7B1F8-6123-41EB-9EE4-4365B501F819}" type="sibTrans" cxnId="{6A1762DF-7C29-4A0A-8748-CEA318AD2CB0}">
      <dgm:prSet/>
      <dgm:spPr/>
      <dgm:t>
        <a:bodyPr/>
        <a:lstStyle/>
        <a:p>
          <a:endParaRPr kumimoji="1" lang="ja-JP" altLang="en-US"/>
        </a:p>
      </dgm:t>
    </dgm:pt>
    <dgm:pt modelId="{032D3BBA-FECA-4A09-86B8-D22A26B2D692}">
      <dgm:prSet phldrT="[テキスト]"/>
      <dgm:spPr/>
      <dgm:t>
        <a:bodyPr/>
        <a:lstStyle/>
        <a:p>
          <a:r>
            <a:rPr kumimoji="1" lang="ja-JP" altLang="en-US" dirty="0" smtClean="0"/>
            <a:t>個人情報保護方針</a:t>
          </a:r>
          <a:endParaRPr kumimoji="1" lang="ja-JP" altLang="en-US" dirty="0"/>
        </a:p>
      </dgm:t>
    </dgm:pt>
    <dgm:pt modelId="{4119427E-7B15-41EB-8B5A-B95D0DFD73F7}" type="parTrans" cxnId="{3C106BD5-B745-482F-ACFC-16D6C59D484C}">
      <dgm:prSet/>
      <dgm:spPr/>
      <dgm:t>
        <a:bodyPr/>
        <a:lstStyle/>
        <a:p>
          <a:endParaRPr kumimoji="1" lang="ja-JP" altLang="en-US"/>
        </a:p>
      </dgm:t>
    </dgm:pt>
    <dgm:pt modelId="{FBC42729-2ECE-47F8-80EF-0A2691BE4F4B}" type="sibTrans" cxnId="{3C106BD5-B745-482F-ACFC-16D6C59D484C}">
      <dgm:prSet/>
      <dgm:spPr/>
      <dgm:t>
        <a:bodyPr/>
        <a:lstStyle/>
        <a:p>
          <a:endParaRPr kumimoji="1" lang="ja-JP" altLang="en-US"/>
        </a:p>
      </dgm:t>
    </dgm:pt>
    <dgm:pt modelId="{7B17B44F-FC52-4305-B7B4-359C8BB0CC78}">
      <dgm:prSet phldrT="[テキスト]"/>
      <dgm:spPr/>
      <dgm:t>
        <a:bodyPr/>
        <a:lstStyle/>
        <a:p>
          <a:r>
            <a:rPr kumimoji="1" lang="ja-JP" altLang="en-US" dirty="0" smtClean="0"/>
            <a:t>免責事項</a:t>
          </a:r>
          <a:endParaRPr kumimoji="1" lang="ja-JP" altLang="en-US" dirty="0"/>
        </a:p>
      </dgm:t>
    </dgm:pt>
    <dgm:pt modelId="{33AB0CC5-D5AB-43B3-85EC-314056ECEFE3}" type="parTrans" cxnId="{C99A6A04-00F2-464C-A463-810353EE4324}">
      <dgm:prSet/>
      <dgm:spPr/>
      <dgm:t>
        <a:bodyPr/>
        <a:lstStyle/>
        <a:p>
          <a:endParaRPr kumimoji="1" lang="ja-JP" altLang="en-US"/>
        </a:p>
      </dgm:t>
    </dgm:pt>
    <dgm:pt modelId="{92690300-D18D-45E1-9C05-A5A7F486431A}" type="sibTrans" cxnId="{C99A6A04-00F2-464C-A463-810353EE4324}">
      <dgm:prSet/>
      <dgm:spPr/>
      <dgm:t>
        <a:bodyPr/>
        <a:lstStyle/>
        <a:p>
          <a:endParaRPr kumimoji="1" lang="ja-JP" altLang="en-US"/>
        </a:p>
      </dgm:t>
    </dgm:pt>
    <dgm:pt modelId="{A8173AC5-747C-4629-AFDD-A87911240C17}">
      <dgm:prSet phldrT="[テキスト]"/>
      <dgm:spPr/>
      <dgm:t>
        <a:bodyPr/>
        <a:lstStyle/>
        <a:p>
          <a:r>
            <a:rPr kumimoji="1" lang="ja-JP" altLang="en-US" dirty="0" smtClean="0"/>
            <a:t>会社概要</a:t>
          </a:r>
          <a:endParaRPr kumimoji="1" lang="ja-JP" altLang="en-US" dirty="0"/>
        </a:p>
      </dgm:t>
    </dgm:pt>
    <dgm:pt modelId="{E974970D-70A4-448F-ADA5-582372723288}" type="parTrans" cxnId="{A95E0B9F-59F7-44CA-BC30-FF56A08C9DCF}">
      <dgm:prSet/>
      <dgm:spPr/>
      <dgm:t>
        <a:bodyPr/>
        <a:lstStyle/>
        <a:p>
          <a:endParaRPr kumimoji="1" lang="ja-JP" altLang="en-US"/>
        </a:p>
      </dgm:t>
    </dgm:pt>
    <dgm:pt modelId="{53B3EEC5-F0C3-4637-83DF-ECC7F7989530}" type="sibTrans" cxnId="{A95E0B9F-59F7-44CA-BC30-FF56A08C9DCF}">
      <dgm:prSet/>
      <dgm:spPr/>
      <dgm:t>
        <a:bodyPr/>
        <a:lstStyle/>
        <a:p>
          <a:endParaRPr kumimoji="1" lang="ja-JP" altLang="en-US"/>
        </a:p>
      </dgm:t>
    </dgm:pt>
    <dgm:pt modelId="{719CC07F-E7E8-4D5D-812D-B4FE5927E5EE}">
      <dgm:prSet phldrT="[テキスト]"/>
      <dgm:spPr/>
      <dgm:t>
        <a:bodyPr/>
        <a:lstStyle/>
        <a:p>
          <a:r>
            <a:rPr kumimoji="1" lang="ja-JP" altLang="en-US" dirty="0" smtClean="0"/>
            <a:t>お問い合わせ</a:t>
          </a:r>
          <a:endParaRPr kumimoji="1" lang="ja-JP" altLang="en-US" dirty="0"/>
        </a:p>
      </dgm:t>
    </dgm:pt>
    <dgm:pt modelId="{2DF4381A-E109-454A-9E32-D93C72FC7A55}" type="parTrans" cxnId="{F03DD442-96A4-477A-9D30-F76921D72844}">
      <dgm:prSet/>
      <dgm:spPr/>
      <dgm:t>
        <a:bodyPr/>
        <a:lstStyle/>
        <a:p>
          <a:endParaRPr kumimoji="1" lang="ja-JP" altLang="en-US"/>
        </a:p>
      </dgm:t>
    </dgm:pt>
    <dgm:pt modelId="{371C3CB0-B366-474D-B5B7-5314870145B2}" type="sibTrans" cxnId="{F03DD442-96A4-477A-9D30-F76921D72844}">
      <dgm:prSet/>
      <dgm:spPr/>
      <dgm:t>
        <a:bodyPr/>
        <a:lstStyle/>
        <a:p>
          <a:endParaRPr kumimoji="1" lang="ja-JP" altLang="en-US"/>
        </a:p>
      </dgm:t>
    </dgm:pt>
    <dgm:pt modelId="{62B35D10-1538-4D55-950A-2A2BA79ABB01}">
      <dgm:prSet phldrT="[テキスト]"/>
      <dgm:spPr/>
      <dgm:t>
        <a:bodyPr/>
        <a:lstStyle/>
        <a:p>
          <a:r>
            <a:rPr kumimoji="1" lang="ja-JP" altLang="en-US" dirty="0" smtClean="0"/>
            <a:t>お問い合わせ</a:t>
          </a:r>
          <a:endParaRPr kumimoji="1" lang="ja-JP" altLang="en-US" dirty="0"/>
        </a:p>
      </dgm:t>
    </dgm:pt>
    <dgm:pt modelId="{3B7949E4-2C6C-4147-8E77-B67B75755B1D}" type="parTrans" cxnId="{050851E5-7985-4624-BFA0-E63890E07C3D}">
      <dgm:prSet/>
      <dgm:spPr/>
      <dgm:t>
        <a:bodyPr/>
        <a:lstStyle/>
        <a:p>
          <a:endParaRPr kumimoji="1" lang="ja-JP" altLang="en-US"/>
        </a:p>
      </dgm:t>
    </dgm:pt>
    <dgm:pt modelId="{14D47D6F-6546-446B-AE47-30FEAA7CBE24}" type="sibTrans" cxnId="{050851E5-7985-4624-BFA0-E63890E07C3D}">
      <dgm:prSet/>
      <dgm:spPr/>
      <dgm:t>
        <a:bodyPr/>
        <a:lstStyle/>
        <a:p>
          <a:endParaRPr kumimoji="1" lang="ja-JP" altLang="en-US"/>
        </a:p>
      </dgm:t>
    </dgm:pt>
    <dgm:pt modelId="{FB970023-0AD8-4257-9D69-0D38BBE98C0B}" type="pres">
      <dgm:prSet presAssocID="{816B225A-6D9C-45A5-A08D-C6272DC2B9BE}" presName="diagram" presStyleCnt="0">
        <dgm:presLayoutVars>
          <dgm:dir/>
          <dgm:resizeHandles val="exact"/>
        </dgm:presLayoutVars>
      </dgm:prSet>
      <dgm:spPr/>
      <dgm:t>
        <a:bodyPr/>
        <a:lstStyle/>
        <a:p>
          <a:endParaRPr kumimoji="1" lang="ja-JP" altLang="en-US"/>
        </a:p>
      </dgm:t>
    </dgm:pt>
    <dgm:pt modelId="{FFE1DB0B-A649-43C1-B7D2-CEF3FA2CA620}" type="pres">
      <dgm:prSet presAssocID="{40401B07-2BC1-43D1-990D-EA08A2E96199}" presName="node" presStyleLbl="node1" presStyleIdx="0" presStyleCnt="6" custScaleX="175638">
        <dgm:presLayoutVars>
          <dgm:bulletEnabled val="1"/>
        </dgm:presLayoutVars>
      </dgm:prSet>
      <dgm:spPr/>
      <dgm:t>
        <a:bodyPr/>
        <a:lstStyle/>
        <a:p>
          <a:endParaRPr kumimoji="1" lang="ja-JP" altLang="en-US"/>
        </a:p>
      </dgm:t>
    </dgm:pt>
    <dgm:pt modelId="{2801E637-8C93-40BB-8D47-B379444342CD}" type="pres">
      <dgm:prSet presAssocID="{87D7B1F8-6123-41EB-9EE4-4365B501F819}" presName="sibTrans" presStyleCnt="0"/>
      <dgm:spPr/>
      <dgm:t>
        <a:bodyPr/>
        <a:lstStyle/>
        <a:p>
          <a:endParaRPr kumimoji="1" lang="ja-JP" altLang="en-US"/>
        </a:p>
      </dgm:t>
    </dgm:pt>
    <dgm:pt modelId="{DE94FCB2-DC8D-4E9C-99AC-1B4A02F51ED1}" type="pres">
      <dgm:prSet presAssocID="{032D3BBA-FECA-4A09-86B8-D22A26B2D692}" presName="node" presStyleLbl="node1" presStyleIdx="1" presStyleCnt="6" custScaleX="171041">
        <dgm:presLayoutVars>
          <dgm:bulletEnabled val="1"/>
        </dgm:presLayoutVars>
      </dgm:prSet>
      <dgm:spPr/>
      <dgm:t>
        <a:bodyPr/>
        <a:lstStyle/>
        <a:p>
          <a:endParaRPr kumimoji="1" lang="ja-JP" altLang="en-US"/>
        </a:p>
      </dgm:t>
    </dgm:pt>
    <dgm:pt modelId="{B79BEC52-4A3C-4665-948E-5AB634E4DDD1}" type="pres">
      <dgm:prSet presAssocID="{FBC42729-2ECE-47F8-80EF-0A2691BE4F4B}" presName="sibTrans" presStyleCnt="0"/>
      <dgm:spPr/>
      <dgm:t>
        <a:bodyPr/>
        <a:lstStyle/>
        <a:p>
          <a:endParaRPr kumimoji="1" lang="ja-JP" altLang="en-US"/>
        </a:p>
      </dgm:t>
    </dgm:pt>
    <dgm:pt modelId="{9E71994E-CAF8-46B6-9D24-24B986C042F2}" type="pres">
      <dgm:prSet presAssocID="{7B17B44F-FC52-4305-B7B4-359C8BB0CC78}" presName="node" presStyleLbl="node1" presStyleIdx="2" presStyleCnt="6" custScaleX="161847">
        <dgm:presLayoutVars>
          <dgm:bulletEnabled val="1"/>
        </dgm:presLayoutVars>
      </dgm:prSet>
      <dgm:spPr/>
      <dgm:t>
        <a:bodyPr/>
        <a:lstStyle/>
        <a:p>
          <a:endParaRPr kumimoji="1" lang="ja-JP" altLang="en-US"/>
        </a:p>
      </dgm:t>
    </dgm:pt>
    <dgm:pt modelId="{738F86CF-128D-470E-936B-6A3F88B3548B}" type="pres">
      <dgm:prSet presAssocID="{92690300-D18D-45E1-9C05-A5A7F486431A}" presName="sibTrans" presStyleCnt="0"/>
      <dgm:spPr/>
      <dgm:t>
        <a:bodyPr/>
        <a:lstStyle/>
        <a:p>
          <a:endParaRPr kumimoji="1" lang="ja-JP" altLang="en-US"/>
        </a:p>
      </dgm:t>
    </dgm:pt>
    <dgm:pt modelId="{AB46F437-0746-4546-925E-0EB7C7D5DEEE}" type="pres">
      <dgm:prSet presAssocID="{A8173AC5-747C-4629-AFDD-A87911240C17}" presName="node" presStyleLbl="node1" presStyleIdx="3" presStyleCnt="6" custScaleX="183491">
        <dgm:presLayoutVars>
          <dgm:bulletEnabled val="1"/>
        </dgm:presLayoutVars>
      </dgm:prSet>
      <dgm:spPr/>
      <dgm:t>
        <a:bodyPr/>
        <a:lstStyle/>
        <a:p>
          <a:endParaRPr kumimoji="1" lang="ja-JP" altLang="en-US"/>
        </a:p>
      </dgm:t>
    </dgm:pt>
    <dgm:pt modelId="{DFB5A0A0-5AAF-4E7A-96E3-6AAED3E2A4DE}" type="pres">
      <dgm:prSet presAssocID="{53B3EEC5-F0C3-4637-83DF-ECC7F7989530}" presName="sibTrans" presStyleCnt="0"/>
      <dgm:spPr/>
      <dgm:t>
        <a:bodyPr/>
        <a:lstStyle/>
        <a:p>
          <a:endParaRPr kumimoji="1" lang="ja-JP" altLang="en-US"/>
        </a:p>
      </dgm:t>
    </dgm:pt>
    <dgm:pt modelId="{EF93FE5D-CECB-421C-A5E7-C8A146A6D18C}" type="pres">
      <dgm:prSet presAssocID="{719CC07F-E7E8-4D5D-812D-B4FE5927E5EE}" presName="node" presStyleLbl="node1" presStyleIdx="4" presStyleCnt="6" custScaleX="166731">
        <dgm:presLayoutVars>
          <dgm:bulletEnabled val="1"/>
        </dgm:presLayoutVars>
      </dgm:prSet>
      <dgm:spPr/>
      <dgm:t>
        <a:bodyPr/>
        <a:lstStyle/>
        <a:p>
          <a:endParaRPr kumimoji="1" lang="ja-JP" altLang="en-US"/>
        </a:p>
      </dgm:t>
    </dgm:pt>
    <dgm:pt modelId="{69C1F5B3-E374-4A16-AD71-1F7CD42FE451}" type="pres">
      <dgm:prSet presAssocID="{371C3CB0-B366-474D-B5B7-5314870145B2}" presName="sibTrans" presStyleCnt="0"/>
      <dgm:spPr/>
      <dgm:t>
        <a:bodyPr/>
        <a:lstStyle/>
        <a:p>
          <a:endParaRPr kumimoji="1" lang="ja-JP" altLang="en-US"/>
        </a:p>
      </dgm:t>
    </dgm:pt>
    <dgm:pt modelId="{4872DE25-18B2-4051-AC2E-50E8F9E547B9}" type="pres">
      <dgm:prSet presAssocID="{62B35D10-1538-4D55-950A-2A2BA79ABB01}" presName="node" presStyleLbl="node1" presStyleIdx="5" presStyleCnt="6" custScaleX="182009">
        <dgm:presLayoutVars>
          <dgm:bulletEnabled val="1"/>
        </dgm:presLayoutVars>
      </dgm:prSet>
      <dgm:spPr/>
      <dgm:t>
        <a:bodyPr/>
        <a:lstStyle/>
        <a:p>
          <a:endParaRPr kumimoji="1" lang="ja-JP" altLang="en-US"/>
        </a:p>
      </dgm:t>
    </dgm:pt>
  </dgm:ptLst>
  <dgm:cxnLst>
    <dgm:cxn modelId="{8FDAE48D-FBCB-4CA9-A9D2-71916C235B54}" type="presOf" srcId="{A8173AC5-747C-4629-AFDD-A87911240C17}" destId="{AB46F437-0746-4546-925E-0EB7C7D5DEEE}" srcOrd="0" destOrd="0" presId="urn:microsoft.com/office/officeart/2005/8/layout/default"/>
    <dgm:cxn modelId="{14BED778-1E4F-402F-BD66-048F43FDDFDB}" type="presOf" srcId="{719CC07F-E7E8-4D5D-812D-B4FE5927E5EE}" destId="{EF93FE5D-CECB-421C-A5E7-C8A146A6D18C}" srcOrd="0" destOrd="0" presId="urn:microsoft.com/office/officeart/2005/8/layout/default"/>
    <dgm:cxn modelId="{F03DD442-96A4-477A-9D30-F76921D72844}" srcId="{816B225A-6D9C-45A5-A08D-C6272DC2B9BE}" destId="{719CC07F-E7E8-4D5D-812D-B4FE5927E5EE}" srcOrd="4" destOrd="0" parTransId="{2DF4381A-E109-454A-9E32-D93C72FC7A55}" sibTransId="{371C3CB0-B366-474D-B5B7-5314870145B2}"/>
    <dgm:cxn modelId="{B41247DC-24FB-4786-AA5E-EF5A7C67F4D8}" type="presOf" srcId="{032D3BBA-FECA-4A09-86B8-D22A26B2D692}" destId="{DE94FCB2-DC8D-4E9C-99AC-1B4A02F51ED1}" srcOrd="0" destOrd="0" presId="urn:microsoft.com/office/officeart/2005/8/layout/default"/>
    <dgm:cxn modelId="{C99A6A04-00F2-464C-A463-810353EE4324}" srcId="{816B225A-6D9C-45A5-A08D-C6272DC2B9BE}" destId="{7B17B44F-FC52-4305-B7B4-359C8BB0CC78}" srcOrd="2" destOrd="0" parTransId="{33AB0CC5-D5AB-43B3-85EC-314056ECEFE3}" sibTransId="{92690300-D18D-45E1-9C05-A5A7F486431A}"/>
    <dgm:cxn modelId="{60AB6878-C746-4461-B577-D65B27F68A0B}" type="presOf" srcId="{62B35D10-1538-4D55-950A-2A2BA79ABB01}" destId="{4872DE25-18B2-4051-AC2E-50E8F9E547B9}" srcOrd="0" destOrd="0" presId="urn:microsoft.com/office/officeart/2005/8/layout/default"/>
    <dgm:cxn modelId="{14944083-71F8-4771-AB52-CDC4A962EBD5}" type="presOf" srcId="{40401B07-2BC1-43D1-990D-EA08A2E96199}" destId="{FFE1DB0B-A649-43C1-B7D2-CEF3FA2CA620}" srcOrd="0" destOrd="0" presId="urn:microsoft.com/office/officeart/2005/8/layout/default"/>
    <dgm:cxn modelId="{A95E0B9F-59F7-44CA-BC30-FF56A08C9DCF}" srcId="{816B225A-6D9C-45A5-A08D-C6272DC2B9BE}" destId="{A8173AC5-747C-4629-AFDD-A87911240C17}" srcOrd="3" destOrd="0" parTransId="{E974970D-70A4-448F-ADA5-582372723288}" sibTransId="{53B3EEC5-F0C3-4637-83DF-ECC7F7989530}"/>
    <dgm:cxn modelId="{050851E5-7985-4624-BFA0-E63890E07C3D}" srcId="{816B225A-6D9C-45A5-A08D-C6272DC2B9BE}" destId="{62B35D10-1538-4D55-950A-2A2BA79ABB01}" srcOrd="5" destOrd="0" parTransId="{3B7949E4-2C6C-4147-8E77-B67B75755B1D}" sibTransId="{14D47D6F-6546-446B-AE47-30FEAA7CBE24}"/>
    <dgm:cxn modelId="{80FCF4B6-6881-4B5B-9803-E1CD4EE48839}" type="presOf" srcId="{816B225A-6D9C-45A5-A08D-C6272DC2B9BE}" destId="{FB970023-0AD8-4257-9D69-0D38BBE98C0B}" srcOrd="0" destOrd="0" presId="urn:microsoft.com/office/officeart/2005/8/layout/default"/>
    <dgm:cxn modelId="{6A1762DF-7C29-4A0A-8748-CEA318AD2CB0}" srcId="{816B225A-6D9C-45A5-A08D-C6272DC2B9BE}" destId="{40401B07-2BC1-43D1-990D-EA08A2E96199}" srcOrd="0" destOrd="0" parTransId="{7810A5FF-DD0E-4847-BB51-CCA58505CB3C}" sibTransId="{87D7B1F8-6123-41EB-9EE4-4365B501F819}"/>
    <dgm:cxn modelId="{3C106BD5-B745-482F-ACFC-16D6C59D484C}" srcId="{816B225A-6D9C-45A5-A08D-C6272DC2B9BE}" destId="{032D3BBA-FECA-4A09-86B8-D22A26B2D692}" srcOrd="1" destOrd="0" parTransId="{4119427E-7B15-41EB-8B5A-B95D0DFD73F7}" sibTransId="{FBC42729-2ECE-47F8-80EF-0A2691BE4F4B}"/>
    <dgm:cxn modelId="{6AAA1A6A-5352-495A-AF86-65FB511FF729}" type="presOf" srcId="{7B17B44F-FC52-4305-B7B4-359C8BB0CC78}" destId="{9E71994E-CAF8-46B6-9D24-24B986C042F2}" srcOrd="0" destOrd="0" presId="urn:microsoft.com/office/officeart/2005/8/layout/default"/>
    <dgm:cxn modelId="{138CAB6B-EB3E-41C1-ACEC-D16EA3905E67}" type="presParOf" srcId="{FB970023-0AD8-4257-9D69-0D38BBE98C0B}" destId="{FFE1DB0B-A649-43C1-B7D2-CEF3FA2CA620}" srcOrd="0" destOrd="0" presId="urn:microsoft.com/office/officeart/2005/8/layout/default"/>
    <dgm:cxn modelId="{1FCF94F5-FDC7-48B4-B6C3-446BF5FA34CD}" type="presParOf" srcId="{FB970023-0AD8-4257-9D69-0D38BBE98C0B}" destId="{2801E637-8C93-40BB-8D47-B379444342CD}" srcOrd="1" destOrd="0" presId="urn:microsoft.com/office/officeart/2005/8/layout/default"/>
    <dgm:cxn modelId="{1D42198A-A7B3-44B3-9516-9DA0CF3E340E}" type="presParOf" srcId="{FB970023-0AD8-4257-9D69-0D38BBE98C0B}" destId="{DE94FCB2-DC8D-4E9C-99AC-1B4A02F51ED1}" srcOrd="2" destOrd="0" presId="urn:microsoft.com/office/officeart/2005/8/layout/default"/>
    <dgm:cxn modelId="{13DFE84E-5580-4BF0-ACA7-E232E887A2DB}" type="presParOf" srcId="{FB970023-0AD8-4257-9D69-0D38BBE98C0B}" destId="{B79BEC52-4A3C-4665-948E-5AB634E4DDD1}" srcOrd="3" destOrd="0" presId="urn:microsoft.com/office/officeart/2005/8/layout/default"/>
    <dgm:cxn modelId="{0B1B3327-7DA1-4F32-AC82-5217209FD388}" type="presParOf" srcId="{FB970023-0AD8-4257-9D69-0D38BBE98C0B}" destId="{9E71994E-CAF8-46B6-9D24-24B986C042F2}" srcOrd="4" destOrd="0" presId="urn:microsoft.com/office/officeart/2005/8/layout/default"/>
    <dgm:cxn modelId="{F7428FAD-665A-47C2-885C-D68FC30C588A}" type="presParOf" srcId="{FB970023-0AD8-4257-9D69-0D38BBE98C0B}" destId="{738F86CF-128D-470E-936B-6A3F88B3548B}" srcOrd="5" destOrd="0" presId="urn:microsoft.com/office/officeart/2005/8/layout/default"/>
    <dgm:cxn modelId="{3B8DA61E-A527-4197-ACA3-9596FDF85AD7}" type="presParOf" srcId="{FB970023-0AD8-4257-9D69-0D38BBE98C0B}" destId="{AB46F437-0746-4546-925E-0EB7C7D5DEEE}" srcOrd="6" destOrd="0" presId="urn:microsoft.com/office/officeart/2005/8/layout/default"/>
    <dgm:cxn modelId="{C90E4455-D9C0-46AC-AC1F-66C2002DC8EC}" type="presParOf" srcId="{FB970023-0AD8-4257-9D69-0D38BBE98C0B}" destId="{DFB5A0A0-5AAF-4E7A-96E3-6AAED3E2A4DE}" srcOrd="7" destOrd="0" presId="urn:microsoft.com/office/officeart/2005/8/layout/default"/>
    <dgm:cxn modelId="{E1E36094-18D8-4A22-9B25-D2A1E5AA3A3A}" type="presParOf" srcId="{FB970023-0AD8-4257-9D69-0D38BBE98C0B}" destId="{EF93FE5D-CECB-421C-A5E7-C8A146A6D18C}" srcOrd="8" destOrd="0" presId="urn:microsoft.com/office/officeart/2005/8/layout/default"/>
    <dgm:cxn modelId="{06F43044-147D-42FB-89CA-633FA3567308}" type="presParOf" srcId="{FB970023-0AD8-4257-9D69-0D38BBE98C0B}" destId="{69C1F5B3-E374-4A16-AD71-1F7CD42FE451}" srcOrd="9" destOrd="0" presId="urn:microsoft.com/office/officeart/2005/8/layout/default"/>
    <dgm:cxn modelId="{1711CEF8-28C5-488A-8281-EA0F2FD28FF0}" type="presParOf" srcId="{FB970023-0AD8-4257-9D69-0D38BBE98C0B}" destId="{4872DE25-18B2-4051-AC2E-50E8F9E547B9}" srcOrd="10" destOrd="0" presId="urn:microsoft.com/office/officeart/2005/8/layout/default"/>
  </dgm:cxnLst>
  <dgm:bg/>
  <dgm:whole/>
  <dgm:extLst>
    <a:ext uri="http://schemas.microsoft.com/office/drawing/2008/diagram">
      <dsp:dataModelExt xmlns:dsp="http://schemas.microsoft.com/office/drawing/2008/diagram" xmlns="" relId="rId11" minVer="http://schemas.openxmlformats.org/drawingml/2006/diagram"/>
    </a:ext>
  </dgm:extLst>
</dgm:dataModel>
</file>

<file path=ppt/diagrams/data44.xml><?xml version="1.0" encoding="utf-8"?>
<dgm:dataModel xmlns:dgm="http://schemas.openxmlformats.org/drawingml/2006/diagram" xmlns:a="http://schemas.openxmlformats.org/drawingml/2006/main">
  <dgm:ptLst>
    <dgm:pt modelId="{65C4C273-FC32-4162-8653-4A1B9A0D5E8E}" type="doc">
      <dgm:prSet loTypeId="urn:microsoft.com/office/officeart/2005/8/layout/chevron1" loCatId="process" qsTypeId="urn:microsoft.com/office/officeart/2005/8/quickstyle/3d1" qsCatId="3D" csTypeId="urn:microsoft.com/office/officeart/2005/8/colors/colorful1" csCatId="colorful" phldr="1"/>
      <dgm:spPr/>
    </dgm:pt>
    <dgm:pt modelId="{A9ABF84E-9BD1-4D89-AC46-F46894FE00B6}">
      <dgm:prSet phldrT="[テキスト]" custT="1"/>
      <dgm:spPr/>
      <dgm:t>
        <a:bodyPr/>
        <a:lstStyle/>
        <a:p>
          <a:r>
            <a:rPr kumimoji="1" lang="ja-JP" altLang="en-US" sz="2800" dirty="0" smtClean="0"/>
            <a:t>認知</a:t>
          </a:r>
          <a:endParaRPr kumimoji="1" lang="en-US" altLang="ja-JP" sz="2800" dirty="0" smtClean="0"/>
        </a:p>
      </dgm:t>
    </dgm:pt>
    <dgm:pt modelId="{8CC3D0E0-7B2C-4446-A99B-50A47FFDB0A3}" type="parTrans" cxnId="{97218C21-BAD1-4372-AFCD-51EA00A52B33}">
      <dgm:prSet/>
      <dgm:spPr/>
      <dgm:t>
        <a:bodyPr/>
        <a:lstStyle/>
        <a:p>
          <a:endParaRPr kumimoji="1" lang="ja-JP" altLang="en-US" sz="1200"/>
        </a:p>
      </dgm:t>
    </dgm:pt>
    <dgm:pt modelId="{D95D6B62-2EC0-4B51-BA73-2934345BDD24}" type="sibTrans" cxnId="{97218C21-BAD1-4372-AFCD-51EA00A52B33}">
      <dgm:prSet/>
      <dgm:spPr/>
      <dgm:t>
        <a:bodyPr/>
        <a:lstStyle/>
        <a:p>
          <a:endParaRPr kumimoji="1" lang="ja-JP" altLang="en-US" sz="1200"/>
        </a:p>
      </dgm:t>
    </dgm:pt>
    <dgm:pt modelId="{6C4DA4B0-896A-43FF-A54D-E9461A56CA60}">
      <dgm:prSet phldrT="[テキスト]" custT="1"/>
      <dgm:spPr/>
      <dgm:t>
        <a:bodyPr/>
        <a:lstStyle/>
        <a:p>
          <a:r>
            <a:rPr kumimoji="1" lang="ja-JP" altLang="en-US" sz="2800" dirty="0" smtClean="0"/>
            <a:t>来店</a:t>
          </a:r>
          <a:endParaRPr kumimoji="1" lang="ja-JP" altLang="en-US" sz="2800" dirty="0"/>
        </a:p>
      </dgm:t>
    </dgm:pt>
    <dgm:pt modelId="{A7B38325-4258-480D-BB94-3D87024F908A}" type="parTrans" cxnId="{30667F9C-6318-4B25-B2AF-874433BF0864}">
      <dgm:prSet/>
      <dgm:spPr/>
      <dgm:t>
        <a:bodyPr/>
        <a:lstStyle/>
        <a:p>
          <a:endParaRPr kumimoji="1" lang="ja-JP" altLang="en-US" sz="1200"/>
        </a:p>
      </dgm:t>
    </dgm:pt>
    <dgm:pt modelId="{388D5FA6-C077-46C0-9E33-85E2FAA376E4}" type="sibTrans" cxnId="{30667F9C-6318-4B25-B2AF-874433BF0864}">
      <dgm:prSet/>
      <dgm:spPr/>
      <dgm:t>
        <a:bodyPr/>
        <a:lstStyle/>
        <a:p>
          <a:endParaRPr kumimoji="1" lang="ja-JP" altLang="en-US" sz="1200"/>
        </a:p>
      </dgm:t>
    </dgm:pt>
    <dgm:pt modelId="{B47180F5-653B-40DC-81A8-EB545F9A8353}">
      <dgm:prSet phldrT="[テキスト]" custT="1"/>
      <dgm:spPr/>
      <dgm:t>
        <a:bodyPr/>
        <a:lstStyle/>
        <a:p>
          <a:r>
            <a:rPr kumimoji="1" lang="ja-JP" altLang="en-US" sz="2800" dirty="0" smtClean="0"/>
            <a:t>購入</a:t>
          </a:r>
          <a:endParaRPr kumimoji="1" lang="ja-JP" altLang="en-US" sz="2800" dirty="0"/>
        </a:p>
      </dgm:t>
    </dgm:pt>
    <dgm:pt modelId="{E5034C52-DEB2-4D57-B6A7-9BB08146A41D}" type="parTrans" cxnId="{3A5CD1E8-CA3C-428D-9CD2-2C7E114A315E}">
      <dgm:prSet/>
      <dgm:spPr/>
      <dgm:t>
        <a:bodyPr/>
        <a:lstStyle/>
        <a:p>
          <a:endParaRPr kumimoji="1" lang="ja-JP" altLang="en-US" sz="1200"/>
        </a:p>
      </dgm:t>
    </dgm:pt>
    <dgm:pt modelId="{0726A370-1FD0-47B4-8937-BFFB13DD59A8}" type="sibTrans" cxnId="{3A5CD1E8-CA3C-428D-9CD2-2C7E114A315E}">
      <dgm:prSet/>
      <dgm:spPr/>
      <dgm:t>
        <a:bodyPr/>
        <a:lstStyle/>
        <a:p>
          <a:endParaRPr kumimoji="1" lang="ja-JP" altLang="en-US" sz="1200"/>
        </a:p>
      </dgm:t>
    </dgm:pt>
    <dgm:pt modelId="{24D82E8B-AF13-49EC-BE21-6E953FAE1690}" type="pres">
      <dgm:prSet presAssocID="{65C4C273-FC32-4162-8653-4A1B9A0D5E8E}" presName="Name0" presStyleCnt="0">
        <dgm:presLayoutVars>
          <dgm:dir/>
          <dgm:animLvl val="lvl"/>
          <dgm:resizeHandles val="exact"/>
        </dgm:presLayoutVars>
      </dgm:prSet>
      <dgm:spPr/>
    </dgm:pt>
    <dgm:pt modelId="{C07F3EC0-A4F1-4DED-BAA3-E01C673F2D85}" type="pres">
      <dgm:prSet presAssocID="{A9ABF84E-9BD1-4D89-AC46-F46894FE00B6}" presName="parTxOnly" presStyleLbl="node1" presStyleIdx="0" presStyleCnt="3">
        <dgm:presLayoutVars>
          <dgm:chMax val="0"/>
          <dgm:chPref val="0"/>
          <dgm:bulletEnabled val="1"/>
        </dgm:presLayoutVars>
      </dgm:prSet>
      <dgm:spPr/>
      <dgm:t>
        <a:bodyPr/>
        <a:lstStyle/>
        <a:p>
          <a:endParaRPr kumimoji="1" lang="ja-JP" altLang="en-US"/>
        </a:p>
      </dgm:t>
    </dgm:pt>
    <dgm:pt modelId="{03E395DA-DA84-4BE3-9AA6-21CD197F5320}" type="pres">
      <dgm:prSet presAssocID="{D95D6B62-2EC0-4B51-BA73-2934345BDD24}" presName="parTxOnlySpace" presStyleCnt="0"/>
      <dgm:spPr/>
    </dgm:pt>
    <dgm:pt modelId="{12708B4B-6EC6-4E53-8771-841D16E2360C}" type="pres">
      <dgm:prSet presAssocID="{6C4DA4B0-896A-43FF-A54D-E9461A56CA60}" presName="parTxOnly" presStyleLbl="node1" presStyleIdx="1" presStyleCnt="3">
        <dgm:presLayoutVars>
          <dgm:chMax val="0"/>
          <dgm:chPref val="0"/>
          <dgm:bulletEnabled val="1"/>
        </dgm:presLayoutVars>
      </dgm:prSet>
      <dgm:spPr/>
      <dgm:t>
        <a:bodyPr/>
        <a:lstStyle/>
        <a:p>
          <a:endParaRPr kumimoji="1" lang="ja-JP" altLang="en-US"/>
        </a:p>
      </dgm:t>
    </dgm:pt>
    <dgm:pt modelId="{14514232-E5BB-4D4A-BDFB-857223DAB432}" type="pres">
      <dgm:prSet presAssocID="{388D5FA6-C077-46C0-9E33-85E2FAA376E4}" presName="parTxOnlySpace" presStyleCnt="0"/>
      <dgm:spPr/>
    </dgm:pt>
    <dgm:pt modelId="{9F736232-B526-4CE2-BA62-D9D1E840BBCB}" type="pres">
      <dgm:prSet presAssocID="{B47180F5-653B-40DC-81A8-EB545F9A8353}" presName="parTxOnly" presStyleLbl="node1" presStyleIdx="2" presStyleCnt="3">
        <dgm:presLayoutVars>
          <dgm:chMax val="0"/>
          <dgm:chPref val="0"/>
          <dgm:bulletEnabled val="1"/>
        </dgm:presLayoutVars>
      </dgm:prSet>
      <dgm:spPr/>
      <dgm:t>
        <a:bodyPr/>
        <a:lstStyle/>
        <a:p>
          <a:endParaRPr kumimoji="1" lang="ja-JP" altLang="en-US"/>
        </a:p>
      </dgm:t>
    </dgm:pt>
  </dgm:ptLst>
  <dgm:cxnLst>
    <dgm:cxn modelId="{C8F66780-CA2E-4E72-93EA-F7B6AEAB0E41}" type="presOf" srcId="{65C4C273-FC32-4162-8653-4A1B9A0D5E8E}" destId="{24D82E8B-AF13-49EC-BE21-6E953FAE1690}" srcOrd="0" destOrd="0" presId="urn:microsoft.com/office/officeart/2005/8/layout/chevron1"/>
    <dgm:cxn modelId="{E1DD1C74-B824-4B9F-AFF8-E8E2B1AA6973}" type="presOf" srcId="{6C4DA4B0-896A-43FF-A54D-E9461A56CA60}" destId="{12708B4B-6EC6-4E53-8771-841D16E2360C}" srcOrd="0" destOrd="0" presId="urn:microsoft.com/office/officeart/2005/8/layout/chevron1"/>
    <dgm:cxn modelId="{3A5CD1E8-CA3C-428D-9CD2-2C7E114A315E}" srcId="{65C4C273-FC32-4162-8653-4A1B9A0D5E8E}" destId="{B47180F5-653B-40DC-81A8-EB545F9A8353}" srcOrd="2" destOrd="0" parTransId="{E5034C52-DEB2-4D57-B6A7-9BB08146A41D}" sibTransId="{0726A370-1FD0-47B4-8937-BFFB13DD59A8}"/>
    <dgm:cxn modelId="{2F28ECB7-88FF-447F-BBF8-F9FBEC528CCF}" type="presOf" srcId="{A9ABF84E-9BD1-4D89-AC46-F46894FE00B6}" destId="{C07F3EC0-A4F1-4DED-BAA3-E01C673F2D85}" srcOrd="0" destOrd="0" presId="urn:microsoft.com/office/officeart/2005/8/layout/chevron1"/>
    <dgm:cxn modelId="{30667F9C-6318-4B25-B2AF-874433BF0864}" srcId="{65C4C273-FC32-4162-8653-4A1B9A0D5E8E}" destId="{6C4DA4B0-896A-43FF-A54D-E9461A56CA60}" srcOrd="1" destOrd="0" parTransId="{A7B38325-4258-480D-BB94-3D87024F908A}" sibTransId="{388D5FA6-C077-46C0-9E33-85E2FAA376E4}"/>
    <dgm:cxn modelId="{06EBB531-8AB1-43BD-8531-2F9C4D1C5BE2}" type="presOf" srcId="{B47180F5-653B-40DC-81A8-EB545F9A8353}" destId="{9F736232-B526-4CE2-BA62-D9D1E840BBCB}" srcOrd="0" destOrd="0" presId="urn:microsoft.com/office/officeart/2005/8/layout/chevron1"/>
    <dgm:cxn modelId="{97218C21-BAD1-4372-AFCD-51EA00A52B33}" srcId="{65C4C273-FC32-4162-8653-4A1B9A0D5E8E}" destId="{A9ABF84E-9BD1-4D89-AC46-F46894FE00B6}" srcOrd="0" destOrd="0" parTransId="{8CC3D0E0-7B2C-4446-A99B-50A47FFDB0A3}" sibTransId="{D95D6B62-2EC0-4B51-BA73-2934345BDD24}"/>
    <dgm:cxn modelId="{4700A9EA-D78C-4466-9D4A-1A2A30970BBC}" type="presParOf" srcId="{24D82E8B-AF13-49EC-BE21-6E953FAE1690}" destId="{C07F3EC0-A4F1-4DED-BAA3-E01C673F2D85}" srcOrd="0" destOrd="0" presId="urn:microsoft.com/office/officeart/2005/8/layout/chevron1"/>
    <dgm:cxn modelId="{80CDA353-6B3F-45F2-8743-91BA0E19BA5B}" type="presParOf" srcId="{24D82E8B-AF13-49EC-BE21-6E953FAE1690}" destId="{03E395DA-DA84-4BE3-9AA6-21CD197F5320}" srcOrd="1" destOrd="0" presId="urn:microsoft.com/office/officeart/2005/8/layout/chevron1"/>
    <dgm:cxn modelId="{635C32D1-9485-4AE0-BBD1-F88125334949}" type="presParOf" srcId="{24D82E8B-AF13-49EC-BE21-6E953FAE1690}" destId="{12708B4B-6EC6-4E53-8771-841D16E2360C}" srcOrd="2" destOrd="0" presId="urn:microsoft.com/office/officeart/2005/8/layout/chevron1"/>
    <dgm:cxn modelId="{0B46CE18-63AE-4859-BA7F-C0253F666909}" type="presParOf" srcId="{24D82E8B-AF13-49EC-BE21-6E953FAE1690}" destId="{14514232-E5BB-4D4A-BDFB-857223DAB432}" srcOrd="3" destOrd="0" presId="urn:microsoft.com/office/officeart/2005/8/layout/chevron1"/>
    <dgm:cxn modelId="{E57B746A-3A3A-404A-93F3-B41D977FB5CE}" type="presParOf" srcId="{24D82E8B-AF13-49EC-BE21-6E953FAE1690}" destId="{9F736232-B526-4CE2-BA62-D9D1E840BBCB}" srcOrd="4" destOrd="0" presId="urn:microsoft.com/office/officeart/2005/8/layout/chevron1"/>
  </dgm:cxnLst>
  <dgm:bg/>
  <dgm:whole/>
  <dgm:extLst>
    <a:ext uri="http://schemas.microsoft.com/office/drawing/2008/diagram">
      <dsp:dataModelExt xmlns:dsp="http://schemas.microsoft.com/office/drawing/2008/diagram" xmlns="" relId="rId16" minVer="http://schemas.openxmlformats.org/drawingml/2006/diagram"/>
    </a:ext>
  </dgm:extLst>
</dgm:dataModel>
</file>

<file path=ppt/diagrams/data45.xml><?xml version="1.0" encoding="utf-8"?>
<dgm:dataModel xmlns:dgm="http://schemas.openxmlformats.org/drawingml/2006/diagram" xmlns:a="http://schemas.openxmlformats.org/drawingml/2006/main">
  <dgm:ptLst>
    <dgm:pt modelId="{816B225A-6D9C-45A5-A08D-C6272DC2B9BE}"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kumimoji="1" lang="ja-JP" altLang="en-US"/>
        </a:p>
      </dgm:t>
    </dgm:pt>
    <dgm:pt modelId="{40401B07-2BC1-43D1-990D-EA08A2E96199}">
      <dgm:prSet phldrT="[テキスト]"/>
      <dgm:spPr/>
      <dgm:t>
        <a:bodyPr/>
        <a:lstStyle/>
        <a:p>
          <a:r>
            <a:rPr kumimoji="1" lang="en-US" altLang="ja-JP" dirty="0" smtClean="0"/>
            <a:t>HOME</a:t>
          </a:r>
          <a:endParaRPr kumimoji="1" lang="ja-JP" altLang="en-US" dirty="0"/>
        </a:p>
      </dgm:t>
    </dgm:pt>
    <dgm:pt modelId="{7810A5FF-DD0E-4847-BB51-CCA58505CB3C}" type="parTrans" cxnId="{6A1762DF-7C29-4A0A-8748-CEA318AD2CB0}">
      <dgm:prSet/>
      <dgm:spPr/>
      <dgm:t>
        <a:bodyPr/>
        <a:lstStyle/>
        <a:p>
          <a:endParaRPr kumimoji="1" lang="ja-JP" altLang="en-US"/>
        </a:p>
      </dgm:t>
    </dgm:pt>
    <dgm:pt modelId="{87D7B1F8-6123-41EB-9EE4-4365B501F819}" type="sibTrans" cxnId="{6A1762DF-7C29-4A0A-8748-CEA318AD2CB0}">
      <dgm:prSet/>
      <dgm:spPr/>
      <dgm:t>
        <a:bodyPr/>
        <a:lstStyle/>
        <a:p>
          <a:endParaRPr kumimoji="1" lang="ja-JP" altLang="en-US"/>
        </a:p>
      </dgm:t>
    </dgm:pt>
    <dgm:pt modelId="{032D3BBA-FECA-4A09-86B8-D22A26B2D692}">
      <dgm:prSet phldrT="[テキスト]"/>
      <dgm:spPr/>
      <dgm:t>
        <a:bodyPr/>
        <a:lstStyle/>
        <a:p>
          <a:r>
            <a:rPr kumimoji="1" lang="en-US" altLang="ja-JP" dirty="0" smtClean="0"/>
            <a:t>NEWS</a:t>
          </a:r>
          <a:endParaRPr kumimoji="1" lang="ja-JP" altLang="en-US" dirty="0"/>
        </a:p>
      </dgm:t>
    </dgm:pt>
    <dgm:pt modelId="{4119427E-7B15-41EB-8B5A-B95D0DFD73F7}" type="parTrans" cxnId="{3C106BD5-B745-482F-ACFC-16D6C59D484C}">
      <dgm:prSet/>
      <dgm:spPr/>
      <dgm:t>
        <a:bodyPr/>
        <a:lstStyle/>
        <a:p>
          <a:endParaRPr kumimoji="1" lang="ja-JP" altLang="en-US"/>
        </a:p>
      </dgm:t>
    </dgm:pt>
    <dgm:pt modelId="{FBC42729-2ECE-47F8-80EF-0A2691BE4F4B}" type="sibTrans" cxnId="{3C106BD5-B745-482F-ACFC-16D6C59D484C}">
      <dgm:prSet/>
      <dgm:spPr/>
      <dgm:t>
        <a:bodyPr/>
        <a:lstStyle/>
        <a:p>
          <a:endParaRPr kumimoji="1" lang="ja-JP" altLang="en-US"/>
        </a:p>
      </dgm:t>
    </dgm:pt>
    <dgm:pt modelId="{7B17B44F-FC52-4305-B7B4-359C8BB0CC78}">
      <dgm:prSet phldrT="[テキスト]"/>
      <dgm:spPr/>
      <dgm:t>
        <a:bodyPr/>
        <a:lstStyle/>
        <a:p>
          <a:r>
            <a:rPr kumimoji="1" lang="ja-JP" altLang="en-US" dirty="0" smtClean="0"/>
            <a:t>サービス</a:t>
          </a:r>
          <a:endParaRPr kumimoji="1" lang="ja-JP" altLang="en-US" dirty="0"/>
        </a:p>
      </dgm:t>
    </dgm:pt>
    <dgm:pt modelId="{33AB0CC5-D5AB-43B3-85EC-314056ECEFE3}" type="parTrans" cxnId="{C99A6A04-00F2-464C-A463-810353EE4324}">
      <dgm:prSet/>
      <dgm:spPr/>
      <dgm:t>
        <a:bodyPr/>
        <a:lstStyle/>
        <a:p>
          <a:endParaRPr kumimoji="1" lang="ja-JP" altLang="en-US"/>
        </a:p>
      </dgm:t>
    </dgm:pt>
    <dgm:pt modelId="{92690300-D18D-45E1-9C05-A5A7F486431A}" type="sibTrans" cxnId="{C99A6A04-00F2-464C-A463-810353EE4324}">
      <dgm:prSet/>
      <dgm:spPr/>
      <dgm:t>
        <a:bodyPr/>
        <a:lstStyle/>
        <a:p>
          <a:endParaRPr kumimoji="1" lang="ja-JP" altLang="en-US"/>
        </a:p>
      </dgm:t>
    </dgm:pt>
    <dgm:pt modelId="{A8173AC5-747C-4629-AFDD-A87911240C17}">
      <dgm:prSet phldrT="[テキスト]"/>
      <dgm:spPr/>
      <dgm:t>
        <a:bodyPr/>
        <a:lstStyle/>
        <a:p>
          <a:r>
            <a:rPr kumimoji="1" lang="ja-JP" altLang="en-US" dirty="0" smtClean="0"/>
            <a:t>決済端末</a:t>
          </a:r>
          <a:endParaRPr kumimoji="1" lang="ja-JP" altLang="en-US" dirty="0"/>
        </a:p>
      </dgm:t>
    </dgm:pt>
    <dgm:pt modelId="{E974970D-70A4-448F-ADA5-582372723288}" type="parTrans" cxnId="{A95E0B9F-59F7-44CA-BC30-FF56A08C9DCF}">
      <dgm:prSet/>
      <dgm:spPr/>
      <dgm:t>
        <a:bodyPr/>
        <a:lstStyle/>
        <a:p>
          <a:endParaRPr kumimoji="1" lang="ja-JP" altLang="en-US"/>
        </a:p>
      </dgm:t>
    </dgm:pt>
    <dgm:pt modelId="{53B3EEC5-F0C3-4637-83DF-ECC7F7989530}" type="sibTrans" cxnId="{A95E0B9F-59F7-44CA-BC30-FF56A08C9DCF}">
      <dgm:prSet/>
      <dgm:spPr/>
      <dgm:t>
        <a:bodyPr/>
        <a:lstStyle/>
        <a:p>
          <a:endParaRPr kumimoji="1" lang="ja-JP" altLang="en-US"/>
        </a:p>
      </dgm:t>
    </dgm:pt>
    <dgm:pt modelId="{719CC07F-E7E8-4D5D-812D-B4FE5927E5EE}">
      <dgm:prSet phldrT="[テキスト]"/>
      <dgm:spPr/>
      <dgm:t>
        <a:bodyPr/>
        <a:lstStyle/>
        <a:p>
          <a:r>
            <a:rPr kumimoji="1" lang="ja-JP" altLang="en-US" dirty="0" smtClean="0"/>
            <a:t>会社概要</a:t>
          </a:r>
          <a:endParaRPr kumimoji="1" lang="ja-JP" altLang="en-US" dirty="0"/>
        </a:p>
      </dgm:t>
    </dgm:pt>
    <dgm:pt modelId="{2DF4381A-E109-454A-9E32-D93C72FC7A55}" type="parTrans" cxnId="{F03DD442-96A4-477A-9D30-F76921D72844}">
      <dgm:prSet/>
      <dgm:spPr/>
      <dgm:t>
        <a:bodyPr/>
        <a:lstStyle/>
        <a:p>
          <a:endParaRPr kumimoji="1" lang="ja-JP" altLang="en-US"/>
        </a:p>
      </dgm:t>
    </dgm:pt>
    <dgm:pt modelId="{371C3CB0-B366-474D-B5B7-5314870145B2}" type="sibTrans" cxnId="{F03DD442-96A4-477A-9D30-F76921D72844}">
      <dgm:prSet/>
      <dgm:spPr/>
      <dgm:t>
        <a:bodyPr/>
        <a:lstStyle/>
        <a:p>
          <a:endParaRPr kumimoji="1" lang="ja-JP" altLang="en-US"/>
        </a:p>
      </dgm:t>
    </dgm:pt>
    <dgm:pt modelId="{62B35D10-1538-4D55-950A-2A2BA79ABB01}">
      <dgm:prSet phldrT="[テキスト]"/>
      <dgm:spPr/>
      <dgm:t>
        <a:bodyPr/>
        <a:lstStyle/>
        <a:p>
          <a:r>
            <a:rPr kumimoji="1" lang="ja-JP" altLang="en-US" dirty="0" smtClean="0"/>
            <a:t>お問い合わせ</a:t>
          </a:r>
          <a:endParaRPr kumimoji="1" lang="ja-JP" altLang="en-US" dirty="0"/>
        </a:p>
      </dgm:t>
    </dgm:pt>
    <dgm:pt modelId="{3B7949E4-2C6C-4147-8E77-B67B75755B1D}" type="parTrans" cxnId="{050851E5-7985-4624-BFA0-E63890E07C3D}">
      <dgm:prSet/>
      <dgm:spPr/>
      <dgm:t>
        <a:bodyPr/>
        <a:lstStyle/>
        <a:p>
          <a:endParaRPr kumimoji="1" lang="ja-JP" altLang="en-US"/>
        </a:p>
      </dgm:t>
    </dgm:pt>
    <dgm:pt modelId="{14D47D6F-6546-446B-AE47-30FEAA7CBE24}" type="sibTrans" cxnId="{050851E5-7985-4624-BFA0-E63890E07C3D}">
      <dgm:prSet/>
      <dgm:spPr/>
      <dgm:t>
        <a:bodyPr/>
        <a:lstStyle/>
        <a:p>
          <a:endParaRPr kumimoji="1" lang="ja-JP" altLang="en-US"/>
        </a:p>
      </dgm:t>
    </dgm:pt>
    <dgm:pt modelId="{FB970023-0AD8-4257-9D69-0D38BBE98C0B}" type="pres">
      <dgm:prSet presAssocID="{816B225A-6D9C-45A5-A08D-C6272DC2B9BE}" presName="diagram" presStyleCnt="0">
        <dgm:presLayoutVars>
          <dgm:dir/>
          <dgm:resizeHandles val="exact"/>
        </dgm:presLayoutVars>
      </dgm:prSet>
      <dgm:spPr/>
      <dgm:t>
        <a:bodyPr/>
        <a:lstStyle/>
        <a:p>
          <a:endParaRPr kumimoji="1" lang="ja-JP" altLang="en-US"/>
        </a:p>
      </dgm:t>
    </dgm:pt>
    <dgm:pt modelId="{FFE1DB0B-A649-43C1-B7D2-CEF3FA2CA620}" type="pres">
      <dgm:prSet presAssocID="{40401B07-2BC1-43D1-990D-EA08A2E96199}" presName="node" presStyleLbl="node1" presStyleIdx="0" presStyleCnt="6" custScaleX="175638">
        <dgm:presLayoutVars>
          <dgm:bulletEnabled val="1"/>
        </dgm:presLayoutVars>
      </dgm:prSet>
      <dgm:spPr/>
      <dgm:t>
        <a:bodyPr/>
        <a:lstStyle/>
        <a:p>
          <a:endParaRPr kumimoji="1" lang="ja-JP" altLang="en-US"/>
        </a:p>
      </dgm:t>
    </dgm:pt>
    <dgm:pt modelId="{2801E637-8C93-40BB-8D47-B379444342CD}" type="pres">
      <dgm:prSet presAssocID="{87D7B1F8-6123-41EB-9EE4-4365B501F819}" presName="sibTrans" presStyleCnt="0"/>
      <dgm:spPr/>
    </dgm:pt>
    <dgm:pt modelId="{DE94FCB2-DC8D-4E9C-99AC-1B4A02F51ED1}" type="pres">
      <dgm:prSet presAssocID="{032D3BBA-FECA-4A09-86B8-D22A26B2D692}" presName="node" presStyleLbl="node1" presStyleIdx="1" presStyleCnt="6" custScaleX="171041">
        <dgm:presLayoutVars>
          <dgm:bulletEnabled val="1"/>
        </dgm:presLayoutVars>
      </dgm:prSet>
      <dgm:spPr/>
      <dgm:t>
        <a:bodyPr/>
        <a:lstStyle/>
        <a:p>
          <a:endParaRPr kumimoji="1" lang="ja-JP" altLang="en-US"/>
        </a:p>
      </dgm:t>
    </dgm:pt>
    <dgm:pt modelId="{B79BEC52-4A3C-4665-948E-5AB634E4DDD1}" type="pres">
      <dgm:prSet presAssocID="{FBC42729-2ECE-47F8-80EF-0A2691BE4F4B}" presName="sibTrans" presStyleCnt="0"/>
      <dgm:spPr/>
    </dgm:pt>
    <dgm:pt modelId="{9E71994E-CAF8-46B6-9D24-24B986C042F2}" type="pres">
      <dgm:prSet presAssocID="{7B17B44F-FC52-4305-B7B4-359C8BB0CC78}" presName="node" presStyleLbl="node1" presStyleIdx="2" presStyleCnt="6" custScaleX="161847">
        <dgm:presLayoutVars>
          <dgm:bulletEnabled val="1"/>
        </dgm:presLayoutVars>
      </dgm:prSet>
      <dgm:spPr/>
      <dgm:t>
        <a:bodyPr/>
        <a:lstStyle/>
        <a:p>
          <a:endParaRPr kumimoji="1" lang="ja-JP" altLang="en-US"/>
        </a:p>
      </dgm:t>
    </dgm:pt>
    <dgm:pt modelId="{738F86CF-128D-470E-936B-6A3F88B3548B}" type="pres">
      <dgm:prSet presAssocID="{92690300-D18D-45E1-9C05-A5A7F486431A}" presName="sibTrans" presStyleCnt="0"/>
      <dgm:spPr/>
    </dgm:pt>
    <dgm:pt modelId="{AB46F437-0746-4546-925E-0EB7C7D5DEEE}" type="pres">
      <dgm:prSet presAssocID="{A8173AC5-747C-4629-AFDD-A87911240C17}" presName="node" presStyleLbl="node1" presStyleIdx="3" presStyleCnt="6" custScaleX="183491">
        <dgm:presLayoutVars>
          <dgm:bulletEnabled val="1"/>
        </dgm:presLayoutVars>
      </dgm:prSet>
      <dgm:spPr/>
      <dgm:t>
        <a:bodyPr/>
        <a:lstStyle/>
        <a:p>
          <a:endParaRPr kumimoji="1" lang="ja-JP" altLang="en-US"/>
        </a:p>
      </dgm:t>
    </dgm:pt>
    <dgm:pt modelId="{DFB5A0A0-5AAF-4E7A-96E3-6AAED3E2A4DE}" type="pres">
      <dgm:prSet presAssocID="{53B3EEC5-F0C3-4637-83DF-ECC7F7989530}" presName="sibTrans" presStyleCnt="0"/>
      <dgm:spPr/>
    </dgm:pt>
    <dgm:pt modelId="{EF93FE5D-CECB-421C-A5E7-C8A146A6D18C}" type="pres">
      <dgm:prSet presAssocID="{719CC07F-E7E8-4D5D-812D-B4FE5927E5EE}" presName="node" presStyleLbl="node1" presStyleIdx="4" presStyleCnt="6" custScaleX="166731">
        <dgm:presLayoutVars>
          <dgm:bulletEnabled val="1"/>
        </dgm:presLayoutVars>
      </dgm:prSet>
      <dgm:spPr/>
      <dgm:t>
        <a:bodyPr/>
        <a:lstStyle/>
        <a:p>
          <a:endParaRPr kumimoji="1" lang="ja-JP" altLang="en-US"/>
        </a:p>
      </dgm:t>
    </dgm:pt>
    <dgm:pt modelId="{69C1F5B3-E374-4A16-AD71-1F7CD42FE451}" type="pres">
      <dgm:prSet presAssocID="{371C3CB0-B366-474D-B5B7-5314870145B2}" presName="sibTrans" presStyleCnt="0"/>
      <dgm:spPr/>
    </dgm:pt>
    <dgm:pt modelId="{4872DE25-18B2-4051-AC2E-50E8F9E547B9}" type="pres">
      <dgm:prSet presAssocID="{62B35D10-1538-4D55-950A-2A2BA79ABB01}" presName="node" presStyleLbl="node1" presStyleIdx="5" presStyleCnt="6" custScaleX="182009">
        <dgm:presLayoutVars>
          <dgm:bulletEnabled val="1"/>
        </dgm:presLayoutVars>
      </dgm:prSet>
      <dgm:spPr/>
      <dgm:t>
        <a:bodyPr/>
        <a:lstStyle/>
        <a:p>
          <a:endParaRPr kumimoji="1" lang="ja-JP" altLang="en-US"/>
        </a:p>
      </dgm:t>
    </dgm:pt>
  </dgm:ptLst>
  <dgm:cxnLst>
    <dgm:cxn modelId="{F03DD442-96A4-477A-9D30-F76921D72844}" srcId="{816B225A-6D9C-45A5-A08D-C6272DC2B9BE}" destId="{719CC07F-E7E8-4D5D-812D-B4FE5927E5EE}" srcOrd="4" destOrd="0" parTransId="{2DF4381A-E109-454A-9E32-D93C72FC7A55}" sibTransId="{371C3CB0-B366-474D-B5B7-5314870145B2}"/>
    <dgm:cxn modelId="{E0581222-8801-4494-AFF2-CEDB223879A1}" type="presOf" srcId="{40401B07-2BC1-43D1-990D-EA08A2E96199}" destId="{FFE1DB0B-A649-43C1-B7D2-CEF3FA2CA620}" srcOrd="0" destOrd="0" presId="urn:microsoft.com/office/officeart/2005/8/layout/default"/>
    <dgm:cxn modelId="{C99A6A04-00F2-464C-A463-810353EE4324}" srcId="{816B225A-6D9C-45A5-A08D-C6272DC2B9BE}" destId="{7B17B44F-FC52-4305-B7B4-359C8BB0CC78}" srcOrd="2" destOrd="0" parTransId="{33AB0CC5-D5AB-43B3-85EC-314056ECEFE3}" sibTransId="{92690300-D18D-45E1-9C05-A5A7F486431A}"/>
    <dgm:cxn modelId="{35C86621-C033-4D4A-8F91-F98A15979E64}" type="presOf" srcId="{816B225A-6D9C-45A5-A08D-C6272DC2B9BE}" destId="{FB970023-0AD8-4257-9D69-0D38BBE98C0B}" srcOrd="0" destOrd="0" presId="urn:microsoft.com/office/officeart/2005/8/layout/default"/>
    <dgm:cxn modelId="{A95E0B9F-59F7-44CA-BC30-FF56A08C9DCF}" srcId="{816B225A-6D9C-45A5-A08D-C6272DC2B9BE}" destId="{A8173AC5-747C-4629-AFDD-A87911240C17}" srcOrd="3" destOrd="0" parTransId="{E974970D-70A4-448F-ADA5-582372723288}" sibTransId="{53B3EEC5-F0C3-4637-83DF-ECC7F7989530}"/>
    <dgm:cxn modelId="{FEC06197-18AB-426C-AD4A-A86A6481F533}" type="presOf" srcId="{719CC07F-E7E8-4D5D-812D-B4FE5927E5EE}" destId="{EF93FE5D-CECB-421C-A5E7-C8A146A6D18C}" srcOrd="0" destOrd="0" presId="urn:microsoft.com/office/officeart/2005/8/layout/default"/>
    <dgm:cxn modelId="{050851E5-7985-4624-BFA0-E63890E07C3D}" srcId="{816B225A-6D9C-45A5-A08D-C6272DC2B9BE}" destId="{62B35D10-1538-4D55-950A-2A2BA79ABB01}" srcOrd="5" destOrd="0" parTransId="{3B7949E4-2C6C-4147-8E77-B67B75755B1D}" sibTransId="{14D47D6F-6546-446B-AE47-30FEAA7CBE24}"/>
    <dgm:cxn modelId="{A32EA722-D64D-4337-BCD0-DB568DCB6898}" type="presOf" srcId="{032D3BBA-FECA-4A09-86B8-D22A26B2D692}" destId="{DE94FCB2-DC8D-4E9C-99AC-1B4A02F51ED1}" srcOrd="0" destOrd="0" presId="urn:microsoft.com/office/officeart/2005/8/layout/default"/>
    <dgm:cxn modelId="{0C8000F1-A9A9-4D6E-AE94-3C6D5B8D4E5D}" type="presOf" srcId="{A8173AC5-747C-4629-AFDD-A87911240C17}" destId="{AB46F437-0746-4546-925E-0EB7C7D5DEEE}" srcOrd="0" destOrd="0" presId="urn:microsoft.com/office/officeart/2005/8/layout/default"/>
    <dgm:cxn modelId="{D25CDFD0-BD18-4878-A82C-86D76C6352A1}" type="presOf" srcId="{62B35D10-1538-4D55-950A-2A2BA79ABB01}" destId="{4872DE25-18B2-4051-AC2E-50E8F9E547B9}" srcOrd="0" destOrd="0" presId="urn:microsoft.com/office/officeart/2005/8/layout/default"/>
    <dgm:cxn modelId="{DCDB940C-AC99-4649-94B0-9398AED07248}" type="presOf" srcId="{7B17B44F-FC52-4305-B7B4-359C8BB0CC78}" destId="{9E71994E-CAF8-46B6-9D24-24B986C042F2}" srcOrd="0" destOrd="0" presId="urn:microsoft.com/office/officeart/2005/8/layout/default"/>
    <dgm:cxn modelId="{6A1762DF-7C29-4A0A-8748-CEA318AD2CB0}" srcId="{816B225A-6D9C-45A5-A08D-C6272DC2B9BE}" destId="{40401B07-2BC1-43D1-990D-EA08A2E96199}" srcOrd="0" destOrd="0" parTransId="{7810A5FF-DD0E-4847-BB51-CCA58505CB3C}" sibTransId="{87D7B1F8-6123-41EB-9EE4-4365B501F819}"/>
    <dgm:cxn modelId="{3C106BD5-B745-482F-ACFC-16D6C59D484C}" srcId="{816B225A-6D9C-45A5-A08D-C6272DC2B9BE}" destId="{032D3BBA-FECA-4A09-86B8-D22A26B2D692}" srcOrd="1" destOrd="0" parTransId="{4119427E-7B15-41EB-8B5A-B95D0DFD73F7}" sibTransId="{FBC42729-2ECE-47F8-80EF-0A2691BE4F4B}"/>
    <dgm:cxn modelId="{0F6DC504-F021-46B2-8101-E61B352C2DE1}" type="presParOf" srcId="{FB970023-0AD8-4257-9D69-0D38BBE98C0B}" destId="{FFE1DB0B-A649-43C1-B7D2-CEF3FA2CA620}" srcOrd="0" destOrd="0" presId="urn:microsoft.com/office/officeart/2005/8/layout/default"/>
    <dgm:cxn modelId="{4D2BC124-FBDC-4E9D-AA60-B18CD96FAF9C}" type="presParOf" srcId="{FB970023-0AD8-4257-9D69-0D38BBE98C0B}" destId="{2801E637-8C93-40BB-8D47-B379444342CD}" srcOrd="1" destOrd="0" presId="urn:microsoft.com/office/officeart/2005/8/layout/default"/>
    <dgm:cxn modelId="{3E101BFC-3CCB-443E-8881-E93ACD873703}" type="presParOf" srcId="{FB970023-0AD8-4257-9D69-0D38BBE98C0B}" destId="{DE94FCB2-DC8D-4E9C-99AC-1B4A02F51ED1}" srcOrd="2" destOrd="0" presId="urn:microsoft.com/office/officeart/2005/8/layout/default"/>
    <dgm:cxn modelId="{B826753B-26B4-4E90-8E08-210436DB1EBD}" type="presParOf" srcId="{FB970023-0AD8-4257-9D69-0D38BBE98C0B}" destId="{B79BEC52-4A3C-4665-948E-5AB634E4DDD1}" srcOrd="3" destOrd="0" presId="urn:microsoft.com/office/officeart/2005/8/layout/default"/>
    <dgm:cxn modelId="{05279476-A16B-4D29-AC6D-5D172F0B7D28}" type="presParOf" srcId="{FB970023-0AD8-4257-9D69-0D38BBE98C0B}" destId="{9E71994E-CAF8-46B6-9D24-24B986C042F2}" srcOrd="4" destOrd="0" presId="urn:microsoft.com/office/officeart/2005/8/layout/default"/>
    <dgm:cxn modelId="{9892DAA3-20BE-4396-B857-C354A8DF5CB7}" type="presParOf" srcId="{FB970023-0AD8-4257-9D69-0D38BBE98C0B}" destId="{738F86CF-128D-470E-936B-6A3F88B3548B}" srcOrd="5" destOrd="0" presId="urn:microsoft.com/office/officeart/2005/8/layout/default"/>
    <dgm:cxn modelId="{C89C872E-6820-48D5-B4E9-FB9A4570F9C9}" type="presParOf" srcId="{FB970023-0AD8-4257-9D69-0D38BBE98C0B}" destId="{AB46F437-0746-4546-925E-0EB7C7D5DEEE}" srcOrd="6" destOrd="0" presId="urn:microsoft.com/office/officeart/2005/8/layout/default"/>
    <dgm:cxn modelId="{17CF3447-063B-43EA-9349-8A39B27BA1D1}" type="presParOf" srcId="{FB970023-0AD8-4257-9D69-0D38BBE98C0B}" destId="{DFB5A0A0-5AAF-4E7A-96E3-6AAED3E2A4DE}" srcOrd="7" destOrd="0" presId="urn:microsoft.com/office/officeart/2005/8/layout/default"/>
    <dgm:cxn modelId="{66422244-467B-4D72-99CD-0EF38963B15B}" type="presParOf" srcId="{FB970023-0AD8-4257-9D69-0D38BBE98C0B}" destId="{EF93FE5D-CECB-421C-A5E7-C8A146A6D18C}" srcOrd="8" destOrd="0" presId="urn:microsoft.com/office/officeart/2005/8/layout/default"/>
    <dgm:cxn modelId="{D8AAB664-EAD8-41E8-A650-F69B87452838}" type="presParOf" srcId="{FB970023-0AD8-4257-9D69-0D38BBE98C0B}" destId="{69C1F5B3-E374-4A16-AD71-1F7CD42FE451}" srcOrd="9" destOrd="0" presId="urn:microsoft.com/office/officeart/2005/8/layout/default"/>
    <dgm:cxn modelId="{0B99FDF7-837E-45E4-B3C5-5352CBE9249A}" type="presParOf" srcId="{FB970023-0AD8-4257-9D69-0D38BBE98C0B}" destId="{4872DE25-18B2-4051-AC2E-50E8F9E547B9}" srcOrd="10" destOrd="0" presId="urn:microsoft.com/office/officeart/2005/8/layout/default"/>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46.xml><?xml version="1.0" encoding="utf-8"?>
<dgm:dataModel xmlns:dgm="http://schemas.openxmlformats.org/drawingml/2006/diagram" xmlns:a="http://schemas.openxmlformats.org/drawingml/2006/main">
  <dgm:ptLst>
    <dgm:pt modelId="{816B225A-6D9C-45A5-A08D-C6272DC2B9BE}" type="doc">
      <dgm:prSet loTypeId="urn:microsoft.com/office/officeart/2005/8/layout/default" loCatId="list" qsTypeId="urn:microsoft.com/office/officeart/2005/8/quickstyle/3d4" qsCatId="3D" csTypeId="urn:microsoft.com/office/officeart/2005/8/colors/accent0_1" csCatId="mainScheme" phldr="1"/>
      <dgm:spPr/>
      <dgm:t>
        <a:bodyPr/>
        <a:lstStyle/>
        <a:p>
          <a:endParaRPr kumimoji="1" lang="ja-JP" altLang="en-US"/>
        </a:p>
      </dgm:t>
    </dgm:pt>
    <dgm:pt modelId="{40401B07-2BC1-43D1-990D-EA08A2E96199}">
      <dgm:prSet phldrT="[テキスト]"/>
      <dgm:spPr/>
      <dgm:t>
        <a:bodyPr/>
        <a:lstStyle/>
        <a:p>
          <a:r>
            <a:rPr kumimoji="1" lang="ja-JP" altLang="en-US" dirty="0" smtClean="0"/>
            <a:t>サイトマップ</a:t>
          </a:r>
          <a:endParaRPr kumimoji="1" lang="ja-JP" altLang="en-US" dirty="0"/>
        </a:p>
      </dgm:t>
    </dgm:pt>
    <dgm:pt modelId="{7810A5FF-DD0E-4847-BB51-CCA58505CB3C}" type="parTrans" cxnId="{6A1762DF-7C29-4A0A-8748-CEA318AD2CB0}">
      <dgm:prSet/>
      <dgm:spPr/>
      <dgm:t>
        <a:bodyPr/>
        <a:lstStyle/>
        <a:p>
          <a:endParaRPr kumimoji="1" lang="ja-JP" altLang="en-US"/>
        </a:p>
      </dgm:t>
    </dgm:pt>
    <dgm:pt modelId="{87D7B1F8-6123-41EB-9EE4-4365B501F819}" type="sibTrans" cxnId="{6A1762DF-7C29-4A0A-8748-CEA318AD2CB0}">
      <dgm:prSet/>
      <dgm:spPr/>
      <dgm:t>
        <a:bodyPr/>
        <a:lstStyle/>
        <a:p>
          <a:endParaRPr kumimoji="1" lang="ja-JP" altLang="en-US"/>
        </a:p>
      </dgm:t>
    </dgm:pt>
    <dgm:pt modelId="{032D3BBA-FECA-4A09-86B8-D22A26B2D692}">
      <dgm:prSet phldrT="[テキスト]"/>
      <dgm:spPr/>
      <dgm:t>
        <a:bodyPr/>
        <a:lstStyle/>
        <a:p>
          <a:r>
            <a:rPr kumimoji="1" lang="ja-JP" altLang="en-US" dirty="0" smtClean="0"/>
            <a:t>個人情報保護方針</a:t>
          </a:r>
          <a:endParaRPr kumimoji="1" lang="ja-JP" altLang="en-US" dirty="0"/>
        </a:p>
      </dgm:t>
    </dgm:pt>
    <dgm:pt modelId="{4119427E-7B15-41EB-8B5A-B95D0DFD73F7}" type="parTrans" cxnId="{3C106BD5-B745-482F-ACFC-16D6C59D484C}">
      <dgm:prSet/>
      <dgm:spPr/>
      <dgm:t>
        <a:bodyPr/>
        <a:lstStyle/>
        <a:p>
          <a:endParaRPr kumimoji="1" lang="ja-JP" altLang="en-US"/>
        </a:p>
      </dgm:t>
    </dgm:pt>
    <dgm:pt modelId="{FBC42729-2ECE-47F8-80EF-0A2691BE4F4B}" type="sibTrans" cxnId="{3C106BD5-B745-482F-ACFC-16D6C59D484C}">
      <dgm:prSet/>
      <dgm:spPr/>
      <dgm:t>
        <a:bodyPr/>
        <a:lstStyle/>
        <a:p>
          <a:endParaRPr kumimoji="1" lang="ja-JP" altLang="en-US"/>
        </a:p>
      </dgm:t>
    </dgm:pt>
    <dgm:pt modelId="{7B17B44F-FC52-4305-B7B4-359C8BB0CC78}">
      <dgm:prSet phldrT="[テキスト]"/>
      <dgm:spPr/>
      <dgm:t>
        <a:bodyPr/>
        <a:lstStyle/>
        <a:p>
          <a:r>
            <a:rPr kumimoji="1" lang="ja-JP" altLang="en-US" dirty="0" smtClean="0"/>
            <a:t>免責事項</a:t>
          </a:r>
          <a:endParaRPr kumimoji="1" lang="ja-JP" altLang="en-US" dirty="0"/>
        </a:p>
      </dgm:t>
    </dgm:pt>
    <dgm:pt modelId="{33AB0CC5-D5AB-43B3-85EC-314056ECEFE3}" type="parTrans" cxnId="{C99A6A04-00F2-464C-A463-810353EE4324}">
      <dgm:prSet/>
      <dgm:spPr/>
      <dgm:t>
        <a:bodyPr/>
        <a:lstStyle/>
        <a:p>
          <a:endParaRPr kumimoji="1" lang="ja-JP" altLang="en-US"/>
        </a:p>
      </dgm:t>
    </dgm:pt>
    <dgm:pt modelId="{92690300-D18D-45E1-9C05-A5A7F486431A}" type="sibTrans" cxnId="{C99A6A04-00F2-464C-A463-810353EE4324}">
      <dgm:prSet/>
      <dgm:spPr/>
      <dgm:t>
        <a:bodyPr/>
        <a:lstStyle/>
        <a:p>
          <a:endParaRPr kumimoji="1" lang="ja-JP" altLang="en-US"/>
        </a:p>
      </dgm:t>
    </dgm:pt>
    <dgm:pt modelId="{A8173AC5-747C-4629-AFDD-A87911240C17}">
      <dgm:prSet phldrT="[テキスト]"/>
      <dgm:spPr/>
      <dgm:t>
        <a:bodyPr/>
        <a:lstStyle/>
        <a:p>
          <a:r>
            <a:rPr kumimoji="1" lang="ja-JP" altLang="en-US" dirty="0" smtClean="0"/>
            <a:t>会社概要</a:t>
          </a:r>
          <a:endParaRPr kumimoji="1" lang="ja-JP" altLang="en-US" dirty="0"/>
        </a:p>
      </dgm:t>
    </dgm:pt>
    <dgm:pt modelId="{E974970D-70A4-448F-ADA5-582372723288}" type="parTrans" cxnId="{A95E0B9F-59F7-44CA-BC30-FF56A08C9DCF}">
      <dgm:prSet/>
      <dgm:spPr/>
      <dgm:t>
        <a:bodyPr/>
        <a:lstStyle/>
        <a:p>
          <a:endParaRPr kumimoji="1" lang="ja-JP" altLang="en-US"/>
        </a:p>
      </dgm:t>
    </dgm:pt>
    <dgm:pt modelId="{53B3EEC5-F0C3-4637-83DF-ECC7F7989530}" type="sibTrans" cxnId="{A95E0B9F-59F7-44CA-BC30-FF56A08C9DCF}">
      <dgm:prSet/>
      <dgm:spPr/>
      <dgm:t>
        <a:bodyPr/>
        <a:lstStyle/>
        <a:p>
          <a:endParaRPr kumimoji="1" lang="ja-JP" altLang="en-US"/>
        </a:p>
      </dgm:t>
    </dgm:pt>
    <dgm:pt modelId="{719CC07F-E7E8-4D5D-812D-B4FE5927E5EE}">
      <dgm:prSet phldrT="[テキスト]"/>
      <dgm:spPr/>
      <dgm:t>
        <a:bodyPr/>
        <a:lstStyle/>
        <a:p>
          <a:r>
            <a:rPr kumimoji="1" lang="ja-JP" altLang="en-US" dirty="0" smtClean="0"/>
            <a:t>お問い合わせ</a:t>
          </a:r>
          <a:endParaRPr kumimoji="1" lang="ja-JP" altLang="en-US" dirty="0"/>
        </a:p>
      </dgm:t>
    </dgm:pt>
    <dgm:pt modelId="{2DF4381A-E109-454A-9E32-D93C72FC7A55}" type="parTrans" cxnId="{F03DD442-96A4-477A-9D30-F76921D72844}">
      <dgm:prSet/>
      <dgm:spPr/>
      <dgm:t>
        <a:bodyPr/>
        <a:lstStyle/>
        <a:p>
          <a:endParaRPr kumimoji="1" lang="ja-JP" altLang="en-US"/>
        </a:p>
      </dgm:t>
    </dgm:pt>
    <dgm:pt modelId="{371C3CB0-B366-474D-B5B7-5314870145B2}" type="sibTrans" cxnId="{F03DD442-96A4-477A-9D30-F76921D72844}">
      <dgm:prSet/>
      <dgm:spPr/>
      <dgm:t>
        <a:bodyPr/>
        <a:lstStyle/>
        <a:p>
          <a:endParaRPr kumimoji="1" lang="ja-JP" altLang="en-US"/>
        </a:p>
      </dgm:t>
    </dgm:pt>
    <dgm:pt modelId="{62B35D10-1538-4D55-950A-2A2BA79ABB01}">
      <dgm:prSet phldrT="[テキスト]"/>
      <dgm:spPr/>
      <dgm:t>
        <a:bodyPr/>
        <a:lstStyle/>
        <a:p>
          <a:r>
            <a:rPr kumimoji="1" lang="ja-JP" altLang="en-US" dirty="0" smtClean="0"/>
            <a:t>お問い合わせ</a:t>
          </a:r>
          <a:endParaRPr kumimoji="1" lang="ja-JP" altLang="en-US" dirty="0"/>
        </a:p>
      </dgm:t>
    </dgm:pt>
    <dgm:pt modelId="{3B7949E4-2C6C-4147-8E77-B67B75755B1D}" type="parTrans" cxnId="{050851E5-7985-4624-BFA0-E63890E07C3D}">
      <dgm:prSet/>
      <dgm:spPr/>
      <dgm:t>
        <a:bodyPr/>
        <a:lstStyle/>
        <a:p>
          <a:endParaRPr kumimoji="1" lang="ja-JP" altLang="en-US"/>
        </a:p>
      </dgm:t>
    </dgm:pt>
    <dgm:pt modelId="{14D47D6F-6546-446B-AE47-30FEAA7CBE24}" type="sibTrans" cxnId="{050851E5-7985-4624-BFA0-E63890E07C3D}">
      <dgm:prSet/>
      <dgm:spPr/>
      <dgm:t>
        <a:bodyPr/>
        <a:lstStyle/>
        <a:p>
          <a:endParaRPr kumimoji="1" lang="ja-JP" altLang="en-US"/>
        </a:p>
      </dgm:t>
    </dgm:pt>
    <dgm:pt modelId="{FB970023-0AD8-4257-9D69-0D38BBE98C0B}" type="pres">
      <dgm:prSet presAssocID="{816B225A-6D9C-45A5-A08D-C6272DC2B9BE}" presName="diagram" presStyleCnt="0">
        <dgm:presLayoutVars>
          <dgm:dir/>
          <dgm:resizeHandles val="exact"/>
        </dgm:presLayoutVars>
      </dgm:prSet>
      <dgm:spPr/>
      <dgm:t>
        <a:bodyPr/>
        <a:lstStyle/>
        <a:p>
          <a:endParaRPr kumimoji="1" lang="ja-JP" altLang="en-US"/>
        </a:p>
      </dgm:t>
    </dgm:pt>
    <dgm:pt modelId="{FFE1DB0B-A649-43C1-B7D2-CEF3FA2CA620}" type="pres">
      <dgm:prSet presAssocID="{40401B07-2BC1-43D1-990D-EA08A2E96199}" presName="node" presStyleLbl="node1" presStyleIdx="0" presStyleCnt="6" custScaleX="175638">
        <dgm:presLayoutVars>
          <dgm:bulletEnabled val="1"/>
        </dgm:presLayoutVars>
      </dgm:prSet>
      <dgm:spPr/>
      <dgm:t>
        <a:bodyPr/>
        <a:lstStyle/>
        <a:p>
          <a:endParaRPr kumimoji="1" lang="ja-JP" altLang="en-US"/>
        </a:p>
      </dgm:t>
    </dgm:pt>
    <dgm:pt modelId="{2801E637-8C93-40BB-8D47-B379444342CD}" type="pres">
      <dgm:prSet presAssocID="{87D7B1F8-6123-41EB-9EE4-4365B501F819}" presName="sibTrans" presStyleCnt="0"/>
      <dgm:spPr/>
      <dgm:t>
        <a:bodyPr/>
        <a:lstStyle/>
        <a:p>
          <a:endParaRPr kumimoji="1" lang="ja-JP" altLang="en-US"/>
        </a:p>
      </dgm:t>
    </dgm:pt>
    <dgm:pt modelId="{DE94FCB2-DC8D-4E9C-99AC-1B4A02F51ED1}" type="pres">
      <dgm:prSet presAssocID="{032D3BBA-FECA-4A09-86B8-D22A26B2D692}" presName="node" presStyleLbl="node1" presStyleIdx="1" presStyleCnt="6" custScaleX="171041">
        <dgm:presLayoutVars>
          <dgm:bulletEnabled val="1"/>
        </dgm:presLayoutVars>
      </dgm:prSet>
      <dgm:spPr/>
      <dgm:t>
        <a:bodyPr/>
        <a:lstStyle/>
        <a:p>
          <a:endParaRPr kumimoji="1" lang="ja-JP" altLang="en-US"/>
        </a:p>
      </dgm:t>
    </dgm:pt>
    <dgm:pt modelId="{B79BEC52-4A3C-4665-948E-5AB634E4DDD1}" type="pres">
      <dgm:prSet presAssocID="{FBC42729-2ECE-47F8-80EF-0A2691BE4F4B}" presName="sibTrans" presStyleCnt="0"/>
      <dgm:spPr/>
      <dgm:t>
        <a:bodyPr/>
        <a:lstStyle/>
        <a:p>
          <a:endParaRPr kumimoji="1" lang="ja-JP" altLang="en-US"/>
        </a:p>
      </dgm:t>
    </dgm:pt>
    <dgm:pt modelId="{9E71994E-CAF8-46B6-9D24-24B986C042F2}" type="pres">
      <dgm:prSet presAssocID="{7B17B44F-FC52-4305-B7B4-359C8BB0CC78}" presName="node" presStyleLbl="node1" presStyleIdx="2" presStyleCnt="6" custScaleX="161847">
        <dgm:presLayoutVars>
          <dgm:bulletEnabled val="1"/>
        </dgm:presLayoutVars>
      </dgm:prSet>
      <dgm:spPr/>
      <dgm:t>
        <a:bodyPr/>
        <a:lstStyle/>
        <a:p>
          <a:endParaRPr kumimoji="1" lang="ja-JP" altLang="en-US"/>
        </a:p>
      </dgm:t>
    </dgm:pt>
    <dgm:pt modelId="{738F86CF-128D-470E-936B-6A3F88B3548B}" type="pres">
      <dgm:prSet presAssocID="{92690300-D18D-45E1-9C05-A5A7F486431A}" presName="sibTrans" presStyleCnt="0"/>
      <dgm:spPr/>
      <dgm:t>
        <a:bodyPr/>
        <a:lstStyle/>
        <a:p>
          <a:endParaRPr kumimoji="1" lang="ja-JP" altLang="en-US"/>
        </a:p>
      </dgm:t>
    </dgm:pt>
    <dgm:pt modelId="{AB46F437-0746-4546-925E-0EB7C7D5DEEE}" type="pres">
      <dgm:prSet presAssocID="{A8173AC5-747C-4629-AFDD-A87911240C17}" presName="node" presStyleLbl="node1" presStyleIdx="3" presStyleCnt="6" custScaleX="183491">
        <dgm:presLayoutVars>
          <dgm:bulletEnabled val="1"/>
        </dgm:presLayoutVars>
      </dgm:prSet>
      <dgm:spPr/>
      <dgm:t>
        <a:bodyPr/>
        <a:lstStyle/>
        <a:p>
          <a:endParaRPr kumimoji="1" lang="ja-JP" altLang="en-US"/>
        </a:p>
      </dgm:t>
    </dgm:pt>
    <dgm:pt modelId="{DFB5A0A0-5AAF-4E7A-96E3-6AAED3E2A4DE}" type="pres">
      <dgm:prSet presAssocID="{53B3EEC5-F0C3-4637-83DF-ECC7F7989530}" presName="sibTrans" presStyleCnt="0"/>
      <dgm:spPr/>
      <dgm:t>
        <a:bodyPr/>
        <a:lstStyle/>
        <a:p>
          <a:endParaRPr kumimoji="1" lang="ja-JP" altLang="en-US"/>
        </a:p>
      </dgm:t>
    </dgm:pt>
    <dgm:pt modelId="{EF93FE5D-CECB-421C-A5E7-C8A146A6D18C}" type="pres">
      <dgm:prSet presAssocID="{719CC07F-E7E8-4D5D-812D-B4FE5927E5EE}" presName="node" presStyleLbl="node1" presStyleIdx="4" presStyleCnt="6" custScaleX="166731">
        <dgm:presLayoutVars>
          <dgm:bulletEnabled val="1"/>
        </dgm:presLayoutVars>
      </dgm:prSet>
      <dgm:spPr/>
      <dgm:t>
        <a:bodyPr/>
        <a:lstStyle/>
        <a:p>
          <a:endParaRPr kumimoji="1" lang="ja-JP" altLang="en-US"/>
        </a:p>
      </dgm:t>
    </dgm:pt>
    <dgm:pt modelId="{69C1F5B3-E374-4A16-AD71-1F7CD42FE451}" type="pres">
      <dgm:prSet presAssocID="{371C3CB0-B366-474D-B5B7-5314870145B2}" presName="sibTrans" presStyleCnt="0"/>
      <dgm:spPr/>
      <dgm:t>
        <a:bodyPr/>
        <a:lstStyle/>
        <a:p>
          <a:endParaRPr kumimoji="1" lang="ja-JP" altLang="en-US"/>
        </a:p>
      </dgm:t>
    </dgm:pt>
    <dgm:pt modelId="{4872DE25-18B2-4051-AC2E-50E8F9E547B9}" type="pres">
      <dgm:prSet presAssocID="{62B35D10-1538-4D55-950A-2A2BA79ABB01}" presName="node" presStyleLbl="node1" presStyleIdx="5" presStyleCnt="6" custScaleX="182009">
        <dgm:presLayoutVars>
          <dgm:bulletEnabled val="1"/>
        </dgm:presLayoutVars>
      </dgm:prSet>
      <dgm:spPr/>
      <dgm:t>
        <a:bodyPr/>
        <a:lstStyle/>
        <a:p>
          <a:endParaRPr kumimoji="1" lang="ja-JP" altLang="en-US"/>
        </a:p>
      </dgm:t>
    </dgm:pt>
  </dgm:ptLst>
  <dgm:cxnLst>
    <dgm:cxn modelId="{C99A6A04-00F2-464C-A463-810353EE4324}" srcId="{816B225A-6D9C-45A5-A08D-C6272DC2B9BE}" destId="{7B17B44F-FC52-4305-B7B4-359C8BB0CC78}" srcOrd="2" destOrd="0" parTransId="{33AB0CC5-D5AB-43B3-85EC-314056ECEFE3}" sibTransId="{92690300-D18D-45E1-9C05-A5A7F486431A}"/>
    <dgm:cxn modelId="{1C2B4426-6B3E-41C8-AAF7-43CE0FF080C9}" type="presOf" srcId="{62B35D10-1538-4D55-950A-2A2BA79ABB01}" destId="{4872DE25-18B2-4051-AC2E-50E8F9E547B9}" srcOrd="0" destOrd="0" presId="urn:microsoft.com/office/officeart/2005/8/layout/default"/>
    <dgm:cxn modelId="{D76C17B5-E759-4B56-94AF-5DCBD2D90214}" type="presOf" srcId="{816B225A-6D9C-45A5-A08D-C6272DC2B9BE}" destId="{FB970023-0AD8-4257-9D69-0D38BBE98C0B}" srcOrd="0" destOrd="0" presId="urn:microsoft.com/office/officeart/2005/8/layout/default"/>
    <dgm:cxn modelId="{CADA1E92-4D1B-4658-8EFA-0E7B5E11DF04}" type="presOf" srcId="{7B17B44F-FC52-4305-B7B4-359C8BB0CC78}" destId="{9E71994E-CAF8-46B6-9D24-24B986C042F2}" srcOrd="0" destOrd="0" presId="urn:microsoft.com/office/officeart/2005/8/layout/default"/>
    <dgm:cxn modelId="{3ED97474-40C2-4AEE-A268-8EC64F34B0F7}" type="presOf" srcId="{719CC07F-E7E8-4D5D-812D-B4FE5927E5EE}" destId="{EF93FE5D-CECB-421C-A5E7-C8A146A6D18C}" srcOrd="0" destOrd="0" presId="urn:microsoft.com/office/officeart/2005/8/layout/default"/>
    <dgm:cxn modelId="{D8CB3B4A-2A03-44F7-9A44-D5B623F8934C}" type="presOf" srcId="{032D3BBA-FECA-4A09-86B8-D22A26B2D692}" destId="{DE94FCB2-DC8D-4E9C-99AC-1B4A02F51ED1}" srcOrd="0" destOrd="0" presId="urn:microsoft.com/office/officeart/2005/8/layout/default"/>
    <dgm:cxn modelId="{9F8EA100-6184-419B-9119-BDA41BAB68C8}" type="presOf" srcId="{A8173AC5-747C-4629-AFDD-A87911240C17}" destId="{AB46F437-0746-4546-925E-0EB7C7D5DEEE}" srcOrd="0" destOrd="0" presId="urn:microsoft.com/office/officeart/2005/8/layout/default"/>
    <dgm:cxn modelId="{3C106BD5-B745-482F-ACFC-16D6C59D484C}" srcId="{816B225A-6D9C-45A5-A08D-C6272DC2B9BE}" destId="{032D3BBA-FECA-4A09-86B8-D22A26B2D692}" srcOrd="1" destOrd="0" parTransId="{4119427E-7B15-41EB-8B5A-B95D0DFD73F7}" sibTransId="{FBC42729-2ECE-47F8-80EF-0A2691BE4F4B}"/>
    <dgm:cxn modelId="{F03DD442-96A4-477A-9D30-F76921D72844}" srcId="{816B225A-6D9C-45A5-A08D-C6272DC2B9BE}" destId="{719CC07F-E7E8-4D5D-812D-B4FE5927E5EE}" srcOrd="4" destOrd="0" parTransId="{2DF4381A-E109-454A-9E32-D93C72FC7A55}" sibTransId="{371C3CB0-B366-474D-B5B7-5314870145B2}"/>
    <dgm:cxn modelId="{62C88BEE-019C-463B-9803-544354EAEFB7}" type="presOf" srcId="{40401B07-2BC1-43D1-990D-EA08A2E96199}" destId="{FFE1DB0B-A649-43C1-B7D2-CEF3FA2CA620}" srcOrd="0" destOrd="0" presId="urn:microsoft.com/office/officeart/2005/8/layout/default"/>
    <dgm:cxn modelId="{A95E0B9F-59F7-44CA-BC30-FF56A08C9DCF}" srcId="{816B225A-6D9C-45A5-A08D-C6272DC2B9BE}" destId="{A8173AC5-747C-4629-AFDD-A87911240C17}" srcOrd="3" destOrd="0" parTransId="{E974970D-70A4-448F-ADA5-582372723288}" sibTransId="{53B3EEC5-F0C3-4637-83DF-ECC7F7989530}"/>
    <dgm:cxn modelId="{050851E5-7985-4624-BFA0-E63890E07C3D}" srcId="{816B225A-6D9C-45A5-A08D-C6272DC2B9BE}" destId="{62B35D10-1538-4D55-950A-2A2BA79ABB01}" srcOrd="5" destOrd="0" parTransId="{3B7949E4-2C6C-4147-8E77-B67B75755B1D}" sibTransId="{14D47D6F-6546-446B-AE47-30FEAA7CBE24}"/>
    <dgm:cxn modelId="{6A1762DF-7C29-4A0A-8748-CEA318AD2CB0}" srcId="{816B225A-6D9C-45A5-A08D-C6272DC2B9BE}" destId="{40401B07-2BC1-43D1-990D-EA08A2E96199}" srcOrd="0" destOrd="0" parTransId="{7810A5FF-DD0E-4847-BB51-CCA58505CB3C}" sibTransId="{87D7B1F8-6123-41EB-9EE4-4365B501F819}"/>
    <dgm:cxn modelId="{1EF1F8F9-82D5-4A97-A68B-9DB8D6A58E38}" type="presParOf" srcId="{FB970023-0AD8-4257-9D69-0D38BBE98C0B}" destId="{FFE1DB0B-A649-43C1-B7D2-CEF3FA2CA620}" srcOrd="0" destOrd="0" presId="urn:microsoft.com/office/officeart/2005/8/layout/default"/>
    <dgm:cxn modelId="{5B990C48-EA48-4764-9D6F-EC775260E33C}" type="presParOf" srcId="{FB970023-0AD8-4257-9D69-0D38BBE98C0B}" destId="{2801E637-8C93-40BB-8D47-B379444342CD}" srcOrd="1" destOrd="0" presId="urn:microsoft.com/office/officeart/2005/8/layout/default"/>
    <dgm:cxn modelId="{2556D81A-2708-4ED9-AC7B-7EB9A1775083}" type="presParOf" srcId="{FB970023-0AD8-4257-9D69-0D38BBE98C0B}" destId="{DE94FCB2-DC8D-4E9C-99AC-1B4A02F51ED1}" srcOrd="2" destOrd="0" presId="urn:microsoft.com/office/officeart/2005/8/layout/default"/>
    <dgm:cxn modelId="{9DF9008A-9832-4EB3-B6C7-566C2324CD90}" type="presParOf" srcId="{FB970023-0AD8-4257-9D69-0D38BBE98C0B}" destId="{B79BEC52-4A3C-4665-948E-5AB634E4DDD1}" srcOrd="3" destOrd="0" presId="urn:microsoft.com/office/officeart/2005/8/layout/default"/>
    <dgm:cxn modelId="{A181A3DB-2329-4621-A5ED-A88DA46EBC69}" type="presParOf" srcId="{FB970023-0AD8-4257-9D69-0D38BBE98C0B}" destId="{9E71994E-CAF8-46B6-9D24-24B986C042F2}" srcOrd="4" destOrd="0" presId="urn:microsoft.com/office/officeart/2005/8/layout/default"/>
    <dgm:cxn modelId="{A4ACFC54-7478-4129-9E40-562EF418C4DC}" type="presParOf" srcId="{FB970023-0AD8-4257-9D69-0D38BBE98C0B}" destId="{738F86CF-128D-470E-936B-6A3F88B3548B}" srcOrd="5" destOrd="0" presId="urn:microsoft.com/office/officeart/2005/8/layout/default"/>
    <dgm:cxn modelId="{0D565066-3885-49EF-AF10-A6E27661BA34}" type="presParOf" srcId="{FB970023-0AD8-4257-9D69-0D38BBE98C0B}" destId="{AB46F437-0746-4546-925E-0EB7C7D5DEEE}" srcOrd="6" destOrd="0" presId="urn:microsoft.com/office/officeart/2005/8/layout/default"/>
    <dgm:cxn modelId="{DE398334-69B7-4CFD-8BF2-731C593515CC}" type="presParOf" srcId="{FB970023-0AD8-4257-9D69-0D38BBE98C0B}" destId="{DFB5A0A0-5AAF-4E7A-96E3-6AAED3E2A4DE}" srcOrd="7" destOrd="0" presId="urn:microsoft.com/office/officeart/2005/8/layout/default"/>
    <dgm:cxn modelId="{29BFD837-3C8C-4295-B8DF-B53FD8D34F44}" type="presParOf" srcId="{FB970023-0AD8-4257-9D69-0D38BBE98C0B}" destId="{EF93FE5D-CECB-421C-A5E7-C8A146A6D18C}" srcOrd="8" destOrd="0" presId="urn:microsoft.com/office/officeart/2005/8/layout/default"/>
    <dgm:cxn modelId="{CB664B43-456D-4F21-A9C3-A7CC06CDFC5F}" type="presParOf" srcId="{FB970023-0AD8-4257-9D69-0D38BBE98C0B}" destId="{69C1F5B3-E374-4A16-AD71-1F7CD42FE451}" srcOrd="9" destOrd="0" presId="urn:microsoft.com/office/officeart/2005/8/layout/default"/>
    <dgm:cxn modelId="{F2B60B90-8693-4EC4-B187-EA826526ECB7}" type="presParOf" srcId="{FB970023-0AD8-4257-9D69-0D38BBE98C0B}" destId="{4872DE25-18B2-4051-AC2E-50E8F9E547B9}" srcOrd="10" destOrd="0" presId="urn:microsoft.com/office/officeart/2005/8/layout/default"/>
  </dgm:cxnLst>
  <dgm:bg/>
  <dgm:whole/>
  <dgm:extLst>
    <a:ext uri="http://schemas.microsoft.com/office/drawing/2008/diagram">
      <dsp:dataModelExt xmlns:dsp="http://schemas.microsoft.com/office/drawing/2008/diagram" xmlns="" relId="rId11" minVer="http://schemas.openxmlformats.org/drawingml/2006/diagram"/>
    </a:ext>
  </dgm:extLst>
</dgm:dataModel>
</file>

<file path=ppt/diagrams/data47.xml><?xml version="1.0" encoding="utf-8"?>
<dgm:dataModel xmlns:dgm="http://schemas.openxmlformats.org/drawingml/2006/diagram" xmlns:a="http://schemas.openxmlformats.org/drawingml/2006/main">
  <dgm:ptLst>
    <dgm:pt modelId="{816B225A-6D9C-45A5-A08D-C6272DC2B9BE}"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kumimoji="1" lang="ja-JP" altLang="en-US"/>
        </a:p>
      </dgm:t>
    </dgm:pt>
    <dgm:pt modelId="{40401B07-2BC1-43D1-990D-EA08A2E96199}">
      <dgm:prSet phldrT="[テキスト]"/>
      <dgm:spPr/>
      <dgm:t>
        <a:bodyPr/>
        <a:lstStyle/>
        <a:p>
          <a:r>
            <a:rPr kumimoji="1" lang="en-US" altLang="ja-JP" dirty="0" smtClean="0"/>
            <a:t>HOME</a:t>
          </a:r>
          <a:endParaRPr kumimoji="1" lang="ja-JP" altLang="en-US" dirty="0"/>
        </a:p>
      </dgm:t>
    </dgm:pt>
    <dgm:pt modelId="{7810A5FF-DD0E-4847-BB51-CCA58505CB3C}" type="parTrans" cxnId="{6A1762DF-7C29-4A0A-8748-CEA318AD2CB0}">
      <dgm:prSet/>
      <dgm:spPr/>
      <dgm:t>
        <a:bodyPr/>
        <a:lstStyle/>
        <a:p>
          <a:endParaRPr kumimoji="1" lang="ja-JP" altLang="en-US"/>
        </a:p>
      </dgm:t>
    </dgm:pt>
    <dgm:pt modelId="{87D7B1F8-6123-41EB-9EE4-4365B501F819}" type="sibTrans" cxnId="{6A1762DF-7C29-4A0A-8748-CEA318AD2CB0}">
      <dgm:prSet/>
      <dgm:spPr/>
      <dgm:t>
        <a:bodyPr/>
        <a:lstStyle/>
        <a:p>
          <a:endParaRPr kumimoji="1" lang="ja-JP" altLang="en-US"/>
        </a:p>
      </dgm:t>
    </dgm:pt>
    <dgm:pt modelId="{032D3BBA-FECA-4A09-86B8-D22A26B2D692}">
      <dgm:prSet phldrT="[テキスト]"/>
      <dgm:spPr/>
      <dgm:t>
        <a:bodyPr/>
        <a:lstStyle/>
        <a:p>
          <a:r>
            <a:rPr kumimoji="1" lang="en-US" altLang="ja-JP" dirty="0" smtClean="0"/>
            <a:t>NEWS</a:t>
          </a:r>
          <a:endParaRPr kumimoji="1" lang="ja-JP" altLang="en-US" dirty="0"/>
        </a:p>
      </dgm:t>
    </dgm:pt>
    <dgm:pt modelId="{4119427E-7B15-41EB-8B5A-B95D0DFD73F7}" type="parTrans" cxnId="{3C106BD5-B745-482F-ACFC-16D6C59D484C}">
      <dgm:prSet/>
      <dgm:spPr/>
      <dgm:t>
        <a:bodyPr/>
        <a:lstStyle/>
        <a:p>
          <a:endParaRPr kumimoji="1" lang="ja-JP" altLang="en-US"/>
        </a:p>
      </dgm:t>
    </dgm:pt>
    <dgm:pt modelId="{FBC42729-2ECE-47F8-80EF-0A2691BE4F4B}" type="sibTrans" cxnId="{3C106BD5-B745-482F-ACFC-16D6C59D484C}">
      <dgm:prSet/>
      <dgm:spPr/>
      <dgm:t>
        <a:bodyPr/>
        <a:lstStyle/>
        <a:p>
          <a:endParaRPr kumimoji="1" lang="ja-JP" altLang="en-US"/>
        </a:p>
      </dgm:t>
    </dgm:pt>
    <dgm:pt modelId="{7B17B44F-FC52-4305-B7B4-359C8BB0CC78}">
      <dgm:prSet phldrT="[テキスト]"/>
      <dgm:spPr/>
      <dgm:t>
        <a:bodyPr/>
        <a:lstStyle/>
        <a:p>
          <a:r>
            <a:rPr kumimoji="1" lang="ja-JP" altLang="en-US" dirty="0" smtClean="0"/>
            <a:t>サービス</a:t>
          </a:r>
          <a:endParaRPr kumimoji="1" lang="ja-JP" altLang="en-US" dirty="0"/>
        </a:p>
      </dgm:t>
    </dgm:pt>
    <dgm:pt modelId="{33AB0CC5-D5AB-43B3-85EC-314056ECEFE3}" type="parTrans" cxnId="{C99A6A04-00F2-464C-A463-810353EE4324}">
      <dgm:prSet/>
      <dgm:spPr/>
      <dgm:t>
        <a:bodyPr/>
        <a:lstStyle/>
        <a:p>
          <a:endParaRPr kumimoji="1" lang="ja-JP" altLang="en-US"/>
        </a:p>
      </dgm:t>
    </dgm:pt>
    <dgm:pt modelId="{92690300-D18D-45E1-9C05-A5A7F486431A}" type="sibTrans" cxnId="{C99A6A04-00F2-464C-A463-810353EE4324}">
      <dgm:prSet/>
      <dgm:spPr/>
      <dgm:t>
        <a:bodyPr/>
        <a:lstStyle/>
        <a:p>
          <a:endParaRPr kumimoji="1" lang="ja-JP" altLang="en-US"/>
        </a:p>
      </dgm:t>
    </dgm:pt>
    <dgm:pt modelId="{A8173AC5-747C-4629-AFDD-A87911240C17}">
      <dgm:prSet phldrT="[テキスト]"/>
      <dgm:spPr/>
      <dgm:t>
        <a:bodyPr/>
        <a:lstStyle/>
        <a:p>
          <a:r>
            <a:rPr kumimoji="1" lang="ja-JP" altLang="en-US" dirty="0" smtClean="0"/>
            <a:t>決済端末</a:t>
          </a:r>
          <a:endParaRPr kumimoji="1" lang="ja-JP" altLang="en-US" dirty="0"/>
        </a:p>
      </dgm:t>
    </dgm:pt>
    <dgm:pt modelId="{E974970D-70A4-448F-ADA5-582372723288}" type="parTrans" cxnId="{A95E0B9F-59F7-44CA-BC30-FF56A08C9DCF}">
      <dgm:prSet/>
      <dgm:spPr/>
      <dgm:t>
        <a:bodyPr/>
        <a:lstStyle/>
        <a:p>
          <a:endParaRPr kumimoji="1" lang="ja-JP" altLang="en-US"/>
        </a:p>
      </dgm:t>
    </dgm:pt>
    <dgm:pt modelId="{53B3EEC5-F0C3-4637-83DF-ECC7F7989530}" type="sibTrans" cxnId="{A95E0B9F-59F7-44CA-BC30-FF56A08C9DCF}">
      <dgm:prSet/>
      <dgm:spPr/>
      <dgm:t>
        <a:bodyPr/>
        <a:lstStyle/>
        <a:p>
          <a:endParaRPr kumimoji="1" lang="ja-JP" altLang="en-US"/>
        </a:p>
      </dgm:t>
    </dgm:pt>
    <dgm:pt modelId="{719CC07F-E7E8-4D5D-812D-B4FE5927E5EE}">
      <dgm:prSet phldrT="[テキスト]"/>
      <dgm:spPr/>
      <dgm:t>
        <a:bodyPr/>
        <a:lstStyle/>
        <a:p>
          <a:r>
            <a:rPr kumimoji="1" lang="ja-JP" altLang="en-US" dirty="0" smtClean="0"/>
            <a:t>会社概要</a:t>
          </a:r>
          <a:endParaRPr kumimoji="1" lang="ja-JP" altLang="en-US" dirty="0"/>
        </a:p>
      </dgm:t>
    </dgm:pt>
    <dgm:pt modelId="{2DF4381A-E109-454A-9E32-D93C72FC7A55}" type="parTrans" cxnId="{F03DD442-96A4-477A-9D30-F76921D72844}">
      <dgm:prSet/>
      <dgm:spPr/>
      <dgm:t>
        <a:bodyPr/>
        <a:lstStyle/>
        <a:p>
          <a:endParaRPr kumimoji="1" lang="ja-JP" altLang="en-US"/>
        </a:p>
      </dgm:t>
    </dgm:pt>
    <dgm:pt modelId="{371C3CB0-B366-474D-B5B7-5314870145B2}" type="sibTrans" cxnId="{F03DD442-96A4-477A-9D30-F76921D72844}">
      <dgm:prSet/>
      <dgm:spPr/>
      <dgm:t>
        <a:bodyPr/>
        <a:lstStyle/>
        <a:p>
          <a:endParaRPr kumimoji="1" lang="ja-JP" altLang="en-US"/>
        </a:p>
      </dgm:t>
    </dgm:pt>
    <dgm:pt modelId="{62B35D10-1538-4D55-950A-2A2BA79ABB01}">
      <dgm:prSet phldrT="[テキスト]"/>
      <dgm:spPr/>
      <dgm:t>
        <a:bodyPr/>
        <a:lstStyle/>
        <a:p>
          <a:r>
            <a:rPr kumimoji="1" lang="ja-JP" altLang="en-US" dirty="0" smtClean="0"/>
            <a:t>お問い合わせ</a:t>
          </a:r>
          <a:endParaRPr kumimoji="1" lang="ja-JP" altLang="en-US" dirty="0"/>
        </a:p>
      </dgm:t>
    </dgm:pt>
    <dgm:pt modelId="{3B7949E4-2C6C-4147-8E77-B67B75755B1D}" type="parTrans" cxnId="{050851E5-7985-4624-BFA0-E63890E07C3D}">
      <dgm:prSet/>
      <dgm:spPr/>
      <dgm:t>
        <a:bodyPr/>
        <a:lstStyle/>
        <a:p>
          <a:endParaRPr kumimoji="1" lang="ja-JP" altLang="en-US"/>
        </a:p>
      </dgm:t>
    </dgm:pt>
    <dgm:pt modelId="{14D47D6F-6546-446B-AE47-30FEAA7CBE24}" type="sibTrans" cxnId="{050851E5-7985-4624-BFA0-E63890E07C3D}">
      <dgm:prSet/>
      <dgm:spPr/>
      <dgm:t>
        <a:bodyPr/>
        <a:lstStyle/>
        <a:p>
          <a:endParaRPr kumimoji="1" lang="ja-JP" altLang="en-US"/>
        </a:p>
      </dgm:t>
    </dgm:pt>
    <dgm:pt modelId="{FB970023-0AD8-4257-9D69-0D38BBE98C0B}" type="pres">
      <dgm:prSet presAssocID="{816B225A-6D9C-45A5-A08D-C6272DC2B9BE}" presName="diagram" presStyleCnt="0">
        <dgm:presLayoutVars>
          <dgm:dir/>
          <dgm:resizeHandles val="exact"/>
        </dgm:presLayoutVars>
      </dgm:prSet>
      <dgm:spPr/>
      <dgm:t>
        <a:bodyPr/>
        <a:lstStyle/>
        <a:p>
          <a:endParaRPr kumimoji="1" lang="ja-JP" altLang="en-US"/>
        </a:p>
      </dgm:t>
    </dgm:pt>
    <dgm:pt modelId="{FFE1DB0B-A649-43C1-B7D2-CEF3FA2CA620}" type="pres">
      <dgm:prSet presAssocID="{40401B07-2BC1-43D1-990D-EA08A2E96199}" presName="node" presStyleLbl="node1" presStyleIdx="0" presStyleCnt="6" custScaleX="175638">
        <dgm:presLayoutVars>
          <dgm:bulletEnabled val="1"/>
        </dgm:presLayoutVars>
      </dgm:prSet>
      <dgm:spPr/>
      <dgm:t>
        <a:bodyPr/>
        <a:lstStyle/>
        <a:p>
          <a:endParaRPr kumimoji="1" lang="ja-JP" altLang="en-US"/>
        </a:p>
      </dgm:t>
    </dgm:pt>
    <dgm:pt modelId="{2801E637-8C93-40BB-8D47-B379444342CD}" type="pres">
      <dgm:prSet presAssocID="{87D7B1F8-6123-41EB-9EE4-4365B501F819}" presName="sibTrans" presStyleCnt="0"/>
      <dgm:spPr/>
    </dgm:pt>
    <dgm:pt modelId="{DE94FCB2-DC8D-4E9C-99AC-1B4A02F51ED1}" type="pres">
      <dgm:prSet presAssocID="{032D3BBA-FECA-4A09-86B8-D22A26B2D692}" presName="node" presStyleLbl="node1" presStyleIdx="1" presStyleCnt="6" custScaleX="171041">
        <dgm:presLayoutVars>
          <dgm:bulletEnabled val="1"/>
        </dgm:presLayoutVars>
      </dgm:prSet>
      <dgm:spPr/>
      <dgm:t>
        <a:bodyPr/>
        <a:lstStyle/>
        <a:p>
          <a:endParaRPr kumimoji="1" lang="ja-JP" altLang="en-US"/>
        </a:p>
      </dgm:t>
    </dgm:pt>
    <dgm:pt modelId="{B79BEC52-4A3C-4665-948E-5AB634E4DDD1}" type="pres">
      <dgm:prSet presAssocID="{FBC42729-2ECE-47F8-80EF-0A2691BE4F4B}" presName="sibTrans" presStyleCnt="0"/>
      <dgm:spPr/>
    </dgm:pt>
    <dgm:pt modelId="{9E71994E-CAF8-46B6-9D24-24B986C042F2}" type="pres">
      <dgm:prSet presAssocID="{7B17B44F-FC52-4305-B7B4-359C8BB0CC78}" presName="node" presStyleLbl="node1" presStyleIdx="2" presStyleCnt="6" custScaleX="161847">
        <dgm:presLayoutVars>
          <dgm:bulletEnabled val="1"/>
        </dgm:presLayoutVars>
      </dgm:prSet>
      <dgm:spPr/>
      <dgm:t>
        <a:bodyPr/>
        <a:lstStyle/>
        <a:p>
          <a:endParaRPr kumimoji="1" lang="ja-JP" altLang="en-US"/>
        </a:p>
      </dgm:t>
    </dgm:pt>
    <dgm:pt modelId="{738F86CF-128D-470E-936B-6A3F88B3548B}" type="pres">
      <dgm:prSet presAssocID="{92690300-D18D-45E1-9C05-A5A7F486431A}" presName="sibTrans" presStyleCnt="0"/>
      <dgm:spPr/>
    </dgm:pt>
    <dgm:pt modelId="{AB46F437-0746-4546-925E-0EB7C7D5DEEE}" type="pres">
      <dgm:prSet presAssocID="{A8173AC5-747C-4629-AFDD-A87911240C17}" presName="node" presStyleLbl="node1" presStyleIdx="3" presStyleCnt="6" custScaleX="183491">
        <dgm:presLayoutVars>
          <dgm:bulletEnabled val="1"/>
        </dgm:presLayoutVars>
      </dgm:prSet>
      <dgm:spPr/>
      <dgm:t>
        <a:bodyPr/>
        <a:lstStyle/>
        <a:p>
          <a:endParaRPr kumimoji="1" lang="ja-JP" altLang="en-US"/>
        </a:p>
      </dgm:t>
    </dgm:pt>
    <dgm:pt modelId="{DFB5A0A0-5AAF-4E7A-96E3-6AAED3E2A4DE}" type="pres">
      <dgm:prSet presAssocID="{53B3EEC5-F0C3-4637-83DF-ECC7F7989530}" presName="sibTrans" presStyleCnt="0"/>
      <dgm:spPr/>
    </dgm:pt>
    <dgm:pt modelId="{EF93FE5D-CECB-421C-A5E7-C8A146A6D18C}" type="pres">
      <dgm:prSet presAssocID="{719CC07F-E7E8-4D5D-812D-B4FE5927E5EE}" presName="node" presStyleLbl="node1" presStyleIdx="4" presStyleCnt="6" custScaleX="166731">
        <dgm:presLayoutVars>
          <dgm:bulletEnabled val="1"/>
        </dgm:presLayoutVars>
      </dgm:prSet>
      <dgm:spPr/>
      <dgm:t>
        <a:bodyPr/>
        <a:lstStyle/>
        <a:p>
          <a:endParaRPr kumimoji="1" lang="ja-JP" altLang="en-US"/>
        </a:p>
      </dgm:t>
    </dgm:pt>
    <dgm:pt modelId="{69C1F5B3-E374-4A16-AD71-1F7CD42FE451}" type="pres">
      <dgm:prSet presAssocID="{371C3CB0-B366-474D-B5B7-5314870145B2}" presName="sibTrans" presStyleCnt="0"/>
      <dgm:spPr/>
    </dgm:pt>
    <dgm:pt modelId="{4872DE25-18B2-4051-AC2E-50E8F9E547B9}" type="pres">
      <dgm:prSet presAssocID="{62B35D10-1538-4D55-950A-2A2BA79ABB01}" presName="node" presStyleLbl="node1" presStyleIdx="5" presStyleCnt="6" custScaleX="182009">
        <dgm:presLayoutVars>
          <dgm:bulletEnabled val="1"/>
        </dgm:presLayoutVars>
      </dgm:prSet>
      <dgm:spPr/>
      <dgm:t>
        <a:bodyPr/>
        <a:lstStyle/>
        <a:p>
          <a:endParaRPr kumimoji="1" lang="ja-JP" altLang="en-US"/>
        </a:p>
      </dgm:t>
    </dgm:pt>
  </dgm:ptLst>
  <dgm:cxnLst>
    <dgm:cxn modelId="{C99A6A04-00F2-464C-A463-810353EE4324}" srcId="{816B225A-6D9C-45A5-A08D-C6272DC2B9BE}" destId="{7B17B44F-FC52-4305-B7B4-359C8BB0CC78}" srcOrd="2" destOrd="0" parTransId="{33AB0CC5-D5AB-43B3-85EC-314056ECEFE3}" sibTransId="{92690300-D18D-45E1-9C05-A5A7F486431A}"/>
    <dgm:cxn modelId="{26920A99-448C-4400-A6EC-957D6A548F53}" type="presOf" srcId="{032D3BBA-FECA-4A09-86B8-D22A26B2D692}" destId="{DE94FCB2-DC8D-4E9C-99AC-1B4A02F51ED1}" srcOrd="0" destOrd="0" presId="urn:microsoft.com/office/officeart/2005/8/layout/default"/>
    <dgm:cxn modelId="{00EA8FE9-EE38-475E-8221-F610282FED5A}" type="presOf" srcId="{816B225A-6D9C-45A5-A08D-C6272DC2B9BE}" destId="{FB970023-0AD8-4257-9D69-0D38BBE98C0B}" srcOrd="0" destOrd="0" presId="urn:microsoft.com/office/officeart/2005/8/layout/default"/>
    <dgm:cxn modelId="{B7BCCF01-DDC3-426F-919E-42627F108324}" type="presOf" srcId="{A8173AC5-747C-4629-AFDD-A87911240C17}" destId="{AB46F437-0746-4546-925E-0EB7C7D5DEEE}" srcOrd="0" destOrd="0" presId="urn:microsoft.com/office/officeart/2005/8/layout/default"/>
    <dgm:cxn modelId="{8BECCA8F-8174-498F-848F-9CFD356080F6}" type="presOf" srcId="{7B17B44F-FC52-4305-B7B4-359C8BB0CC78}" destId="{9E71994E-CAF8-46B6-9D24-24B986C042F2}" srcOrd="0" destOrd="0" presId="urn:microsoft.com/office/officeart/2005/8/layout/default"/>
    <dgm:cxn modelId="{2A2A0993-1D3F-4D66-A808-CD0F82CE538B}" type="presOf" srcId="{40401B07-2BC1-43D1-990D-EA08A2E96199}" destId="{FFE1DB0B-A649-43C1-B7D2-CEF3FA2CA620}" srcOrd="0" destOrd="0" presId="urn:microsoft.com/office/officeart/2005/8/layout/default"/>
    <dgm:cxn modelId="{3C106BD5-B745-482F-ACFC-16D6C59D484C}" srcId="{816B225A-6D9C-45A5-A08D-C6272DC2B9BE}" destId="{032D3BBA-FECA-4A09-86B8-D22A26B2D692}" srcOrd="1" destOrd="0" parTransId="{4119427E-7B15-41EB-8B5A-B95D0DFD73F7}" sibTransId="{FBC42729-2ECE-47F8-80EF-0A2691BE4F4B}"/>
    <dgm:cxn modelId="{F03DD442-96A4-477A-9D30-F76921D72844}" srcId="{816B225A-6D9C-45A5-A08D-C6272DC2B9BE}" destId="{719CC07F-E7E8-4D5D-812D-B4FE5927E5EE}" srcOrd="4" destOrd="0" parTransId="{2DF4381A-E109-454A-9E32-D93C72FC7A55}" sibTransId="{371C3CB0-B366-474D-B5B7-5314870145B2}"/>
    <dgm:cxn modelId="{A95E0B9F-59F7-44CA-BC30-FF56A08C9DCF}" srcId="{816B225A-6D9C-45A5-A08D-C6272DC2B9BE}" destId="{A8173AC5-747C-4629-AFDD-A87911240C17}" srcOrd="3" destOrd="0" parTransId="{E974970D-70A4-448F-ADA5-582372723288}" sibTransId="{53B3EEC5-F0C3-4637-83DF-ECC7F7989530}"/>
    <dgm:cxn modelId="{050851E5-7985-4624-BFA0-E63890E07C3D}" srcId="{816B225A-6D9C-45A5-A08D-C6272DC2B9BE}" destId="{62B35D10-1538-4D55-950A-2A2BA79ABB01}" srcOrd="5" destOrd="0" parTransId="{3B7949E4-2C6C-4147-8E77-B67B75755B1D}" sibTransId="{14D47D6F-6546-446B-AE47-30FEAA7CBE24}"/>
    <dgm:cxn modelId="{6A1762DF-7C29-4A0A-8748-CEA318AD2CB0}" srcId="{816B225A-6D9C-45A5-A08D-C6272DC2B9BE}" destId="{40401B07-2BC1-43D1-990D-EA08A2E96199}" srcOrd="0" destOrd="0" parTransId="{7810A5FF-DD0E-4847-BB51-CCA58505CB3C}" sibTransId="{87D7B1F8-6123-41EB-9EE4-4365B501F819}"/>
    <dgm:cxn modelId="{019D40A4-B870-42E1-82AB-C2B32A8803BD}" type="presOf" srcId="{719CC07F-E7E8-4D5D-812D-B4FE5927E5EE}" destId="{EF93FE5D-CECB-421C-A5E7-C8A146A6D18C}" srcOrd="0" destOrd="0" presId="urn:microsoft.com/office/officeart/2005/8/layout/default"/>
    <dgm:cxn modelId="{613E128E-9A87-4BEF-B516-1414B40B1B60}" type="presOf" srcId="{62B35D10-1538-4D55-950A-2A2BA79ABB01}" destId="{4872DE25-18B2-4051-AC2E-50E8F9E547B9}" srcOrd="0" destOrd="0" presId="urn:microsoft.com/office/officeart/2005/8/layout/default"/>
    <dgm:cxn modelId="{ED0AD4EF-E6DC-417B-BD1C-D80010170EB8}" type="presParOf" srcId="{FB970023-0AD8-4257-9D69-0D38BBE98C0B}" destId="{FFE1DB0B-A649-43C1-B7D2-CEF3FA2CA620}" srcOrd="0" destOrd="0" presId="urn:microsoft.com/office/officeart/2005/8/layout/default"/>
    <dgm:cxn modelId="{51B9DD0B-5000-4277-B636-9651B3A02150}" type="presParOf" srcId="{FB970023-0AD8-4257-9D69-0D38BBE98C0B}" destId="{2801E637-8C93-40BB-8D47-B379444342CD}" srcOrd="1" destOrd="0" presId="urn:microsoft.com/office/officeart/2005/8/layout/default"/>
    <dgm:cxn modelId="{4DF3D2C4-D1E7-45B1-8233-1B6FE89FA8D5}" type="presParOf" srcId="{FB970023-0AD8-4257-9D69-0D38BBE98C0B}" destId="{DE94FCB2-DC8D-4E9C-99AC-1B4A02F51ED1}" srcOrd="2" destOrd="0" presId="urn:microsoft.com/office/officeart/2005/8/layout/default"/>
    <dgm:cxn modelId="{F0E0AE6F-8ABD-4692-8CE4-7E1FE73CAF44}" type="presParOf" srcId="{FB970023-0AD8-4257-9D69-0D38BBE98C0B}" destId="{B79BEC52-4A3C-4665-948E-5AB634E4DDD1}" srcOrd="3" destOrd="0" presId="urn:microsoft.com/office/officeart/2005/8/layout/default"/>
    <dgm:cxn modelId="{C7EA08FF-73EB-4E60-BF9D-335CB8B7B80C}" type="presParOf" srcId="{FB970023-0AD8-4257-9D69-0D38BBE98C0B}" destId="{9E71994E-CAF8-46B6-9D24-24B986C042F2}" srcOrd="4" destOrd="0" presId="urn:microsoft.com/office/officeart/2005/8/layout/default"/>
    <dgm:cxn modelId="{80291DB9-4236-493E-B0F0-59D5A83C3883}" type="presParOf" srcId="{FB970023-0AD8-4257-9D69-0D38BBE98C0B}" destId="{738F86CF-128D-470E-936B-6A3F88B3548B}" srcOrd="5" destOrd="0" presId="urn:microsoft.com/office/officeart/2005/8/layout/default"/>
    <dgm:cxn modelId="{2D0A4F3D-5727-4B5A-809B-436A0590C2CE}" type="presParOf" srcId="{FB970023-0AD8-4257-9D69-0D38BBE98C0B}" destId="{AB46F437-0746-4546-925E-0EB7C7D5DEEE}" srcOrd="6" destOrd="0" presId="urn:microsoft.com/office/officeart/2005/8/layout/default"/>
    <dgm:cxn modelId="{11051040-73B2-4C69-9312-3A80DB7052BB}" type="presParOf" srcId="{FB970023-0AD8-4257-9D69-0D38BBE98C0B}" destId="{DFB5A0A0-5AAF-4E7A-96E3-6AAED3E2A4DE}" srcOrd="7" destOrd="0" presId="urn:microsoft.com/office/officeart/2005/8/layout/default"/>
    <dgm:cxn modelId="{85594CE4-C247-4DE5-9206-18D015315497}" type="presParOf" srcId="{FB970023-0AD8-4257-9D69-0D38BBE98C0B}" destId="{EF93FE5D-CECB-421C-A5E7-C8A146A6D18C}" srcOrd="8" destOrd="0" presId="urn:microsoft.com/office/officeart/2005/8/layout/default"/>
    <dgm:cxn modelId="{25FA8101-5525-4B61-8A50-73D66EBAA146}" type="presParOf" srcId="{FB970023-0AD8-4257-9D69-0D38BBE98C0B}" destId="{69C1F5B3-E374-4A16-AD71-1F7CD42FE451}" srcOrd="9" destOrd="0" presId="urn:microsoft.com/office/officeart/2005/8/layout/default"/>
    <dgm:cxn modelId="{6DB02896-A828-49FF-89C8-257A31173860}" type="presParOf" srcId="{FB970023-0AD8-4257-9D69-0D38BBE98C0B}" destId="{4872DE25-18B2-4051-AC2E-50E8F9E547B9}" srcOrd="10" destOrd="0" presId="urn:microsoft.com/office/officeart/2005/8/layout/default"/>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48.xml><?xml version="1.0" encoding="utf-8"?>
<dgm:dataModel xmlns:dgm="http://schemas.openxmlformats.org/drawingml/2006/diagram" xmlns:a="http://schemas.openxmlformats.org/drawingml/2006/main">
  <dgm:ptLst>
    <dgm:pt modelId="{816B225A-6D9C-45A5-A08D-C6272DC2B9BE}" type="doc">
      <dgm:prSet loTypeId="urn:microsoft.com/office/officeart/2005/8/layout/default" loCatId="list" qsTypeId="urn:microsoft.com/office/officeart/2005/8/quickstyle/3d4" qsCatId="3D" csTypeId="urn:microsoft.com/office/officeart/2005/8/colors/accent0_1" csCatId="mainScheme" phldr="1"/>
      <dgm:spPr/>
      <dgm:t>
        <a:bodyPr/>
        <a:lstStyle/>
        <a:p>
          <a:endParaRPr kumimoji="1" lang="ja-JP" altLang="en-US"/>
        </a:p>
      </dgm:t>
    </dgm:pt>
    <dgm:pt modelId="{40401B07-2BC1-43D1-990D-EA08A2E96199}">
      <dgm:prSet phldrT="[テキスト]"/>
      <dgm:spPr/>
      <dgm:t>
        <a:bodyPr/>
        <a:lstStyle/>
        <a:p>
          <a:r>
            <a:rPr kumimoji="1" lang="ja-JP" altLang="en-US" dirty="0" smtClean="0"/>
            <a:t>サイトマップ</a:t>
          </a:r>
          <a:endParaRPr kumimoji="1" lang="ja-JP" altLang="en-US" dirty="0"/>
        </a:p>
      </dgm:t>
    </dgm:pt>
    <dgm:pt modelId="{7810A5FF-DD0E-4847-BB51-CCA58505CB3C}" type="parTrans" cxnId="{6A1762DF-7C29-4A0A-8748-CEA318AD2CB0}">
      <dgm:prSet/>
      <dgm:spPr/>
      <dgm:t>
        <a:bodyPr/>
        <a:lstStyle/>
        <a:p>
          <a:endParaRPr kumimoji="1" lang="ja-JP" altLang="en-US"/>
        </a:p>
      </dgm:t>
    </dgm:pt>
    <dgm:pt modelId="{87D7B1F8-6123-41EB-9EE4-4365B501F819}" type="sibTrans" cxnId="{6A1762DF-7C29-4A0A-8748-CEA318AD2CB0}">
      <dgm:prSet/>
      <dgm:spPr/>
      <dgm:t>
        <a:bodyPr/>
        <a:lstStyle/>
        <a:p>
          <a:endParaRPr kumimoji="1" lang="ja-JP" altLang="en-US"/>
        </a:p>
      </dgm:t>
    </dgm:pt>
    <dgm:pt modelId="{032D3BBA-FECA-4A09-86B8-D22A26B2D692}">
      <dgm:prSet phldrT="[テキスト]"/>
      <dgm:spPr/>
      <dgm:t>
        <a:bodyPr/>
        <a:lstStyle/>
        <a:p>
          <a:r>
            <a:rPr kumimoji="1" lang="ja-JP" altLang="en-US" dirty="0" smtClean="0"/>
            <a:t>個人情報保護方針</a:t>
          </a:r>
          <a:endParaRPr kumimoji="1" lang="ja-JP" altLang="en-US" dirty="0"/>
        </a:p>
      </dgm:t>
    </dgm:pt>
    <dgm:pt modelId="{4119427E-7B15-41EB-8B5A-B95D0DFD73F7}" type="parTrans" cxnId="{3C106BD5-B745-482F-ACFC-16D6C59D484C}">
      <dgm:prSet/>
      <dgm:spPr/>
      <dgm:t>
        <a:bodyPr/>
        <a:lstStyle/>
        <a:p>
          <a:endParaRPr kumimoji="1" lang="ja-JP" altLang="en-US"/>
        </a:p>
      </dgm:t>
    </dgm:pt>
    <dgm:pt modelId="{FBC42729-2ECE-47F8-80EF-0A2691BE4F4B}" type="sibTrans" cxnId="{3C106BD5-B745-482F-ACFC-16D6C59D484C}">
      <dgm:prSet/>
      <dgm:spPr/>
      <dgm:t>
        <a:bodyPr/>
        <a:lstStyle/>
        <a:p>
          <a:endParaRPr kumimoji="1" lang="ja-JP" altLang="en-US"/>
        </a:p>
      </dgm:t>
    </dgm:pt>
    <dgm:pt modelId="{7B17B44F-FC52-4305-B7B4-359C8BB0CC78}">
      <dgm:prSet phldrT="[テキスト]"/>
      <dgm:spPr/>
      <dgm:t>
        <a:bodyPr/>
        <a:lstStyle/>
        <a:p>
          <a:r>
            <a:rPr kumimoji="1" lang="ja-JP" altLang="en-US" dirty="0" smtClean="0"/>
            <a:t>免責事項</a:t>
          </a:r>
          <a:endParaRPr kumimoji="1" lang="ja-JP" altLang="en-US" dirty="0"/>
        </a:p>
      </dgm:t>
    </dgm:pt>
    <dgm:pt modelId="{33AB0CC5-D5AB-43B3-85EC-314056ECEFE3}" type="parTrans" cxnId="{C99A6A04-00F2-464C-A463-810353EE4324}">
      <dgm:prSet/>
      <dgm:spPr/>
      <dgm:t>
        <a:bodyPr/>
        <a:lstStyle/>
        <a:p>
          <a:endParaRPr kumimoji="1" lang="ja-JP" altLang="en-US"/>
        </a:p>
      </dgm:t>
    </dgm:pt>
    <dgm:pt modelId="{92690300-D18D-45E1-9C05-A5A7F486431A}" type="sibTrans" cxnId="{C99A6A04-00F2-464C-A463-810353EE4324}">
      <dgm:prSet/>
      <dgm:spPr/>
      <dgm:t>
        <a:bodyPr/>
        <a:lstStyle/>
        <a:p>
          <a:endParaRPr kumimoji="1" lang="ja-JP" altLang="en-US"/>
        </a:p>
      </dgm:t>
    </dgm:pt>
    <dgm:pt modelId="{A8173AC5-747C-4629-AFDD-A87911240C17}">
      <dgm:prSet phldrT="[テキスト]"/>
      <dgm:spPr/>
      <dgm:t>
        <a:bodyPr/>
        <a:lstStyle/>
        <a:p>
          <a:r>
            <a:rPr kumimoji="1" lang="ja-JP" altLang="en-US" dirty="0" smtClean="0"/>
            <a:t>会社概要</a:t>
          </a:r>
          <a:endParaRPr kumimoji="1" lang="ja-JP" altLang="en-US" dirty="0"/>
        </a:p>
      </dgm:t>
    </dgm:pt>
    <dgm:pt modelId="{E974970D-70A4-448F-ADA5-582372723288}" type="parTrans" cxnId="{A95E0B9F-59F7-44CA-BC30-FF56A08C9DCF}">
      <dgm:prSet/>
      <dgm:spPr/>
      <dgm:t>
        <a:bodyPr/>
        <a:lstStyle/>
        <a:p>
          <a:endParaRPr kumimoji="1" lang="ja-JP" altLang="en-US"/>
        </a:p>
      </dgm:t>
    </dgm:pt>
    <dgm:pt modelId="{53B3EEC5-F0C3-4637-83DF-ECC7F7989530}" type="sibTrans" cxnId="{A95E0B9F-59F7-44CA-BC30-FF56A08C9DCF}">
      <dgm:prSet/>
      <dgm:spPr/>
      <dgm:t>
        <a:bodyPr/>
        <a:lstStyle/>
        <a:p>
          <a:endParaRPr kumimoji="1" lang="ja-JP" altLang="en-US"/>
        </a:p>
      </dgm:t>
    </dgm:pt>
    <dgm:pt modelId="{719CC07F-E7E8-4D5D-812D-B4FE5927E5EE}">
      <dgm:prSet phldrT="[テキスト]"/>
      <dgm:spPr/>
      <dgm:t>
        <a:bodyPr/>
        <a:lstStyle/>
        <a:p>
          <a:r>
            <a:rPr kumimoji="1" lang="ja-JP" altLang="en-US" dirty="0" smtClean="0"/>
            <a:t>お問い合わせ</a:t>
          </a:r>
          <a:endParaRPr kumimoji="1" lang="ja-JP" altLang="en-US" dirty="0"/>
        </a:p>
      </dgm:t>
    </dgm:pt>
    <dgm:pt modelId="{2DF4381A-E109-454A-9E32-D93C72FC7A55}" type="parTrans" cxnId="{F03DD442-96A4-477A-9D30-F76921D72844}">
      <dgm:prSet/>
      <dgm:spPr/>
      <dgm:t>
        <a:bodyPr/>
        <a:lstStyle/>
        <a:p>
          <a:endParaRPr kumimoji="1" lang="ja-JP" altLang="en-US"/>
        </a:p>
      </dgm:t>
    </dgm:pt>
    <dgm:pt modelId="{371C3CB0-B366-474D-B5B7-5314870145B2}" type="sibTrans" cxnId="{F03DD442-96A4-477A-9D30-F76921D72844}">
      <dgm:prSet/>
      <dgm:spPr/>
      <dgm:t>
        <a:bodyPr/>
        <a:lstStyle/>
        <a:p>
          <a:endParaRPr kumimoji="1" lang="ja-JP" altLang="en-US"/>
        </a:p>
      </dgm:t>
    </dgm:pt>
    <dgm:pt modelId="{62B35D10-1538-4D55-950A-2A2BA79ABB01}">
      <dgm:prSet phldrT="[テキスト]"/>
      <dgm:spPr/>
      <dgm:t>
        <a:bodyPr/>
        <a:lstStyle/>
        <a:p>
          <a:r>
            <a:rPr kumimoji="1" lang="ja-JP" altLang="en-US" dirty="0" smtClean="0"/>
            <a:t>お問い合わせ</a:t>
          </a:r>
          <a:endParaRPr kumimoji="1" lang="ja-JP" altLang="en-US" dirty="0"/>
        </a:p>
      </dgm:t>
    </dgm:pt>
    <dgm:pt modelId="{3B7949E4-2C6C-4147-8E77-B67B75755B1D}" type="parTrans" cxnId="{050851E5-7985-4624-BFA0-E63890E07C3D}">
      <dgm:prSet/>
      <dgm:spPr/>
      <dgm:t>
        <a:bodyPr/>
        <a:lstStyle/>
        <a:p>
          <a:endParaRPr kumimoji="1" lang="ja-JP" altLang="en-US"/>
        </a:p>
      </dgm:t>
    </dgm:pt>
    <dgm:pt modelId="{14D47D6F-6546-446B-AE47-30FEAA7CBE24}" type="sibTrans" cxnId="{050851E5-7985-4624-BFA0-E63890E07C3D}">
      <dgm:prSet/>
      <dgm:spPr/>
      <dgm:t>
        <a:bodyPr/>
        <a:lstStyle/>
        <a:p>
          <a:endParaRPr kumimoji="1" lang="ja-JP" altLang="en-US"/>
        </a:p>
      </dgm:t>
    </dgm:pt>
    <dgm:pt modelId="{FB970023-0AD8-4257-9D69-0D38BBE98C0B}" type="pres">
      <dgm:prSet presAssocID="{816B225A-6D9C-45A5-A08D-C6272DC2B9BE}" presName="diagram" presStyleCnt="0">
        <dgm:presLayoutVars>
          <dgm:dir/>
          <dgm:resizeHandles val="exact"/>
        </dgm:presLayoutVars>
      </dgm:prSet>
      <dgm:spPr/>
      <dgm:t>
        <a:bodyPr/>
        <a:lstStyle/>
        <a:p>
          <a:endParaRPr kumimoji="1" lang="ja-JP" altLang="en-US"/>
        </a:p>
      </dgm:t>
    </dgm:pt>
    <dgm:pt modelId="{FFE1DB0B-A649-43C1-B7D2-CEF3FA2CA620}" type="pres">
      <dgm:prSet presAssocID="{40401B07-2BC1-43D1-990D-EA08A2E96199}" presName="node" presStyleLbl="node1" presStyleIdx="0" presStyleCnt="6" custScaleX="175638">
        <dgm:presLayoutVars>
          <dgm:bulletEnabled val="1"/>
        </dgm:presLayoutVars>
      </dgm:prSet>
      <dgm:spPr/>
      <dgm:t>
        <a:bodyPr/>
        <a:lstStyle/>
        <a:p>
          <a:endParaRPr kumimoji="1" lang="ja-JP" altLang="en-US"/>
        </a:p>
      </dgm:t>
    </dgm:pt>
    <dgm:pt modelId="{2801E637-8C93-40BB-8D47-B379444342CD}" type="pres">
      <dgm:prSet presAssocID="{87D7B1F8-6123-41EB-9EE4-4365B501F819}" presName="sibTrans" presStyleCnt="0"/>
      <dgm:spPr/>
      <dgm:t>
        <a:bodyPr/>
        <a:lstStyle/>
        <a:p>
          <a:endParaRPr kumimoji="1" lang="ja-JP" altLang="en-US"/>
        </a:p>
      </dgm:t>
    </dgm:pt>
    <dgm:pt modelId="{DE94FCB2-DC8D-4E9C-99AC-1B4A02F51ED1}" type="pres">
      <dgm:prSet presAssocID="{032D3BBA-FECA-4A09-86B8-D22A26B2D692}" presName="node" presStyleLbl="node1" presStyleIdx="1" presStyleCnt="6" custScaleX="171041">
        <dgm:presLayoutVars>
          <dgm:bulletEnabled val="1"/>
        </dgm:presLayoutVars>
      </dgm:prSet>
      <dgm:spPr/>
      <dgm:t>
        <a:bodyPr/>
        <a:lstStyle/>
        <a:p>
          <a:endParaRPr kumimoji="1" lang="ja-JP" altLang="en-US"/>
        </a:p>
      </dgm:t>
    </dgm:pt>
    <dgm:pt modelId="{B79BEC52-4A3C-4665-948E-5AB634E4DDD1}" type="pres">
      <dgm:prSet presAssocID="{FBC42729-2ECE-47F8-80EF-0A2691BE4F4B}" presName="sibTrans" presStyleCnt="0"/>
      <dgm:spPr/>
      <dgm:t>
        <a:bodyPr/>
        <a:lstStyle/>
        <a:p>
          <a:endParaRPr kumimoji="1" lang="ja-JP" altLang="en-US"/>
        </a:p>
      </dgm:t>
    </dgm:pt>
    <dgm:pt modelId="{9E71994E-CAF8-46B6-9D24-24B986C042F2}" type="pres">
      <dgm:prSet presAssocID="{7B17B44F-FC52-4305-B7B4-359C8BB0CC78}" presName="node" presStyleLbl="node1" presStyleIdx="2" presStyleCnt="6" custScaleX="161847">
        <dgm:presLayoutVars>
          <dgm:bulletEnabled val="1"/>
        </dgm:presLayoutVars>
      </dgm:prSet>
      <dgm:spPr/>
      <dgm:t>
        <a:bodyPr/>
        <a:lstStyle/>
        <a:p>
          <a:endParaRPr kumimoji="1" lang="ja-JP" altLang="en-US"/>
        </a:p>
      </dgm:t>
    </dgm:pt>
    <dgm:pt modelId="{738F86CF-128D-470E-936B-6A3F88B3548B}" type="pres">
      <dgm:prSet presAssocID="{92690300-D18D-45E1-9C05-A5A7F486431A}" presName="sibTrans" presStyleCnt="0"/>
      <dgm:spPr/>
      <dgm:t>
        <a:bodyPr/>
        <a:lstStyle/>
        <a:p>
          <a:endParaRPr kumimoji="1" lang="ja-JP" altLang="en-US"/>
        </a:p>
      </dgm:t>
    </dgm:pt>
    <dgm:pt modelId="{AB46F437-0746-4546-925E-0EB7C7D5DEEE}" type="pres">
      <dgm:prSet presAssocID="{A8173AC5-747C-4629-AFDD-A87911240C17}" presName="node" presStyleLbl="node1" presStyleIdx="3" presStyleCnt="6" custScaleX="183491">
        <dgm:presLayoutVars>
          <dgm:bulletEnabled val="1"/>
        </dgm:presLayoutVars>
      </dgm:prSet>
      <dgm:spPr/>
      <dgm:t>
        <a:bodyPr/>
        <a:lstStyle/>
        <a:p>
          <a:endParaRPr kumimoji="1" lang="ja-JP" altLang="en-US"/>
        </a:p>
      </dgm:t>
    </dgm:pt>
    <dgm:pt modelId="{DFB5A0A0-5AAF-4E7A-96E3-6AAED3E2A4DE}" type="pres">
      <dgm:prSet presAssocID="{53B3EEC5-F0C3-4637-83DF-ECC7F7989530}" presName="sibTrans" presStyleCnt="0"/>
      <dgm:spPr/>
      <dgm:t>
        <a:bodyPr/>
        <a:lstStyle/>
        <a:p>
          <a:endParaRPr kumimoji="1" lang="ja-JP" altLang="en-US"/>
        </a:p>
      </dgm:t>
    </dgm:pt>
    <dgm:pt modelId="{EF93FE5D-CECB-421C-A5E7-C8A146A6D18C}" type="pres">
      <dgm:prSet presAssocID="{719CC07F-E7E8-4D5D-812D-B4FE5927E5EE}" presName="node" presStyleLbl="node1" presStyleIdx="4" presStyleCnt="6" custScaleX="166731">
        <dgm:presLayoutVars>
          <dgm:bulletEnabled val="1"/>
        </dgm:presLayoutVars>
      </dgm:prSet>
      <dgm:spPr/>
      <dgm:t>
        <a:bodyPr/>
        <a:lstStyle/>
        <a:p>
          <a:endParaRPr kumimoji="1" lang="ja-JP" altLang="en-US"/>
        </a:p>
      </dgm:t>
    </dgm:pt>
    <dgm:pt modelId="{69C1F5B3-E374-4A16-AD71-1F7CD42FE451}" type="pres">
      <dgm:prSet presAssocID="{371C3CB0-B366-474D-B5B7-5314870145B2}" presName="sibTrans" presStyleCnt="0"/>
      <dgm:spPr/>
      <dgm:t>
        <a:bodyPr/>
        <a:lstStyle/>
        <a:p>
          <a:endParaRPr kumimoji="1" lang="ja-JP" altLang="en-US"/>
        </a:p>
      </dgm:t>
    </dgm:pt>
    <dgm:pt modelId="{4872DE25-18B2-4051-AC2E-50E8F9E547B9}" type="pres">
      <dgm:prSet presAssocID="{62B35D10-1538-4D55-950A-2A2BA79ABB01}" presName="node" presStyleLbl="node1" presStyleIdx="5" presStyleCnt="6" custScaleX="182009">
        <dgm:presLayoutVars>
          <dgm:bulletEnabled val="1"/>
        </dgm:presLayoutVars>
      </dgm:prSet>
      <dgm:spPr/>
      <dgm:t>
        <a:bodyPr/>
        <a:lstStyle/>
        <a:p>
          <a:endParaRPr kumimoji="1" lang="ja-JP" altLang="en-US"/>
        </a:p>
      </dgm:t>
    </dgm:pt>
  </dgm:ptLst>
  <dgm:cxnLst>
    <dgm:cxn modelId="{C99A6A04-00F2-464C-A463-810353EE4324}" srcId="{816B225A-6D9C-45A5-A08D-C6272DC2B9BE}" destId="{7B17B44F-FC52-4305-B7B4-359C8BB0CC78}" srcOrd="2" destOrd="0" parTransId="{33AB0CC5-D5AB-43B3-85EC-314056ECEFE3}" sibTransId="{92690300-D18D-45E1-9C05-A5A7F486431A}"/>
    <dgm:cxn modelId="{6810673B-782B-415E-BE56-39DF6A2EEAC4}" type="presOf" srcId="{A8173AC5-747C-4629-AFDD-A87911240C17}" destId="{AB46F437-0746-4546-925E-0EB7C7D5DEEE}" srcOrd="0" destOrd="0" presId="urn:microsoft.com/office/officeart/2005/8/layout/default"/>
    <dgm:cxn modelId="{47C29CB4-50BD-4E50-B75D-3AA646402E65}" type="presOf" srcId="{7B17B44F-FC52-4305-B7B4-359C8BB0CC78}" destId="{9E71994E-CAF8-46B6-9D24-24B986C042F2}" srcOrd="0" destOrd="0" presId="urn:microsoft.com/office/officeart/2005/8/layout/default"/>
    <dgm:cxn modelId="{9DD4632C-0526-4C1B-82F8-302E992811FC}" type="presOf" srcId="{719CC07F-E7E8-4D5D-812D-B4FE5927E5EE}" destId="{EF93FE5D-CECB-421C-A5E7-C8A146A6D18C}" srcOrd="0" destOrd="0" presId="urn:microsoft.com/office/officeart/2005/8/layout/default"/>
    <dgm:cxn modelId="{BAABBDF0-AA75-4050-A004-B1D1CD2BB621}" type="presOf" srcId="{62B35D10-1538-4D55-950A-2A2BA79ABB01}" destId="{4872DE25-18B2-4051-AC2E-50E8F9E547B9}" srcOrd="0" destOrd="0" presId="urn:microsoft.com/office/officeart/2005/8/layout/default"/>
    <dgm:cxn modelId="{3C106BD5-B745-482F-ACFC-16D6C59D484C}" srcId="{816B225A-6D9C-45A5-A08D-C6272DC2B9BE}" destId="{032D3BBA-FECA-4A09-86B8-D22A26B2D692}" srcOrd="1" destOrd="0" parTransId="{4119427E-7B15-41EB-8B5A-B95D0DFD73F7}" sibTransId="{FBC42729-2ECE-47F8-80EF-0A2691BE4F4B}"/>
    <dgm:cxn modelId="{F03DD442-96A4-477A-9D30-F76921D72844}" srcId="{816B225A-6D9C-45A5-A08D-C6272DC2B9BE}" destId="{719CC07F-E7E8-4D5D-812D-B4FE5927E5EE}" srcOrd="4" destOrd="0" parTransId="{2DF4381A-E109-454A-9E32-D93C72FC7A55}" sibTransId="{371C3CB0-B366-474D-B5B7-5314870145B2}"/>
    <dgm:cxn modelId="{A95E0B9F-59F7-44CA-BC30-FF56A08C9DCF}" srcId="{816B225A-6D9C-45A5-A08D-C6272DC2B9BE}" destId="{A8173AC5-747C-4629-AFDD-A87911240C17}" srcOrd="3" destOrd="0" parTransId="{E974970D-70A4-448F-ADA5-582372723288}" sibTransId="{53B3EEC5-F0C3-4637-83DF-ECC7F7989530}"/>
    <dgm:cxn modelId="{050851E5-7985-4624-BFA0-E63890E07C3D}" srcId="{816B225A-6D9C-45A5-A08D-C6272DC2B9BE}" destId="{62B35D10-1538-4D55-950A-2A2BA79ABB01}" srcOrd="5" destOrd="0" parTransId="{3B7949E4-2C6C-4147-8E77-B67B75755B1D}" sibTransId="{14D47D6F-6546-446B-AE47-30FEAA7CBE24}"/>
    <dgm:cxn modelId="{6A1762DF-7C29-4A0A-8748-CEA318AD2CB0}" srcId="{816B225A-6D9C-45A5-A08D-C6272DC2B9BE}" destId="{40401B07-2BC1-43D1-990D-EA08A2E96199}" srcOrd="0" destOrd="0" parTransId="{7810A5FF-DD0E-4847-BB51-CCA58505CB3C}" sibTransId="{87D7B1F8-6123-41EB-9EE4-4365B501F819}"/>
    <dgm:cxn modelId="{5056650A-C9CC-46E3-A8B8-05703AF4B1AC}" type="presOf" srcId="{816B225A-6D9C-45A5-A08D-C6272DC2B9BE}" destId="{FB970023-0AD8-4257-9D69-0D38BBE98C0B}" srcOrd="0" destOrd="0" presId="urn:microsoft.com/office/officeart/2005/8/layout/default"/>
    <dgm:cxn modelId="{E9AC37CD-D422-4643-BCEF-EB9927EE1AB7}" type="presOf" srcId="{032D3BBA-FECA-4A09-86B8-D22A26B2D692}" destId="{DE94FCB2-DC8D-4E9C-99AC-1B4A02F51ED1}" srcOrd="0" destOrd="0" presId="urn:microsoft.com/office/officeart/2005/8/layout/default"/>
    <dgm:cxn modelId="{4AFCF239-1F87-4086-A2DE-EB9D80520D3F}" type="presOf" srcId="{40401B07-2BC1-43D1-990D-EA08A2E96199}" destId="{FFE1DB0B-A649-43C1-B7D2-CEF3FA2CA620}" srcOrd="0" destOrd="0" presId="urn:microsoft.com/office/officeart/2005/8/layout/default"/>
    <dgm:cxn modelId="{DCC8845D-C73B-4D51-B96B-07C31EA54059}" type="presParOf" srcId="{FB970023-0AD8-4257-9D69-0D38BBE98C0B}" destId="{FFE1DB0B-A649-43C1-B7D2-CEF3FA2CA620}" srcOrd="0" destOrd="0" presId="urn:microsoft.com/office/officeart/2005/8/layout/default"/>
    <dgm:cxn modelId="{9B4F2D84-9D67-427A-88A9-9A5E824372E1}" type="presParOf" srcId="{FB970023-0AD8-4257-9D69-0D38BBE98C0B}" destId="{2801E637-8C93-40BB-8D47-B379444342CD}" srcOrd="1" destOrd="0" presId="urn:microsoft.com/office/officeart/2005/8/layout/default"/>
    <dgm:cxn modelId="{C484CC49-8BE0-4961-A116-720545B84C23}" type="presParOf" srcId="{FB970023-0AD8-4257-9D69-0D38BBE98C0B}" destId="{DE94FCB2-DC8D-4E9C-99AC-1B4A02F51ED1}" srcOrd="2" destOrd="0" presId="urn:microsoft.com/office/officeart/2005/8/layout/default"/>
    <dgm:cxn modelId="{9AB6ABC6-B105-4C81-AC06-EC6BEBB0E86A}" type="presParOf" srcId="{FB970023-0AD8-4257-9D69-0D38BBE98C0B}" destId="{B79BEC52-4A3C-4665-948E-5AB634E4DDD1}" srcOrd="3" destOrd="0" presId="urn:microsoft.com/office/officeart/2005/8/layout/default"/>
    <dgm:cxn modelId="{1382442B-D1F4-4575-8E06-8D5D19014631}" type="presParOf" srcId="{FB970023-0AD8-4257-9D69-0D38BBE98C0B}" destId="{9E71994E-CAF8-46B6-9D24-24B986C042F2}" srcOrd="4" destOrd="0" presId="urn:microsoft.com/office/officeart/2005/8/layout/default"/>
    <dgm:cxn modelId="{94D80A75-D73E-44C0-A769-E1162944152B}" type="presParOf" srcId="{FB970023-0AD8-4257-9D69-0D38BBE98C0B}" destId="{738F86CF-128D-470E-936B-6A3F88B3548B}" srcOrd="5" destOrd="0" presId="urn:microsoft.com/office/officeart/2005/8/layout/default"/>
    <dgm:cxn modelId="{7614887F-0D0C-4E75-B1EB-BBA8F4C72CF5}" type="presParOf" srcId="{FB970023-0AD8-4257-9D69-0D38BBE98C0B}" destId="{AB46F437-0746-4546-925E-0EB7C7D5DEEE}" srcOrd="6" destOrd="0" presId="urn:microsoft.com/office/officeart/2005/8/layout/default"/>
    <dgm:cxn modelId="{3EA0BB16-CEF8-4479-BCAE-3DCB9961223A}" type="presParOf" srcId="{FB970023-0AD8-4257-9D69-0D38BBE98C0B}" destId="{DFB5A0A0-5AAF-4E7A-96E3-6AAED3E2A4DE}" srcOrd="7" destOrd="0" presId="urn:microsoft.com/office/officeart/2005/8/layout/default"/>
    <dgm:cxn modelId="{9F2BD588-EDB2-4F4A-B119-06CB6CF82D9D}" type="presParOf" srcId="{FB970023-0AD8-4257-9D69-0D38BBE98C0B}" destId="{EF93FE5D-CECB-421C-A5E7-C8A146A6D18C}" srcOrd="8" destOrd="0" presId="urn:microsoft.com/office/officeart/2005/8/layout/default"/>
    <dgm:cxn modelId="{E7670F57-3CA4-48F0-90DF-CA1007695EC8}" type="presParOf" srcId="{FB970023-0AD8-4257-9D69-0D38BBE98C0B}" destId="{69C1F5B3-E374-4A16-AD71-1F7CD42FE451}" srcOrd="9" destOrd="0" presId="urn:microsoft.com/office/officeart/2005/8/layout/default"/>
    <dgm:cxn modelId="{0E27C767-7646-47DC-A328-61D67751F4B4}" type="presParOf" srcId="{FB970023-0AD8-4257-9D69-0D38BBE98C0B}" destId="{4872DE25-18B2-4051-AC2E-50E8F9E547B9}" srcOrd="10" destOrd="0" presId="urn:microsoft.com/office/officeart/2005/8/layout/default"/>
  </dgm:cxnLst>
  <dgm:bg/>
  <dgm:whole/>
  <dgm:extLst>
    <a:ext uri="http://schemas.microsoft.com/office/drawing/2008/diagram">
      <dsp:dataModelExt xmlns:dsp="http://schemas.microsoft.com/office/drawing/2008/diagram" xmlns="" relId="rId11" minVer="http://schemas.openxmlformats.org/drawingml/2006/diagram"/>
    </a:ext>
  </dgm:extLst>
</dgm:dataModel>
</file>

<file path=ppt/diagrams/data49.xml><?xml version="1.0" encoding="utf-8"?>
<dgm:dataModel xmlns:dgm="http://schemas.openxmlformats.org/drawingml/2006/diagram" xmlns:a="http://schemas.openxmlformats.org/drawingml/2006/main">
  <dgm:ptLst>
    <dgm:pt modelId="{816B225A-6D9C-45A5-A08D-C6272DC2B9BE}"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kumimoji="1" lang="ja-JP" altLang="en-US"/>
        </a:p>
      </dgm:t>
    </dgm:pt>
    <dgm:pt modelId="{40401B07-2BC1-43D1-990D-EA08A2E96199}">
      <dgm:prSet phldrT="[テキスト]"/>
      <dgm:spPr/>
      <dgm:t>
        <a:bodyPr/>
        <a:lstStyle/>
        <a:p>
          <a:r>
            <a:rPr kumimoji="1" lang="en-US" altLang="ja-JP" dirty="0" smtClean="0"/>
            <a:t>HOME</a:t>
          </a:r>
          <a:endParaRPr kumimoji="1" lang="ja-JP" altLang="en-US" dirty="0"/>
        </a:p>
      </dgm:t>
    </dgm:pt>
    <dgm:pt modelId="{7810A5FF-DD0E-4847-BB51-CCA58505CB3C}" type="parTrans" cxnId="{6A1762DF-7C29-4A0A-8748-CEA318AD2CB0}">
      <dgm:prSet/>
      <dgm:spPr/>
      <dgm:t>
        <a:bodyPr/>
        <a:lstStyle/>
        <a:p>
          <a:endParaRPr kumimoji="1" lang="ja-JP" altLang="en-US"/>
        </a:p>
      </dgm:t>
    </dgm:pt>
    <dgm:pt modelId="{87D7B1F8-6123-41EB-9EE4-4365B501F819}" type="sibTrans" cxnId="{6A1762DF-7C29-4A0A-8748-CEA318AD2CB0}">
      <dgm:prSet/>
      <dgm:spPr/>
      <dgm:t>
        <a:bodyPr/>
        <a:lstStyle/>
        <a:p>
          <a:endParaRPr kumimoji="1" lang="ja-JP" altLang="en-US"/>
        </a:p>
      </dgm:t>
    </dgm:pt>
    <dgm:pt modelId="{032D3BBA-FECA-4A09-86B8-D22A26B2D692}">
      <dgm:prSet phldrT="[テキスト]"/>
      <dgm:spPr/>
      <dgm:t>
        <a:bodyPr/>
        <a:lstStyle/>
        <a:p>
          <a:r>
            <a:rPr kumimoji="1" lang="en-US" altLang="ja-JP" dirty="0" smtClean="0"/>
            <a:t>NEWS</a:t>
          </a:r>
          <a:endParaRPr kumimoji="1" lang="ja-JP" altLang="en-US" dirty="0"/>
        </a:p>
      </dgm:t>
    </dgm:pt>
    <dgm:pt modelId="{4119427E-7B15-41EB-8B5A-B95D0DFD73F7}" type="parTrans" cxnId="{3C106BD5-B745-482F-ACFC-16D6C59D484C}">
      <dgm:prSet/>
      <dgm:spPr/>
      <dgm:t>
        <a:bodyPr/>
        <a:lstStyle/>
        <a:p>
          <a:endParaRPr kumimoji="1" lang="ja-JP" altLang="en-US"/>
        </a:p>
      </dgm:t>
    </dgm:pt>
    <dgm:pt modelId="{FBC42729-2ECE-47F8-80EF-0A2691BE4F4B}" type="sibTrans" cxnId="{3C106BD5-B745-482F-ACFC-16D6C59D484C}">
      <dgm:prSet/>
      <dgm:spPr/>
      <dgm:t>
        <a:bodyPr/>
        <a:lstStyle/>
        <a:p>
          <a:endParaRPr kumimoji="1" lang="ja-JP" altLang="en-US"/>
        </a:p>
      </dgm:t>
    </dgm:pt>
    <dgm:pt modelId="{7B17B44F-FC52-4305-B7B4-359C8BB0CC78}">
      <dgm:prSet phldrT="[テキスト]"/>
      <dgm:spPr/>
      <dgm:t>
        <a:bodyPr/>
        <a:lstStyle/>
        <a:p>
          <a:r>
            <a:rPr kumimoji="1" lang="ja-JP" altLang="en-US" dirty="0" smtClean="0"/>
            <a:t>サービス</a:t>
          </a:r>
          <a:endParaRPr kumimoji="1" lang="ja-JP" altLang="en-US" dirty="0"/>
        </a:p>
      </dgm:t>
    </dgm:pt>
    <dgm:pt modelId="{33AB0CC5-D5AB-43B3-85EC-314056ECEFE3}" type="parTrans" cxnId="{C99A6A04-00F2-464C-A463-810353EE4324}">
      <dgm:prSet/>
      <dgm:spPr/>
      <dgm:t>
        <a:bodyPr/>
        <a:lstStyle/>
        <a:p>
          <a:endParaRPr kumimoji="1" lang="ja-JP" altLang="en-US"/>
        </a:p>
      </dgm:t>
    </dgm:pt>
    <dgm:pt modelId="{92690300-D18D-45E1-9C05-A5A7F486431A}" type="sibTrans" cxnId="{C99A6A04-00F2-464C-A463-810353EE4324}">
      <dgm:prSet/>
      <dgm:spPr/>
      <dgm:t>
        <a:bodyPr/>
        <a:lstStyle/>
        <a:p>
          <a:endParaRPr kumimoji="1" lang="ja-JP" altLang="en-US"/>
        </a:p>
      </dgm:t>
    </dgm:pt>
    <dgm:pt modelId="{A8173AC5-747C-4629-AFDD-A87911240C17}">
      <dgm:prSet phldrT="[テキスト]"/>
      <dgm:spPr/>
      <dgm:t>
        <a:bodyPr/>
        <a:lstStyle/>
        <a:p>
          <a:r>
            <a:rPr kumimoji="1" lang="ja-JP" altLang="en-US" dirty="0" smtClean="0"/>
            <a:t>決済端末</a:t>
          </a:r>
          <a:endParaRPr kumimoji="1" lang="ja-JP" altLang="en-US" dirty="0"/>
        </a:p>
      </dgm:t>
    </dgm:pt>
    <dgm:pt modelId="{E974970D-70A4-448F-ADA5-582372723288}" type="parTrans" cxnId="{A95E0B9F-59F7-44CA-BC30-FF56A08C9DCF}">
      <dgm:prSet/>
      <dgm:spPr/>
      <dgm:t>
        <a:bodyPr/>
        <a:lstStyle/>
        <a:p>
          <a:endParaRPr kumimoji="1" lang="ja-JP" altLang="en-US"/>
        </a:p>
      </dgm:t>
    </dgm:pt>
    <dgm:pt modelId="{53B3EEC5-F0C3-4637-83DF-ECC7F7989530}" type="sibTrans" cxnId="{A95E0B9F-59F7-44CA-BC30-FF56A08C9DCF}">
      <dgm:prSet/>
      <dgm:spPr/>
      <dgm:t>
        <a:bodyPr/>
        <a:lstStyle/>
        <a:p>
          <a:endParaRPr kumimoji="1" lang="ja-JP" altLang="en-US"/>
        </a:p>
      </dgm:t>
    </dgm:pt>
    <dgm:pt modelId="{719CC07F-E7E8-4D5D-812D-B4FE5927E5EE}">
      <dgm:prSet phldrT="[テキスト]"/>
      <dgm:spPr/>
      <dgm:t>
        <a:bodyPr/>
        <a:lstStyle/>
        <a:p>
          <a:r>
            <a:rPr kumimoji="1" lang="ja-JP" altLang="en-US" dirty="0" smtClean="0"/>
            <a:t>会社概要</a:t>
          </a:r>
          <a:endParaRPr kumimoji="1" lang="ja-JP" altLang="en-US" dirty="0"/>
        </a:p>
      </dgm:t>
    </dgm:pt>
    <dgm:pt modelId="{2DF4381A-E109-454A-9E32-D93C72FC7A55}" type="parTrans" cxnId="{F03DD442-96A4-477A-9D30-F76921D72844}">
      <dgm:prSet/>
      <dgm:spPr/>
      <dgm:t>
        <a:bodyPr/>
        <a:lstStyle/>
        <a:p>
          <a:endParaRPr kumimoji="1" lang="ja-JP" altLang="en-US"/>
        </a:p>
      </dgm:t>
    </dgm:pt>
    <dgm:pt modelId="{371C3CB0-B366-474D-B5B7-5314870145B2}" type="sibTrans" cxnId="{F03DD442-96A4-477A-9D30-F76921D72844}">
      <dgm:prSet/>
      <dgm:spPr/>
      <dgm:t>
        <a:bodyPr/>
        <a:lstStyle/>
        <a:p>
          <a:endParaRPr kumimoji="1" lang="ja-JP" altLang="en-US"/>
        </a:p>
      </dgm:t>
    </dgm:pt>
    <dgm:pt modelId="{62B35D10-1538-4D55-950A-2A2BA79ABB01}">
      <dgm:prSet phldrT="[テキスト]"/>
      <dgm:spPr/>
      <dgm:t>
        <a:bodyPr/>
        <a:lstStyle/>
        <a:p>
          <a:r>
            <a:rPr kumimoji="1" lang="ja-JP" altLang="en-US" dirty="0" smtClean="0"/>
            <a:t>お問い合わせ</a:t>
          </a:r>
          <a:endParaRPr kumimoji="1" lang="ja-JP" altLang="en-US" dirty="0"/>
        </a:p>
      </dgm:t>
    </dgm:pt>
    <dgm:pt modelId="{3B7949E4-2C6C-4147-8E77-B67B75755B1D}" type="parTrans" cxnId="{050851E5-7985-4624-BFA0-E63890E07C3D}">
      <dgm:prSet/>
      <dgm:spPr/>
      <dgm:t>
        <a:bodyPr/>
        <a:lstStyle/>
        <a:p>
          <a:endParaRPr kumimoji="1" lang="ja-JP" altLang="en-US"/>
        </a:p>
      </dgm:t>
    </dgm:pt>
    <dgm:pt modelId="{14D47D6F-6546-446B-AE47-30FEAA7CBE24}" type="sibTrans" cxnId="{050851E5-7985-4624-BFA0-E63890E07C3D}">
      <dgm:prSet/>
      <dgm:spPr/>
      <dgm:t>
        <a:bodyPr/>
        <a:lstStyle/>
        <a:p>
          <a:endParaRPr kumimoji="1" lang="ja-JP" altLang="en-US"/>
        </a:p>
      </dgm:t>
    </dgm:pt>
    <dgm:pt modelId="{FB970023-0AD8-4257-9D69-0D38BBE98C0B}" type="pres">
      <dgm:prSet presAssocID="{816B225A-6D9C-45A5-A08D-C6272DC2B9BE}" presName="diagram" presStyleCnt="0">
        <dgm:presLayoutVars>
          <dgm:dir/>
          <dgm:resizeHandles val="exact"/>
        </dgm:presLayoutVars>
      </dgm:prSet>
      <dgm:spPr/>
      <dgm:t>
        <a:bodyPr/>
        <a:lstStyle/>
        <a:p>
          <a:endParaRPr kumimoji="1" lang="ja-JP" altLang="en-US"/>
        </a:p>
      </dgm:t>
    </dgm:pt>
    <dgm:pt modelId="{FFE1DB0B-A649-43C1-B7D2-CEF3FA2CA620}" type="pres">
      <dgm:prSet presAssocID="{40401B07-2BC1-43D1-990D-EA08A2E96199}" presName="node" presStyleLbl="node1" presStyleIdx="0" presStyleCnt="6" custScaleX="175638">
        <dgm:presLayoutVars>
          <dgm:bulletEnabled val="1"/>
        </dgm:presLayoutVars>
      </dgm:prSet>
      <dgm:spPr/>
      <dgm:t>
        <a:bodyPr/>
        <a:lstStyle/>
        <a:p>
          <a:endParaRPr kumimoji="1" lang="ja-JP" altLang="en-US"/>
        </a:p>
      </dgm:t>
    </dgm:pt>
    <dgm:pt modelId="{2801E637-8C93-40BB-8D47-B379444342CD}" type="pres">
      <dgm:prSet presAssocID="{87D7B1F8-6123-41EB-9EE4-4365B501F819}" presName="sibTrans" presStyleCnt="0"/>
      <dgm:spPr/>
    </dgm:pt>
    <dgm:pt modelId="{DE94FCB2-DC8D-4E9C-99AC-1B4A02F51ED1}" type="pres">
      <dgm:prSet presAssocID="{032D3BBA-FECA-4A09-86B8-D22A26B2D692}" presName="node" presStyleLbl="node1" presStyleIdx="1" presStyleCnt="6" custScaleX="171041">
        <dgm:presLayoutVars>
          <dgm:bulletEnabled val="1"/>
        </dgm:presLayoutVars>
      </dgm:prSet>
      <dgm:spPr/>
      <dgm:t>
        <a:bodyPr/>
        <a:lstStyle/>
        <a:p>
          <a:endParaRPr kumimoji="1" lang="ja-JP" altLang="en-US"/>
        </a:p>
      </dgm:t>
    </dgm:pt>
    <dgm:pt modelId="{B79BEC52-4A3C-4665-948E-5AB634E4DDD1}" type="pres">
      <dgm:prSet presAssocID="{FBC42729-2ECE-47F8-80EF-0A2691BE4F4B}" presName="sibTrans" presStyleCnt="0"/>
      <dgm:spPr/>
    </dgm:pt>
    <dgm:pt modelId="{9E71994E-CAF8-46B6-9D24-24B986C042F2}" type="pres">
      <dgm:prSet presAssocID="{7B17B44F-FC52-4305-B7B4-359C8BB0CC78}" presName="node" presStyleLbl="node1" presStyleIdx="2" presStyleCnt="6" custScaleX="161847">
        <dgm:presLayoutVars>
          <dgm:bulletEnabled val="1"/>
        </dgm:presLayoutVars>
      </dgm:prSet>
      <dgm:spPr/>
      <dgm:t>
        <a:bodyPr/>
        <a:lstStyle/>
        <a:p>
          <a:endParaRPr kumimoji="1" lang="ja-JP" altLang="en-US"/>
        </a:p>
      </dgm:t>
    </dgm:pt>
    <dgm:pt modelId="{738F86CF-128D-470E-936B-6A3F88B3548B}" type="pres">
      <dgm:prSet presAssocID="{92690300-D18D-45E1-9C05-A5A7F486431A}" presName="sibTrans" presStyleCnt="0"/>
      <dgm:spPr/>
    </dgm:pt>
    <dgm:pt modelId="{AB46F437-0746-4546-925E-0EB7C7D5DEEE}" type="pres">
      <dgm:prSet presAssocID="{A8173AC5-747C-4629-AFDD-A87911240C17}" presName="node" presStyleLbl="node1" presStyleIdx="3" presStyleCnt="6" custScaleX="183491">
        <dgm:presLayoutVars>
          <dgm:bulletEnabled val="1"/>
        </dgm:presLayoutVars>
      </dgm:prSet>
      <dgm:spPr/>
      <dgm:t>
        <a:bodyPr/>
        <a:lstStyle/>
        <a:p>
          <a:endParaRPr kumimoji="1" lang="ja-JP" altLang="en-US"/>
        </a:p>
      </dgm:t>
    </dgm:pt>
    <dgm:pt modelId="{DFB5A0A0-5AAF-4E7A-96E3-6AAED3E2A4DE}" type="pres">
      <dgm:prSet presAssocID="{53B3EEC5-F0C3-4637-83DF-ECC7F7989530}" presName="sibTrans" presStyleCnt="0"/>
      <dgm:spPr/>
    </dgm:pt>
    <dgm:pt modelId="{EF93FE5D-CECB-421C-A5E7-C8A146A6D18C}" type="pres">
      <dgm:prSet presAssocID="{719CC07F-E7E8-4D5D-812D-B4FE5927E5EE}" presName="node" presStyleLbl="node1" presStyleIdx="4" presStyleCnt="6" custScaleX="166731">
        <dgm:presLayoutVars>
          <dgm:bulletEnabled val="1"/>
        </dgm:presLayoutVars>
      </dgm:prSet>
      <dgm:spPr/>
      <dgm:t>
        <a:bodyPr/>
        <a:lstStyle/>
        <a:p>
          <a:endParaRPr kumimoji="1" lang="ja-JP" altLang="en-US"/>
        </a:p>
      </dgm:t>
    </dgm:pt>
    <dgm:pt modelId="{69C1F5B3-E374-4A16-AD71-1F7CD42FE451}" type="pres">
      <dgm:prSet presAssocID="{371C3CB0-B366-474D-B5B7-5314870145B2}" presName="sibTrans" presStyleCnt="0"/>
      <dgm:spPr/>
    </dgm:pt>
    <dgm:pt modelId="{4872DE25-18B2-4051-AC2E-50E8F9E547B9}" type="pres">
      <dgm:prSet presAssocID="{62B35D10-1538-4D55-950A-2A2BA79ABB01}" presName="node" presStyleLbl="node1" presStyleIdx="5" presStyleCnt="6" custScaleX="182009">
        <dgm:presLayoutVars>
          <dgm:bulletEnabled val="1"/>
        </dgm:presLayoutVars>
      </dgm:prSet>
      <dgm:spPr/>
      <dgm:t>
        <a:bodyPr/>
        <a:lstStyle/>
        <a:p>
          <a:endParaRPr kumimoji="1" lang="ja-JP" altLang="en-US"/>
        </a:p>
      </dgm:t>
    </dgm:pt>
  </dgm:ptLst>
  <dgm:cxnLst>
    <dgm:cxn modelId="{461F9E8D-B75C-4712-91B6-A2AE723CE03C}" type="presOf" srcId="{719CC07F-E7E8-4D5D-812D-B4FE5927E5EE}" destId="{EF93FE5D-CECB-421C-A5E7-C8A146A6D18C}" srcOrd="0" destOrd="0" presId="urn:microsoft.com/office/officeart/2005/8/layout/default"/>
    <dgm:cxn modelId="{3C0EBD7F-5F1F-4AA9-8E47-A6E2B45A4AA2}" type="presOf" srcId="{816B225A-6D9C-45A5-A08D-C6272DC2B9BE}" destId="{FB970023-0AD8-4257-9D69-0D38BBE98C0B}" srcOrd="0" destOrd="0" presId="urn:microsoft.com/office/officeart/2005/8/layout/default"/>
    <dgm:cxn modelId="{F03DD442-96A4-477A-9D30-F76921D72844}" srcId="{816B225A-6D9C-45A5-A08D-C6272DC2B9BE}" destId="{719CC07F-E7E8-4D5D-812D-B4FE5927E5EE}" srcOrd="4" destOrd="0" parTransId="{2DF4381A-E109-454A-9E32-D93C72FC7A55}" sibTransId="{371C3CB0-B366-474D-B5B7-5314870145B2}"/>
    <dgm:cxn modelId="{BE26A84C-7AD6-4D0B-8D64-9BB290204635}" type="presOf" srcId="{7B17B44F-FC52-4305-B7B4-359C8BB0CC78}" destId="{9E71994E-CAF8-46B6-9D24-24B986C042F2}" srcOrd="0" destOrd="0" presId="urn:microsoft.com/office/officeart/2005/8/layout/default"/>
    <dgm:cxn modelId="{C99A6A04-00F2-464C-A463-810353EE4324}" srcId="{816B225A-6D9C-45A5-A08D-C6272DC2B9BE}" destId="{7B17B44F-FC52-4305-B7B4-359C8BB0CC78}" srcOrd="2" destOrd="0" parTransId="{33AB0CC5-D5AB-43B3-85EC-314056ECEFE3}" sibTransId="{92690300-D18D-45E1-9C05-A5A7F486431A}"/>
    <dgm:cxn modelId="{4DEA1BF8-1AAC-491E-9CCF-6FA529FBF6CC}" type="presOf" srcId="{032D3BBA-FECA-4A09-86B8-D22A26B2D692}" destId="{DE94FCB2-DC8D-4E9C-99AC-1B4A02F51ED1}" srcOrd="0" destOrd="0" presId="urn:microsoft.com/office/officeart/2005/8/layout/default"/>
    <dgm:cxn modelId="{A3D87BAB-B78C-4FC2-86D0-31FC484947D9}" type="presOf" srcId="{62B35D10-1538-4D55-950A-2A2BA79ABB01}" destId="{4872DE25-18B2-4051-AC2E-50E8F9E547B9}" srcOrd="0" destOrd="0" presId="urn:microsoft.com/office/officeart/2005/8/layout/default"/>
    <dgm:cxn modelId="{A95E0B9F-59F7-44CA-BC30-FF56A08C9DCF}" srcId="{816B225A-6D9C-45A5-A08D-C6272DC2B9BE}" destId="{A8173AC5-747C-4629-AFDD-A87911240C17}" srcOrd="3" destOrd="0" parTransId="{E974970D-70A4-448F-ADA5-582372723288}" sibTransId="{53B3EEC5-F0C3-4637-83DF-ECC7F7989530}"/>
    <dgm:cxn modelId="{050851E5-7985-4624-BFA0-E63890E07C3D}" srcId="{816B225A-6D9C-45A5-A08D-C6272DC2B9BE}" destId="{62B35D10-1538-4D55-950A-2A2BA79ABB01}" srcOrd="5" destOrd="0" parTransId="{3B7949E4-2C6C-4147-8E77-B67B75755B1D}" sibTransId="{14D47D6F-6546-446B-AE47-30FEAA7CBE24}"/>
    <dgm:cxn modelId="{BEFB40A3-BCC7-4269-A428-DF1356CBD162}" type="presOf" srcId="{A8173AC5-747C-4629-AFDD-A87911240C17}" destId="{AB46F437-0746-4546-925E-0EB7C7D5DEEE}" srcOrd="0" destOrd="0" presId="urn:microsoft.com/office/officeart/2005/8/layout/default"/>
    <dgm:cxn modelId="{AE0BF0FA-3943-4032-B07D-A5F38839739C}" type="presOf" srcId="{40401B07-2BC1-43D1-990D-EA08A2E96199}" destId="{FFE1DB0B-A649-43C1-B7D2-CEF3FA2CA620}" srcOrd="0" destOrd="0" presId="urn:microsoft.com/office/officeart/2005/8/layout/default"/>
    <dgm:cxn modelId="{6A1762DF-7C29-4A0A-8748-CEA318AD2CB0}" srcId="{816B225A-6D9C-45A5-A08D-C6272DC2B9BE}" destId="{40401B07-2BC1-43D1-990D-EA08A2E96199}" srcOrd="0" destOrd="0" parTransId="{7810A5FF-DD0E-4847-BB51-CCA58505CB3C}" sibTransId="{87D7B1F8-6123-41EB-9EE4-4365B501F819}"/>
    <dgm:cxn modelId="{3C106BD5-B745-482F-ACFC-16D6C59D484C}" srcId="{816B225A-6D9C-45A5-A08D-C6272DC2B9BE}" destId="{032D3BBA-FECA-4A09-86B8-D22A26B2D692}" srcOrd="1" destOrd="0" parTransId="{4119427E-7B15-41EB-8B5A-B95D0DFD73F7}" sibTransId="{FBC42729-2ECE-47F8-80EF-0A2691BE4F4B}"/>
    <dgm:cxn modelId="{7BA0FB6D-5B6E-4729-8E79-DB741D18F3C3}" type="presParOf" srcId="{FB970023-0AD8-4257-9D69-0D38BBE98C0B}" destId="{FFE1DB0B-A649-43C1-B7D2-CEF3FA2CA620}" srcOrd="0" destOrd="0" presId="urn:microsoft.com/office/officeart/2005/8/layout/default"/>
    <dgm:cxn modelId="{CC9B153E-FCF1-4C3A-AAD4-F837658DE70E}" type="presParOf" srcId="{FB970023-0AD8-4257-9D69-0D38BBE98C0B}" destId="{2801E637-8C93-40BB-8D47-B379444342CD}" srcOrd="1" destOrd="0" presId="urn:microsoft.com/office/officeart/2005/8/layout/default"/>
    <dgm:cxn modelId="{782972B5-7FD2-4F5A-B4B9-9CB44544EA62}" type="presParOf" srcId="{FB970023-0AD8-4257-9D69-0D38BBE98C0B}" destId="{DE94FCB2-DC8D-4E9C-99AC-1B4A02F51ED1}" srcOrd="2" destOrd="0" presId="urn:microsoft.com/office/officeart/2005/8/layout/default"/>
    <dgm:cxn modelId="{2D4ED00A-4261-45BA-8F46-B73E1F7B7F33}" type="presParOf" srcId="{FB970023-0AD8-4257-9D69-0D38BBE98C0B}" destId="{B79BEC52-4A3C-4665-948E-5AB634E4DDD1}" srcOrd="3" destOrd="0" presId="urn:microsoft.com/office/officeart/2005/8/layout/default"/>
    <dgm:cxn modelId="{6385CEDE-1D22-4FC4-B2CF-C8299960916F}" type="presParOf" srcId="{FB970023-0AD8-4257-9D69-0D38BBE98C0B}" destId="{9E71994E-CAF8-46B6-9D24-24B986C042F2}" srcOrd="4" destOrd="0" presId="urn:microsoft.com/office/officeart/2005/8/layout/default"/>
    <dgm:cxn modelId="{E279F4E9-BED0-4DDF-837C-E9AD23228DBF}" type="presParOf" srcId="{FB970023-0AD8-4257-9D69-0D38BBE98C0B}" destId="{738F86CF-128D-470E-936B-6A3F88B3548B}" srcOrd="5" destOrd="0" presId="urn:microsoft.com/office/officeart/2005/8/layout/default"/>
    <dgm:cxn modelId="{9150DBEC-2CA3-43C5-BB25-FD6878A78375}" type="presParOf" srcId="{FB970023-0AD8-4257-9D69-0D38BBE98C0B}" destId="{AB46F437-0746-4546-925E-0EB7C7D5DEEE}" srcOrd="6" destOrd="0" presId="urn:microsoft.com/office/officeart/2005/8/layout/default"/>
    <dgm:cxn modelId="{59F93F67-376E-46D5-83D3-5C130EF452B9}" type="presParOf" srcId="{FB970023-0AD8-4257-9D69-0D38BBE98C0B}" destId="{DFB5A0A0-5AAF-4E7A-96E3-6AAED3E2A4DE}" srcOrd="7" destOrd="0" presId="urn:microsoft.com/office/officeart/2005/8/layout/default"/>
    <dgm:cxn modelId="{2322D758-CE99-461C-B2CB-B481AAA5C67D}" type="presParOf" srcId="{FB970023-0AD8-4257-9D69-0D38BBE98C0B}" destId="{EF93FE5D-CECB-421C-A5E7-C8A146A6D18C}" srcOrd="8" destOrd="0" presId="urn:microsoft.com/office/officeart/2005/8/layout/default"/>
    <dgm:cxn modelId="{C4A67CC6-41F0-4608-B500-9CF100F6A56D}" type="presParOf" srcId="{FB970023-0AD8-4257-9D69-0D38BBE98C0B}" destId="{69C1F5B3-E374-4A16-AD71-1F7CD42FE451}" srcOrd="9" destOrd="0" presId="urn:microsoft.com/office/officeart/2005/8/layout/default"/>
    <dgm:cxn modelId="{7F7D9D90-9BD4-423D-85A0-5220A48760B3}" type="presParOf" srcId="{FB970023-0AD8-4257-9D69-0D38BBE98C0B}" destId="{4872DE25-18B2-4051-AC2E-50E8F9E547B9}" srcOrd="10" destOrd="0" presId="urn:microsoft.com/office/officeart/2005/8/layout/default"/>
  </dgm:cxnLst>
  <dgm:bg/>
  <dgm:whole/>
  <dgm:extLst>
    <a:ext uri="http://schemas.microsoft.com/office/drawing/2008/diagram">
      <dsp:dataModelExt xmlns:dsp="http://schemas.microsoft.com/office/drawing/2008/diagram" xmlns="" relId="rId2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16B225A-6D9C-45A5-A08D-C6272DC2B9BE}"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kumimoji="1" lang="ja-JP" altLang="en-US"/>
        </a:p>
      </dgm:t>
    </dgm:pt>
    <dgm:pt modelId="{40401B07-2BC1-43D1-990D-EA08A2E96199}">
      <dgm:prSet phldrT="[テキスト]"/>
      <dgm:spPr/>
      <dgm:t>
        <a:bodyPr/>
        <a:lstStyle/>
        <a:p>
          <a:r>
            <a:rPr kumimoji="1" lang="en-US" altLang="ja-JP" dirty="0" smtClean="0"/>
            <a:t>HOME</a:t>
          </a:r>
          <a:endParaRPr kumimoji="1" lang="ja-JP" altLang="en-US" dirty="0"/>
        </a:p>
      </dgm:t>
    </dgm:pt>
    <dgm:pt modelId="{7810A5FF-DD0E-4847-BB51-CCA58505CB3C}" type="parTrans" cxnId="{6A1762DF-7C29-4A0A-8748-CEA318AD2CB0}">
      <dgm:prSet/>
      <dgm:spPr/>
      <dgm:t>
        <a:bodyPr/>
        <a:lstStyle/>
        <a:p>
          <a:endParaRPr kumimoji="1" lang="ja-JP" altLang="en-US"/>
        </a:p>
      </dgm:t>
    </dgm:pt>
    <dgm:pt modelId="{87D7B1F8-6123-41EB-9EE4-4365B501F819}" type="sibTrans" cxnId="{6A1762DF-7C29-4A0A-8748-CEA318AD2CB0}">
      <dgm:prSet/>
      <dgm:spPr/>
      <dgm:t>
        <a:bodyPr/>
        <a:lstStyle/>
        <a:p>
          <a:endParaRPr kumimoji="1" lang="ja-JP" altLang="en-US"/>
        </a:p>
      </dgm:t>
    </dgm:pt>
    <dgm:pt modelId="{032D3BBA-FECA-4A09-86B8-D22A26B2D692}">
      <dgm:prSet phldrT="[テキスト]"/>
      <dgm:spPr/>
      <dgm:t>
        <a:bodyPr/>
        <a:lstStyle/>
        <a:p>
          <a:r>
            <a:rPr kumimoji="1" lang="en-US" altLang="ja-JP" dirty="0" smtClean="0"/>
            <a:t>NEWS</a:t>
          </a:r>
          <a:endParaRPr kumimoji="1" lang="ja-JP" altLang="en-US" dirty="0"/>
        </a:p>
      </dgm:t>
    </dgm:pt>
    <dgm:pt modelId="{4119427E-7B15-41EB-8B5A-B95D0DFD73F7}" type="parTrans" cxnId="{3C106BD5-B745-482F-ACFC-16D6C59D484C}">
      <dgm:prSet/>
      <dgm:spPr/>
      <dgm:t>
        <a:bodyPr/>
        <a:lstStyle/>
        <a:p>
          <a:endParaRPr kumimoji="1" lang="ja-JP" altLang="en-US"/>
        </a:p>
      </dgm:t>
    </dgm:pt>
    <dgm:pt modelId="{FBC42729-2ECE-47F8-80EF-0A2691BE4F4B}" type="sibTrans" cxnId="{3C106BD5-B745-482F-ACFC-16D6C59D484C}">
      <dgm:prSet/>
      <dgm:spPr/>
      <dgm:t>
        <a:bodyPr/>
        <a:lstStyle/>
        <a:p>
          <a:endParaRPr kumimoji="1" lang="ja-JP" altLang="en-US"/>
        </a:p>
      </dgm:t>
    </dgm:pt>
    <dgm:pt modelId="{7B17B44F-FC52-4305-B7B4-359C8BB0CC78}">
      <dgm:prSet phldrT="[テキスト]"/>
      <dgm:spPr/>
      <dgm:t>
        <a:bodyPr/>
        <a:lstStyle/>
        <a:p>
          <a:r>
            <a:rPr kumimoji="1" lang="ja-JP" altLang="en-US" dirty="0" smtClean="0"/>
            <a:t>サービス</a:t>
          </a:r>
          <a:endParaRPr kumimoji="1" lang="ja-JP" altLang="en-US" dirty="0"/>
        </a:p>
      </dgm:t>
    </dgm:pt>
    <dgm:pt modelId="{33AB0CC5-D5AB-43B3-85EC-314056ECEFE3}" type="parTrans" cxnId="{C99A6A04-00F2-464C-A463-810353EE4324}">
      <dgm:prSet/>
      <dgm:spPr/>
      <dgm:t>
        <a:bodyPr/>
        <a:lstStyle/>
        <a:p>
          <a:endParaRPr kumimoji="1" lang="ja-JP" altLang="en-US"/>
        </a:p>
      </dgm:t>
    </dgm:pt>
    <dgm:pt modelId="{92690300-D18D-45E1-9C05-A5A7F486431A}" type="sibTrans" cxnId="{C99A6A04-00F2-464C-A463-810353EE4324}">
      <dgm:prSet/>
      <dgm:spPr/>
      <dgm:t>
        <a:bodyPr/>
        <a:lstStyle/>
        <a:p>
          <a:endParaRPr kumimoji="1" lang="ja-JP" altLang="en-US"/>
        </a:p>
      </dgm:t>
    </dgm:pt>
    <dgm:pt modelId="{A8173AC5-747C-4629-AFDD-A87911240C17}">
      <dgm:prSet phldrT="[テキスト]"/>
      <dgm:spPr/>
      <dgm:t>
        <a:bodyPr/>
        <a:lstStyle/>
        <a:p>
          <a:r>
            <a:rPr kumimoji="1" lang="ja-JP" altLang="en-US" dirty="0" smtClean="0"/>
            <a:t>決済端末</a:t>
          </a:r>
          <a:endParaRPr kumimoji="1" lang="ja-JP" altLang="en-US" dirty="0"/>
        </a:p>
      </dgm:t>
    </dgm:pt>
    <dgm:pt modelId="{E974970D-70A4-448F-ADA5-582372723288}" type="parTrans" cxnId="{A95E0B9F-59F7-44CA-BC30-FF56A08C9DCF}">
      <dgm:prSet/>
      <dgm:spPr/>
      <dgm:t>
        <a:bodyPr/>
        <a:lstStyle/>
        <a:p>
          <a:endParaRPr kumimoji="1" lang="ja-JP" altLang="en-US"/>
        </a:p>
      </dgm:t>
    </dgm:pt>
    <dgm:pt modelId="{53B3EEC5-F0C3-4637-83DF-ECC7F7989530}" type="sibTrans" cxnId="{A95E0B9F-59F7-44CA-BC30-FF56A08C9DCF}">
      <dgm:prSet/>
      <dgm:spPr/>
      <dgm:t>
        <a:bodyPr/>
        <a:lstStyle/>
        <a:p>
          <a:endParaRPr kumimoji="1" lang="ja-JP" altLang="en-US"/>
        </a:p>
      </dgm:t>
    </dgm:pt>
    <dgm:pt modelId="{719CC07F-E7E8-4D5D-812D-B4FE5927E5EE}">
      <dgm:prSet phldrT="[テキスト]"/>
      <dgm:spPr/>
      <dgm:t>
        <a:bodyPr/>
        <a:lstStyle/>
        <a:p>
          <a:r>
            <a:rPr kumimoji="1" lang="ja-JP" altLang="en-US" dirty="0" smtClean="0"/>
            <a:t>会社概要</a:t>
          </a:r>
          <a:endParaRPr kumimoji="1" lang="ja-JP" altLang="en-US" dirty="0"/>
        </a:p>
      </dgm:t>
    </dgm:pt>
    <dgm:pt modelId="{2DF4381A-E109-454A-9E32-D93C72FC7A55}" type="parTrans" cxnId="{F03DD442-96A4-477A-9D30-F76921D72844}">
      <dgm:prSet/>
      <dgm:spPr/>
      <dgm:t>
        <a:bodyPr/>
        <a:lstStyle/>
        <a:p>
          <a:endParaRPr kumimoji="1" lang="ja-JP" altLang="en-US"/>
        </a:p>
      </dgm:t>
    </dgm:pt>
    <dgm:pt modelId="{371C3CB0-B366-474D-B5B7-5314870145B2}" type="sibTrans" cxnId="{F03DD442-96A4-477A-9D30-F76921D72844}">
      <dgm:prSet/>
      <dgm:spPr/>
      <dgm:t>
        <a:bodyPr/>
        <a:lstStyle/>
        <a:p>
          <a:endParaRPr kumimoji="1" lang="ja-JP" altLang="en-US"/>
        </a:p>
      </dgm:t>
    </dgm:pt>
    <dgm:pt modelId="{62B35D10-1538-4D55-950A-2A2BA79ABB01}">
      <dgm:prSet phldrT="[テキスト]"/>
      <dgm:spPr/>
      <dgm:t>
        <a:bodyPr/>
        <a:lstStyle/>
        <a:p>
          <a:r>
            <a:rPr kumimoji="1" lang="ja-JP" altLang="en-US" dirty="0" smtClean="0"/>
            <a:t>お問い合わせ</a:t>
          </a:r>
          <a:endParaRPr kumimoji="1" lang="ja-JP" altLang="en-US" dirty="0"/>
        </a:p>
      </dgm:t>
    </dgm:pt>
    <dgm:pt modelId="{3B7949E4-2C6C-4147-8E77-B67B75755B1D}" type="parTrans" cxnId="{050851E5-7985-4624-BFA0-E63890E07C3D}">
      <dgm:prSet/>
      <dgm:spPr/>
      <dgm:t>
        <a:bodyPr/>
        <a:lstStyle/>
        <a:p>
          <a:endParaRPr kumimoji="1" lang="ja-JP" altLang="en-US"/>
        </a:p>
      </dgm:t>
    </dgm:pt>
    <dgm:pt modelId="{14D47D6F-6546-446B-AE47-30FEAA7CBE24}" type="sibTrans" cxnId="{050851E5-7985-4624-BFA0-E63890E07C3D}">
      <dgm:prSet/>
      <dgm:spPr/>
      <dgm:t>
        <a:bodyPr/>
        <a:lstStyle/>
        <a:p>
          <a:endParaRPr kumimoji="1" lang="ja-JP" altLang="en-US"/>
        </a:p>
      </dgm:t>
    </dgm:pt>
    <dgm:pt modelId="{FB970023-0AD8-4257-9D69-0D38BBE98C0B}" type="pres">
      <dgm:prSet presAssocID="{816B225A-6D9C-45A5-A08D-C6272DC2B9BE}" presName="diagram" presStyleCnt="0">
        <dgm:presLayoutVars>
          <dgm:dir/>
          <dgm:resizeHandles val="exact"/>
        </dgm:presLayoutVars>
      </dgm:prSet>
      <dgm:spPr/>
      <dgm:t>
        <a:bodyPr/>
        <a:lstStyle/>
        <a:p>
          <a:endParaRPr kumimoji="1" lang="ja-JP" altLang="en-US"/>
        </a:p>
      </dgm:t>
    </dgm:pt>
    <dgm:pt modelId="{FFE1DB0B-A649-43C1-B7D2-CEF3FA2CA620}" type="pres">
      <dgm:prSet presAssocID="{40401B07-2BC1-43D1-990D-EA08A2E96199}" presName="node" presStyleLbl="node1" presStyleIdx="0" presStyleCnt="6" custScaleX="175638">
        <dgm:presLayoutVars>
          <dgm:bulletEnabled val="1"/>
        </dgm:presLayoutVars>
      </dgm:prSet>
      <dgm:spPr/>
      <dgm:t>
        <a:bodyPr/>
        <a:lstStyle/>
        <a:p>
          <a:endParaRPr kumimoji="1" lang="ja-JP" altLang="en-US"/>
        </a:p>
      </dgm:t>
    </dgm:pt>
    <dgm:pt modelId="{2801E637-8C93-40BB-8D47-B379444342CD}" type="pres">
      <dgm:prSet presAssocID="{87D7B1F8-6123-41EB-9EE4-4365B501F819}" presName="sibTrans" presStyleCnt="0"/>
      <dgm:spPr/>
    </dgm:pt>
    <dgm:pt modelId="{DE94FCB2-DC8D-4E9C-99AC-1B4A02F51ED1}" type="pres">
      <dgm:prSet presAssocID="{032D3BBA-FECA-4A09-86B8-D22A26B2D692}" presName="node" presStyleLbl="node1" presStyleIdx="1" presStyleCnt="6" custScaleX="171041">
        <dgm:presLayoutVars>
          <dgm:bulletEnabled val="1"/>
        </dgm:presLayoutVars>
      </dgm:prSet>
      <dgm:spPr/>
      <dgm:t>
        <a:bodyPr/>
        <a:lstStyle/>
        <a:p>
          <a:endParaRPr kumimoji="1" lang="ja-JP" altLang="en-US"/>
        </a:p>
      </dgm:t>
    </dgm:pt>
    <dgm:pt modelId="{B79BEC52-4A3C-4665-948E-5AB634E4DDD1}" type="pres">
      <dgm:prSet presAssocID="{FBC42729-2ECE-47F8-80EF-0A2691BE4F4B}" presName="sibTrans" presStyleCnt="0"/>
      <dgm:spPr/>
    </dgm:pt>
    <dgm:pt modelId="{9E71994E-CAF8-46B6-9D24-24B986C042F2}" type="pres">
      <dgm:prSet presAssocID="{7B17B44F-FC52-4305-B7B4-359C8BB0CC78}" presName="node" presStyleLbl="node1" presStyleIdx="2" presStyleCnt="6" custScaleX="161847">
        <dgm:presLayoutVars>
          <dgm:bulletEnabled val="1"/>
        </dgm:presLayoutVars>
      </dgm:prSet>
      <dgm:spPr/>
      <dgm:t>
        <a:bodyPr/>
        <a:lstStyle/>
        <a:p>
          <a:endParaRPr kumimoji="1" lang="ja-JP" altLang="en-US"/>
        </a:p>
      </dgm:t>
    </dgm:pt>
    <dgm:pt modelId="{738F86CF-128D-470E-936B-6A3F88B3548B}" type="pres">
      <dgm:prSet presAssocID="{92690300-D18D-45E1-9C05-A5A7F486431A}" presName="sibTrans" presStyleCnt="0"/>
      <dgm:spPr/>
    </dgm:pt>
    <dgm:pt modelId="{AB46F437-0746-4546-925E-0EB7C7D5DEEE}" type="pres">
      <dgm:prSet presAssocID="{A8173AC5-747C-4629-AFDD-A87911240C17}" presName="node" presStyleLbl="node1" presStyleIdx="3" presStyleCnt="6" custScaleX="183491">
        <dgm:presLayoutVars>
          <dgm:bulletEnabled val="1"/>
        </dgm:presLayoutVars>
      </dgm:prSet>
      <dgm:spPr/>
      <dgm:t>
        <a:bodyPr/>
        <a:lstStyle/>
        <a:p>
          <a:endParaRPr kumimoji="1" lang="ja-JP" altLang="en-US"/>
        </a:p>
      </dgm:t>
    </dgm:pt>
    <dgm:pt modelId="{DFB5A0A0-5AAF-4E7A-96E3-6AAED3E2A4DE}" type="pres">
      <dgm:prSet presAssocID="{53B3EEC5-F0C3-4637-83DF-ECC7F7989530}" presName="sibTrans" presStyleCnt="0"/>
      <dgm:spPr/>
    </dgm:pt>
    <dgm:pt modelId="{EF93FE5D-CECB-421C-A5E7-C8A146A6D18C}" type="pres">
      <dgm:prSet presAssocID="{719CC07F-E7E8-4D5D-812D-B4FE5927E5EE}" presName="node" presStyleLbl="node1" presStyleIdx="4" presStyleCnt="6" custScaleX="166731">
        <dgm:presLayoutVars>
          <dgm:bulletEnabled val="1"/>
        </dgm:presLayoutVars>
      </dgm:prSet>
      <dgm:spPr/>
      <dgm:t>
        <a:bodyPr/>
        <a:lstStyle/>
        <a:p>
          <a:endParaRPr kumimoji="1" lang="ja-JP" altLang="en-US"/>
        </a:p>
      </dgm:t>
    </dgm:pt>
    <dgm:pt modelId="{69C1F5B3-E374-4A16-AD71-1F7CD42FE451}" type="pres">
      <dgm:prSet presAssocID="{371C3CB0-B366-474D-B5B7-5314870145B2}" presName="sibTrans" presStyleCnt="0"/>
      <dgm:spPr/>
    </dgm:pt>
    <dgm:pt modelId="{4872DE25-18B2-4051-AC2E-50E8F9E547B9}" type="pres">
      <dgm:prSet presAssocID="{62B35D10-1538-4D55-950A-2A2BA79ABB01}" presName="node" presStyleLbl="node1" presStyleIdx="5" presStyleCnt="6" custScaleX="182009">
        <dgm:presLayoutVars>
          <dgm:bulletEnabled val="1"/>
        </dgm:presLayoutVars>
      </dgm:prSet>
      <dgm:spPr/>
      <dgm:t>
        <a:bodyPr/>
        <a:lstStyle/>
        <a:p>
          <a:endParaRPr kumimoji="1" lang="ja-JP" altLang="en-US"/>
        </a:p>
      </dgm:t>
    </dgm:pt>
  </dgm:ptLst>
  <dgm:cxnLst>
    <dgm:cxn modelId="{C99A6A04-00F2-464C-A463-810353EE4324}" srcId="{816B225A-6D9C-45A5-A08D-C6272DC2B9BE}" destId="{7B17B44F-FC52-4305-B7B4-359C8BB0CC78}" srcOrd="2" destOrd="0" parTransId="{33AB0CC5-D5AB-43B3-85EC-314056ECEFE3}" sibTransId="{92690300-D18D-45E1-9C05-A5A7F486431A}"/>
    <dgm:cxn modelId="{CE6A8210-EE21-4CE8-AB41-4B042C45626E}" type="presOf" srcId="{816B225A-6D9C-45A5-A08D-C6272DC2B9BE}" destId="{FB970023-0AD8-4257-9D69-0D38BBE98C0B}" srcOrd="0" destOrd="0" presId="urn:microsoft.com/office/officeart/2005/8/layout/default"/>
    <dgm:cxn modelId="{C34E0E8B-676E-4D60-9E34-C10EECA1D5D5}" type="presOf" srcId="{719CC07F-E7E8-4D5D-812D-B4FE5927E5EE}" destId="{EF93FE5D-CECB-421C-A5E7-C8A146A6D18C}" srcOrd="0" destOrd="0" presId="urn:microsoft.com/office/officeart/2005/8/layout/default"/>
    <dgm:cxn modelId="{759B61ED-B4CB-4476-8FB4-021C705FE451}" type="presOf" srcId="{40401B07-2BC1-43D1-990D-EA08A2E96199}" destId="{FFE1DB0B-A649-43C1-B7D2-CEF3FA2CA620}" srcOrd="0" destOrd="0" presId="urn:microsoft.com/office/officeart/2005/8/layout/default"/>
    <dgm:cxn modelId="{E2FDE893-BB45-4143-9F1A-09606C452A51}" type="presOf" srcId="{032D3BBA-FECA-4A09-86B8-D22A26B2D692}" destId="{DE94FCB2-DC8D-4E9C-99AC-1B4A02F51ED1}" srcOrd="0" destOrd="0" presId="urn:microsoft.com/office/officeart/2005/8/layout/default"/>
    <dgm:cxn modelId="{DE03CDBD-6DBD-4924-8A9D-BDD98D2F4CE8}" type="presOf" srcId="{7B17B44F-FC52-4305-B7B4-359C8BB0CC78}" destId="{9E71994E-CAF8-46B6-9D24-24B986C042F2}" srcOrd="0" destOrd="0" presId="urn:microsoft.com/office/officeart/2005/8/layout/default"/>
    <dgm:cxn modelId="{9F753D11-2008-4C31-8AD4-78CE35808C7E}" type="presOf" srcId="{A8173AC5-747C-4629-AFDD-A87911240C17}" destId="{AB46F437-0746-4546-925E-0EB7C7D5DEEE}" srcOrd="0" destOrd="0" presId="urn:microsoft.com/office/officeart/2005/8/layout/default"/>
    <dgm:cxn modelId="{3C106BD5-B745-482F-ACFC-16D6C59D484C}" srcId="{816B225A-6D9C-45A5-A08D-C6272DC2B9BE}" destId="{032D3BBA-FECA-4A09-86B8-D22A26B2D692}" srcOrd="1" destOrd="0" parTransId="{4119427E-7B15-41EB-8B5A-B95D0DFD73F7}" sibTransId="{FBC42729-2ECE-47F8-80EF-0A2691BE4F4B}"/>
    <dgm:cxn modelId="{F03DD442-96A4-477A-9D30-F76921D72844}" srcId="{816B225A-6D9C-45A5-A08D-C6272DC2B9BE}" destId="{719CC07F-E7E8-4D5D-812D-B4FE5927E5EE}" srcOrd="4" destOrd="0" parTransId="{2DF4381A-E109-454A-9E32-D93C72FC7A55}" sibTransId="{371C3CB0-B366-474D-B5B7-5314870145B2}"/>
    <dgm:cxn modelId="{A95E0B9F-59F7-44CA-BC30-FF56A08C9DCF}" srcId="{816B225A-6D9C-45A5-A08D-C6272DC2B9BE}" destId="{A8173AC5-747C-4629-AFDD-A87911240C17}" srcOrd="3" destOrd="0" parTransId="{E974970D-70A4-448F-ADA5-582372723288}" sibTransId="{53B3EEC5-F0C3-4637-83DF-ECC7F7989530}"/>
    <dgm:cxn modelId="{050851E5-7985-4624-BFA0-E63890E07C3D}" srcId="{816B225A-6D9C-45A5-A08D-C6272DC2B9BE}" destId="{62B35D10-1538-4D55-950A-2A2BA79ABB01}" srcOrd="5" destOrd="0" parTransId="{3B7949E4-2C6C-4147-8E77-B67B75755B1D}" sibTransId="{14D47D6F-6546-446B-AE47-30FEAA7CBE24}"/>
    <dgm:cxn modelId="{6A1762DF-7C29-4A0A-8748-CEA318AD2CB0}" srcId="{816B225A-6D9C-45A5-A08D-C6272DC2B9BE}" destId="{40401B07-2BC1-43D1-990D-EA08A2E96199}" srcOrd="0" destOrd="0" parTransId="{7810A5FF-DD0E-4847-BB51-CCA58505CB3C}" sibTransId="{87D7B1F8-6123-41EB-9EE4-4365B501F819}"/>
    <dgm:cxn modelId="{9A5B8351-66D5-4781-A14B-216D94223964}" type="presOf" srcId="{62B35D10-1538-4D55-950A-2A2BA79ABB01}" destId="{4872DE25-18B2-4051-AC2E-50E8F9E547B9}" srcOrd="0" destOrd="0" presId="urn:microsoft.com/office/officeart/2005/8/layout/default"/>
    <dgm:cxn modelId="{3E68F138-2151-4B43-ADD4-551A94645D19}" type="presParOf" srcId="{FB970023-0AD8-4257-9D69-0D38BBE98C0B}" destId="{FFE1DB0B-A649-43C1-B7D2-CEF3FA2CA620}" srcOrd="0" destOrd="0" presId="urn:microsoft.com/office/officeart/2005/8/layout/default"/>
    <dgm:cxn modelId="{46C43B3A-0363-412C-8C47-4405700E3148}" type="presParOf" srcId="{FB970023-0AD8-4257-9D69-0D38BBE98C0B}" destId="{2801E637-8C93-40BB-8D47-B379444342CD}" srcOrd="1" destOrd="0" presId="urn:microsoft.com/office/officeart/2005/8/layout/default"/>
    <dgm:cxn modelId="{01762ABC-0CAF-429D-934D-23995F9A55B6}" type="presParOf" srcId="{FB970023-0AD8-4257-9D69-0D38BBE98C0B}" destId="{DE94FCB2-DC8D-4E9C-99AC-1B4A02F51ED1}" srcOrd="2" destOrd="0" presId="urn:microsoft.com/office/officeart/2005/8/layout/default"/>
    <dgm:cxn modelId="{780D8002-A3B1-45B4-9BFD-DCD2F01DE3A3}" type="presParOf" srcId="{FB970023-0AD8-4257-9D69-0D38BBE98C0B}" destId="{B79BEC52-4A3C-4665-948E-5AB634E4DDD1}" srcOrd="3" destOrd="0" presId="urn:microsoft.com/office/officeart/2005/8/layout/default"/>
    <dgm:cxn modelId="{028357A2-308E-4AE1-BC92-ADF86F0CC565}" type="presParOf" srcId="{FB970023-0AD8-4257-9D69-0D38BBE98C0B}" destId="{9E71994E-CAF8-46B6-9D24-24B986C042F2}" srcOrd="4" destOrd="0" presId="urn:microsoft.com/office/officeart/2005/8/layout/default"/>
    <dgm:cxn modelId="{6E09D222-F97E-422F-B0B3-75015AF0126F}" type="presParOf" srcId="{FB970023-0AD8-4257-9D69-0D38BBE98C0B}" destId="{738F86CF-128D-470E-936B-6A3F88B3548B}" srcOrd="5" destOrd="0" presId="urn:microsoft.com/office/officeart/2005/8/layout/default"/>
    <dgm:cxn modelId="{8233A682-87B1-4E1B-B197-3C5C2253A205}" type="presParOf" srcId="{FB970023-0AD8-4257-9D69-0D38BBE98C0B}" destId="{AB46F437-0746-4546-925E-0EB7C7D5DEEE}" srcOrd="6" destOrd="0" presId="urn:microsoft.com/office/officeart/2005/8/layout/default"/>
    <dgm:cxn modelId="{6905E882-A42E-4845-8C07-6ED6E69901E1}" type="presParOf" srcId="{FB970023-0AD8-4257-9D69-0D38BBE98C0B}" destId="{DFB5A0A0-5AAF-4E7A-96E3-6AAED3E2A4DE}" srcOrd="7" destOrd="0" presId="urn:microsoft.com/office/officeart/2005/8/layout/default"/>
    <dgm:cxn modelId="{A6755A28-74B0-426A-A92D-BFE7C13AD37D}" type="presParOf" srcId="{FB970023-0AD8-4257-9D69-0D38BBE98C0B}" destId="{EF93FE5D-CECB-421C-A5E7-C8A146A6D18C}" srcOrd="8" destOrd="0" presId="urn:microsoft.com/office/officeart/2005/8/layout/default"/>
    <dgm:cxn modelId="{A8B2CA8B-08BB-45BF-B52B-9E80637F0445}" type="presParOf" srcId="{FB970023-0AD8-4257-9D69-0D38BBE98C0B}" destId="{69C1F5B3-E374-4A16-AD71-1F7CD42FE451}" srcOrd="9" destOrd="0" presId="urn:microsoft.com/office/officeart/2005/8/layout/default"/>
    <dgm:cxn modelId="{98CF4710-7D15-4B62-B818-B84DC94E0548}" type="presParOf" srcId="{FB970023-0AD8-4257-9D69-0D38BBE98C0B}" destId="{4872DE25-18B2-4051-AC2E-50E8F9E547B9}" srcOrd="10" destOrd="0" presId="urn:microsoft.com/office/officeart/2005/8/layout/default"/>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50.xml><?xml version="1.0" encoding="utf-8"?>
<dgm:dataModel xmlns:dgm="http://schemas.openxmlformats.org/drawingml/2006/diagram" xmlns:a="http://schemas.openxmlformats.org/drawingml/2006/main">
  <dgm:ptLst>
    <dgm:pt modelId="{816B225A-6D9C-45A5-A08D-C6272DC2B9BE}"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kumimoji="1" lang="ja-JP" altLang="en-US"/>
        </a:p>
      </dgm:t>
    </dgm:pt>
    <dgm:pt modelId="{40401B07-2BC1-43D1-990D-EA08A2E96199}">
      <dgm:prSet phldrT="[テキスト]"/>
      <dgm:spPr/>
      <dgm:t>
        <a:bodyPr/>
        <a:lstStyle/>
        <a:p>
          <a:r>
            <a:rPr kumimoji="1" lang="en-US" altLang="ja-JP" dirty="0" smtClean="0"/>
            <a:t>HOME</a:t>
          </a:r>
          <a:endParaRPr kumimoji="1" lang="ja-JP" altLang="en-US" dirty="0"/>
        </a:p>
      </dgm:t>
    </dgm:pt>
    <dgm:pt modelId="{7810A5FF-DD0E-4847-BB51-CCA58505CB3C}" type="parTrans" cxnId="{6A1762DF-7C29-4A0A-8748-CEA318AD2CB0}">
      <dgm:prSet/>
      <dgm:spPr/>
      <dgm:t>
        <a:bodyPr/>
        <a:lstStyle/>
        <a:p>
          <a:endParaRPr kumimoji="1" lang="ja-JP" altLang="en-US"/>
        </a:p>
      </dgm:t>
    </dgm:pt>
    <dgm:pt modelId="{87D7B1F8-6123-41EB-9EE4-4365B501F819}" type="sibTrans" cxnId="{6A1762DF-7C29-4A0A-8748-CEA318AD2CB0}">
      <dgm:prSet/>
      <dgm:spPr/>
      <dgm:t>
        <a:bodyPr/>
        <a:lstStyle/>
        <a:p>
          <a:endParaRPr kumimoji="1" lang="ja-JP" altLang="en-US"/>
        </a:p>
      </dgm:t>
    </dgm:pt>
    <dgm:pt modelId="{032D3BBA-FECA-4A09-86B8-D22A26B2D692}">
      <dgm:prSet phldrT="[テキスト]"/>
      <dgm:spPr/>
      <dgm:t>
        <a:bodyPr/>
        <a:lstStyle/>
        <a:p>
          <a:r>
            <a:rPr kumimoji="1" lang="en-US" altLang="ja-JP" dirty="0" smtClean="0"/>
            <a:t>NEWS</a:t>
          </a:r>
          <a:endParaRPr kumimoji="1" lang="ja-JP" altLang="en-US" dirty="0"/>
        </a:p>
      </dgm:t>
    </dgm:pt>
    <dgm:pt modelId="{4119427E-7B15-41EB-8B5A-B95D0DFD73F7}" type="parTrans" cxnId="{3C106BD5-B745-482F-ACFC-16D6C59D484C}">
      <dgm:prSet/>
      <dgm:spPr/>
      <dgm:t>
        <a:bodyPr/>
        <a:lstStyle/>
        <a:p>
          <a:endParaRPr kumimoji="1" lang="ja-JP" altLang="en-US"/>
        </a:p>
      </dgm:t>
    </dgm:pt>
    <dgm:pt modelId="{FBC42729-2ECE-47F8-80EF-0A2691BE4F4B}" type="sibTrans" cxnId="{3C106BD5-B745-482F-ACFC-16D6C59D484C}">
      <dgm:prSet/>
      <dgm:spPr/>
      <dgm:t>
        <a:bodyPr/>
        <a:lstStyle/>
        <a:p>
          <a:endParaRPr kumimoji="1" lang="ja-JP" altLang="en-US"/>
        </a:p>
      </dgm:t>
    </dgm:pt>
    <dgm:pt modelId="{7B17B44F-FC52-4305-B7B4-359C8BB0CC78}">
      <dgm:prSet phldrT="[テキスト]"/>
      <dgm:spPr/>
      <dgm:t>
        <a:bodyPr/>
        <a:lstStyle/>
        <a:p>
          <a:r>
            <a:rPr kumimoji="1" lang="ja-JP" altLang="en-US" dirty="0" smtClean="0"/>
            <a:t>サービス</a:t>
          </a:r>
          <a:endParaRPr kumimoji="1" lang="ja-JP" altLang="en-US" dirty="0"/>
        </a:p>
      </dgm:t>
    </dgm:pt>
    <dgm:pt modelId="{33AB0CC5-D5AB-43B3-85EC-314056ECEFE3}" type="parTrans" cxnId="{C99A6A04-00F2-464C-A463-810353EE4324}">
      <dgm:prSet/>
      <dgm:spPr/>
      <dgm:t>
        <a:bodyPr/>
        <a:lstStyle/>
        <a:p>
          <a:endParaRPr kumimoji="1" lang="ja-JP" altLang="en-US"/>
        </a:p>
      </dgm:t>
    </dgm:pt>
    <dgm:pt modelId="{92690300-D18D-45E1-9C05-A5A7F486431A}" type="sibTrans" cxnId="{C99A6A04-00F2-464C-A463-810353EE4324}">
      <dgm:prSet/>
      <dgm:spPr/>
      <dgm:t>
        <a:bodyPr/>
        <a:lstStyle/>
        <a:p>
          <a:endParaRPr kumimoji="1" lang="ja-JP" altLang="en-US"/>
        </a:p>
      </dgm:t>
    </dgm:pt>
    <dgm:pt modelId="{A8173AC5-747C-4629-AFDD-A87911240C17}">
      <dgm:prSet phldrT="[テキスト]"/>
      <dgm:spPr/>
      <dgm:t>
        <a:bodyPr/>
        <a:lstStyle/>
        <a:p>
          <a:r>
            <a:rPr kumimoji="1" lang="ja-JP" altLang="en-US" dirty="0" smtClean="0"/>
            <a:t>決済端末</a:t>
          </a:r>
          <a:endParaRPr kumimoji="1" lang="ja-JP" altLang="en-US" dirty="0"/>
        </a:p>
      </dgm:t>
    </dgm:pt>
    <dgm:pt modelId="{E974970D-70A4-448F-ADA5-582372723288}" type="parTrans" cxnId="{A95E0B9F-59F7-44CA-BC30-FF56A08C9DCF}">
      <dgm:prSet/>
      <dgm:spPr/>
      <dgm:t>
        <a:bodyPr/>
        <a:lstStyle/>
        <a:p>
          <a:endParaRPr kumimoji="1" lang="ja-JP" altLang="en-US"/>
        </a:p>
      </dgm:t>
    </dgm:pt>
    <dgm:pt modelId="{53B3EEC5-F0C3-4637-83DF-ECC7F7989530}" type="sibTrans" cxnId="{A95E0B9F-59F7-44CA-BC30-FF56A08C9DCF}">
      <dgm:prSet/>
      <dgm:spPr/>
      <dgm:t>
        <a:bodyPr/>
        <a:lstStyle/>
        <a:p>
          <a:endParaRPr kumimoji="1" lang="ja-JP" altLang="en-US"/>
        </a:p>
      </dgm:t>
    </dgm:pt>
    <dgm:pt modelId="{719CC07F-E7E8-4D5D-812D-B4FE5927E5EE}">
      <dgm:prSet phldrT="[テキスト]"/>
      <dgm:spPr/>
      <dgm:t>
        <a:bodyPr/>
        <a:lstStyle/>
        <a:p>
          <a:r>
            <a:rPr kumimoji="1" lang="ja-JP" altLang="en-US" dirty="0" smtClean="0"/>
            <a:t>会社概要</a:t>
          </a:r>
          <a:endParaRPr kumimoji="1" lang="ja-JP" altLang="en-US" dirty="0"/>
        </a:p>
      </dgm:t>
    </dgm:pt>
    <dgm:pt modelId="{2DF4381A-E109-454A-9E32-D93C72FC7A55}" type="parTrans" cxnId="{F03DD442-96A4-477A-9D30-F76921D72844}">
      <dgm:prSet/>
      <dgm:spPr/>
      <dgm:t>
        <a:bodyPr/>
        <a:lstStyle/>
        <a:p>
          <a:endParaRPr kumimoji="1" lang="ja-JP" altLang="en-US"/>
        </a:p>
      </dgm:t>
    </dgm:pt>
    <dgm:pt modelId="{371C3CB0-B366-474D-B5B7-5314870145B2}" type="sibTrans" cxnId="{F03DD442-96A4-477A-9D30-F76921D72844}">
      <dgm:prSet/>
      <dgm:spPr/>
      <dgm:t>
        <a:bodyPr/>
        <a:lstStyle/>
        <a:p>
          <a:endParaRPr kumimoji="1" lang="ja-JP" altLang="en-US"/>
        </a:p>
      </dgm:t>
    </dgm:pt>
    <dgm:pt modelId="{62B35D10-1538-4D55-950A-2A2BA79ABB01}">
      <dgm:prSet phldrT="[テキスト]"/>
      <dgm:spPr/>
      <dgm:t>
        <a:bodyPr/>
        <a:lstStyle/>
        <a:p>
          <a:r>
            <a:rPr kumimoji="1" lang="ja-JP" altLang="en-US" dirty="0" smtClean="0"/>
            <a:t>お問い合わせ</a:t>
          </a:r>
          <a:endParaRPr kumimoji="1" lang="ja-JP" altLang="en-US" dirty="0"/>
        </a:p>
      </dgm:t>
    </dgm:pt>
    <dgm:pt modelId="{3B7949E4-2C6C-4147-8E77-B67B75755B1D}" type="parTrans" cxnId="{050851E5-7985-4624-BFA0-E63890E07C3D}">
      <dgm:prSet/>
      <dgm:spPr/>
      <dgm:t>
        <a:bodyPr/>
        <a:lstStyle/>
        <a:p>
          <a:endParaRPr kumimoji="1" lang="ja-JP" altLang="en-US"/>
        </a:p>
      </dgm:t>
    </dgm:pt>
    <dgm:pt modelId="{14D47D6F-6546-446B-AE47-30FEAA7CBE24}" type="sibTrans" cxnId="{050851E5-7985-4624-BFA0-E63890E07C3D}">
      <dgm:prSet/>
      <dgm:spPr/>
      <dgm:t>
        <a:bodyPr/>
        <a:lstStyle/>
        <a:p>
          <a:endParaRPr kumimoji="1" lang="ja-JP" altLang="en-US"/>
        </a:p>
      </dgm:t>
    </dgm:pt>
    <dgm:pt modelId="{FB970023-0AD8-4257-9D69-0D38BBE98C0B}" type="pres">
      <dgm:prSet presAssocID="{816B225A-6D9C-45A5-A08D-C6272DC2B9BE}" presName="diagram" presStyleCnt="0">
        <dgm:presLayoutVars>
          <dgm:dir/>
          <dgm:resizeHandles val="exact"/>
        </dgm:presLayoutVars>
      </dgm:prSet>
      <dgm:spPr/>
      <dgm:t>
        <a:bodyPr/>
        <a:lstStyle/>
        <a:p>
          <a:endParaRPr kumimoji="1" lang="ja-JP" altLang="en-US"/>
        </a:p>
      </dgm:t>
    </dgm:pt>
    <dgm:pt modelId="{FFE1DB0B-A649-43C1-B7D2-CEF3FA2CA620}" type="pres">
      <dgm:prSet presAssocID="{40401B07-2BC1-43D1-990D-EA08A2E96199}" presName="node" presStyleLbl="node1" presStyleIdx="0" presStyleCnt="6" custScaleX="175638">
        <dgm:presLayoutVars>
          <dgm:bulletEnabled val="1"/>
        </dgm:presLayoutVars>
      </dgm:prSet>
      <dgm:spPr/>
      <dgm:t>
        <a:bodyPr/>
        <a:lstStyle/>
        <a:p>
          <a:endParaRPr kumimoji="1" lang="ja-JP" altLang="en-US"/>
        </a:p>
      </dgm:t>
    </dgm:pt>
    <dgm:pt modelId="{2801E637-8C93-40BB-8D47-B379444342CD}" type="pres">
      <dgm:prSet presAssocID="{87D7B1F8-6123-41EB-9EE4-4365B501F819}" presName="sibTrans" presStyleCnt="0"/>
      <dgm:spPr/>
    </dgm:pt>
    <dgm:pt modelId="{DE94FCB2-DC8D-4E9C-99AC-1B4A02F51ED1}" type="pres">
      <dgm:prSet presAssocID="{032D3BBA-FECA-4A09-86B8-D22A26B2D692}" presName="node" presStyleLbl="node1" presStyleIdx="1" presStyleCnt="6" custScaleX="171041">
        <dgm:presLayoutVars>
          <dgm:bulletEnabled val="1"/>
        </dgm:presLayoutVars>
      </dgm:prSet>
      <dgm:spPr/>
      <dgm:t>
        <a:bodyPr/>
        <a:lstStyle/>
        <a:p>
          <a:endParaRPr kumimoji="1" lang="ja-JP" altLang="en-US"/>
        </a:p>
      </dgm:t>
    </dgm:pt>
    <dgm:pt modelId="{B79BEC52-4A3C-4665-948E-5AB634E4DDD1}" type="pres">
      <dgm:prSet presAssocID="{FBC42729-2ECE-47F8-80EF-0A2691BE4F4B}" presName="sibTrans" presStyleCnt="0"/>
      <dgm:spPr/>
    </dgm:pt>
    <dgm:pt modelId="{9E71994E-CAF8-46B6-9D24-24B986C042F2}" type="pres">
      <dgm:prSet presAssocID="{7B17B44F-FC52-4305-B7B4-359C8BB0CC78}" presName="node" presStyleLbl="node1" presStyleIdx="2" presStyleCnt="6" custScaleX="161847">
        <dgm:presLayoutVars>
          <dgm:bulletEnabled val="1"/>
        </dgm:presLayoutVars>
      </dgm:prSet>
      <dgm:spPr/>
      <dgm:t>
        <a:bodyPr/>
        <a:lstStyle/>
        <a:p>
          <a:endParaRPr kumimoji="1" lang="ja-JP" altLang="en-US"/>
        </a:p>
      </dgm:t>
    </dgm:pt>
    <dgm:pt modelId="{738F86CF-128D-470E-936B-6A3F88B3548B}" type="pres">
      <dgm:prSet presAssocID="{92690300-D18D-45E1-9C05-A5A7F486431A}" presName="sibTrans" presStyleCnt="0"/>
      <dgm:spPr/>
    </dgm:pt>
    <dgm:pt modelId="{AB46F437-0746-4546-925E-0EB7C7D5DEEE}" type="pres">
      <dgm:prSet presAssocID="{A8173AC5-747C-4629-AFDD-A87911240C17}" presName="node" presStyleLbl="node1" presStyleIdx="3" presStyleCnt="6" custScaleX="183491">
        <dgm:presLayoutVars>
          <dgm:bulletEnabled val="1"/>
        </dgm:presLayoutVars>
      </dgm:prSet>
      <dgm:spPr/>
      <dgm:t>
        <a:bodyPr/>
        <a:lstStyle/>
        <a:p>
          <a:endParaRPr kumimoji="1" lang="ja-JP" altLang="en-US"/>
        </a:p>
      </dgm:t>
    </dgm:pt>
    <dgm:pt modelId="{DFB5A0A0-5AAF-4E7A-96E3-6AAED3E2A4DE}" type="pres">
      <dgm:prSet presAssocID="{53B3EEC5-F0C3-4637-83DF-ECC7F7989530}" presName="sibTrans" presStyleCnt="0"/>
      <dgm:spPr/>
    </dgm:pt>
    <dgm:pt modelId="{EF93FE5D-CECB-421C-A5E7-C8A146A6D18C}" type="pres">
      <dgm:prSet presAssocID="{719CC07F-E7E8-4D5D-812D-B4FE5927E5EE}" presName="node" presStyleLbl="node1" presStyleIdx="4" presStyleCnt="6" custScaleX="166731">
        <dgm:presLayoutVars>
          <dgm:bulletEnabled val="1"/>
        </dgm:presLayoutVars>
      </dgm:prSet>
      <dgm:spPr/>
      <dgm:t>
        <a:bodyPr/>
        <a:lstStyle/>
        <a:p>
          <a:endParaRPr kumimoji="1" lang="ja-JP" altLang="en-US"/>
        </a:p>
      </dgm:t>
    </dgm:pt>
    <dgm:pt modelId="{69C1F5B3-E374-4A16-AD71-1F7CD42FE451}" type="pres">
      <dgm:prSet presAssocID="{371C3CB0-B366-474D-B5B7-5314870145B2}" presName="sibTrans" presStyleCnt="0"/>
      <dgm:spPr/>
    </dgm:pt>
    <dgm:pt modelId="{4872DE25-18B2-4051-AC2E-50E8F9E547B9}" type="pres">
      <dgm:prSet presAssocID="{62B35D10-1538-4D55-950A-2A2BA79ABB01}" presName="node" presStyleLbl="node1" presStyleIdx="5" presStyleCnt="6" custScaleX="182009">
        <dgm:presLayoutVars>
          <dgm:bulletEnabled val="1"/>
        </dgm:presLayoutVars>
      </dgm:prSet>
      <dgm:spPr/>
      <dgm:t>
        <a:bodyPr/>
        <a:lstStyle/>
        <a:p>
          <a:endParaRPr kumimoji="1" lang="ja-JP" altLang="en-US"/>
        </a:p>
      </dgm:t>
    </dgm:pt>
  </dgm:ptLst>
  <dgm:cxnLst>
    <dgm:cxn modelId="{F03DD442-96A4-477A-9D30-F76921D72844}" srcId="{816B225A-6D9C-45A5-A08D-C6272DC2B9BE}" destId="{719CC07F-E7E8-4D5D-812D-B4FE5927E5EE}" srcOrd="4" destOrd="0" parTransId="{2DF4381A-E109-454A-9E32-D93C72FC7A55}" sibTransId="{371C3CB0-B366-474D-B5B7-5314870145B2}"/>
    <dgm:cxn modelId="{080B3F8F-6827-415C-A565-AD809CD37CC9}" type="presOf" srcId="{032D3BBA-FECA-4A09-86B8-D22A26B2D692}" destId="{DE94FCB2-DC8D-4E9C-99AC-1B4A02F51ED1}" srcOrd="0" destOrd="0" presId="urn:microsoft.com/office/officeart/2005/8/layout/default"/>
    <dgm:cxn modelId="{C99A6A04-00F2-464C-A463-810353EE4324}" srcId="{816B225A-6D9C-45A5-A08D-C6272DC2B9BE}" destId="{7B17B44F-FC52-4305-B7B4-359C8BB0CC78}" srcOrd="2" destOrd="0" parTransId="{33AB0CC5-D5AB-43B3-85EC-314056ECEFE3}" sibTransId="{92690300-D18D-45E1-9C05-A5A7F486431A}"/>
    <dgm:cxn modelId="{4820EBE0-CB7D-4650-B7D6-A9A88305A8D6}" type="presOf" srcId="{7B17B44F-FC52-4305-B7B4-359C8BB0CC78}" destId="{9E71994E-CAF8-46B6-9D24-24B986C042F2}" srcOrd="0" destOrd="0" presId="urn:microsoft.com/office/officeart/2005/8/layout/default"/>
    <dgm:cxn modelId="{80E36C91-22CC-4DA2-BB23-1FA99B870A0D}" type="presOf" srcId="{719CC07F-E7E8-4D5D-812D-B4FE5927E5EE}" destId="{EF93FE5D-CECB-421C-A5E7-C8A146A6D18C}" srcOrd="0" destOrd="0" presId="urn:microsoft.com/office/officeart/2005/8/layout/default"/>
    <dgm:cxn modelId="{A95E0B9F-59F7-44CA-BC30-FF56A08C9DCF}" srcId="{816B225A-6D9C-45A5-A08D-C6272DC2B9BE}" destId="{A8173AC5-747C-4629-AFDD-A87911240C17}" srcOrd="3" destOrd="0" parTransId="{E974970D-70A4-448F-ADA5-582372723288}" sibTransId="{53B3EEC5-F0C3-4637-83DF-ECC7F7989530}"/>
    <dgm:cxn modelId="{050851E5-7985-4624-BFA0-E63890E07C3D}" srcId="{816B225A-6D9C-45A5-A08D-C6272DC2B9BE}" destId="{62B35D10-1538-4D55-950A-2A2BA79ABB01}" srcOrd="5" destOrd="0" parTransId="{3B7949E4-2C6C-4147-8E77-B67B75755B1D}" sibTransId="{14D47D6F-6546-446B-AE47-30FEAA7CBE24}"/>
    <dgm:cxn modelId="{0E2AC688-2344-4058-9497-8671FE6C7F9D}" type="presOf" srcId="{A8173AC5-747C-4629-AFDD-A87911240C17}" destId="{AB46F437-0746-4546-925E-0EB7C7D5DEEE}" srcOrd="0" destOrd="0" presId="urn:microsoft.com/office/officeart/2005/8/layout/default"/>
    <dgm:cxn modelId="{791C0BA6-EA6B-4784-A8D1-EEAA03A1E2BB}" type="presOf" srcId="{816B225A-6D9C-45A5-A08D-C6272DC2B9BE}" destId="{FB970023-0AD8-4257-9D69-0D38BBE98C0B}" srcOrd="0" destOrd="0" presId="urn:microsoft.com/office/officeart/2005/8/layout/default"/>
    <dgm:cxn modelId="{9AFEF9A5-5825-4F6F-8367-8B99B87C3C3D}" type="presOf" srcId="{62B35D10-1538-4D55-950A-2A2BA79ABB01}" destId="{4872DE25-18B2-4051-AC2E-50E8F9E547B9}" srcOrd="0" destOrd="0" presId="urn:microsoft.com/office/officeart/2005/8/layout/default"/>
    <dgm:cxn modelId="{6A1762DF-7C29-4A0A-8748-CEA318AD2CB0}" srcId="{816B225A-6D9C-45A5-A08D-C6272DC2B9BE}" destId="{40401B07-2BC1-43D1-990D-EA08A2E96199}" srcOrd="0" destOrd="0" parTransId="{7810A5FF-DD0E-4847-BB51-CCA58505CB3C}" sibTransId="{87D7B1F8-6123-41EB-9EE4-4365B501F819}"/>
    <dgm:cxn modelId="{3C106BD5-B745-482F-ACFC-16D6C59D484C}" srcId="{816B225A-6D9C-45A5-A08D-C6272DC2B9BE}" destId="{032D3BBA-FECA-4A09-86B8-D22A26B2D692}" srcOrd="1" destOrd="0" parTransId="{4119427E-7B15-41EB-8B5A-B95D0DFD73F7}" sibTransId="{FBC42729-2ECE-47F8-80EF-0A2691BE4F4B}"/>
    <dgm:cxn modelId="{7B7D3BCE-A027-4E3E-9B0E-E8B7F05478D4}" type="presOf" srcId="{40401B07-2BC1-43D1-990D-EA08A2E96199}" destId="{FFE1DB0B-A649-43C1-B7D2-CEF3FA2CA620}" srcOrd="0" destOrd="0" presId="urn:microsoft.com/office/officeart/2005/8/layout/default"/>
    <dgm:cxn modelId="{9E0E1180-EFDD-48A3-963A-D1F1D7C31A19}" type="presParOf" srcId="{FB970023-0AD8-4257-9D69-0D38BBE98C0B}" destId="{FFE1DB0B-A649-43C1-B7D2-CEF3FA2CA620}" srcOrd="0" destOrd="0" presId="urn:microsoft.com/office/officeart/2005/8/layout/default"/>
    <dgm:cxn modelId="{C204E8C9-9E6A-48E5-86F9-D7DE026DC112}" type="presParOf" srcId="{FB970023-0AD8-4257-9D69-0D38BBE98C0B}" destId="{2801E637-8C93-40BB-8D47-B379444342CD}" srcOrd="1" destOrd="0" presId="urn:microsoft.com/office/officeart/2005/8/layout/default"/>
    <dgm:cxn modelId="{92E84C50-A892-4BB8-ABF3-8D3D9E0BA9E3}" type="presParOf" srcId="{FB970023-0AD8-4257-9D69-0D38BBE98C0B}" destId="{DE94FCB2-DC8D-4E9C-99AC-1B4A02F51ED1}" srcOrd="2" destOrd="0" presId="urn:microsoft.com/office/officeart/2005/8/layout/default"/>
    <dgm:cxn modelId="{61FE9977-B71F-49BC-851B-3A74E3F6EB1F}" type="presParOf" srcId="{FB970023-0AD8-4257-9D69-0D38BBE98C0B}" destId="{B79BEC52-4A3C-4665-948E-5AB634E4DDD1}" srcOrd="3" destOrd="0" presId="urn:microsoft.com/office/officeart/2005/8/layout/default"/>
    <dgm:cxn modelId="{D84B8990-F5A7-4446-BDE0-B5742B1D6378}" type="presParOf" srcId="{FB970023-0AD8-4257-9D69-0D38BBE98C0B}" destId="{9E71994E-CAF8-46B6-9D24-24B986C042F2}" srcOrd="4" destOrd="0" presId="urn:microsoft.com/office/officeart/2005/8/layout/default"/>
    <dgm:cxn modelId="{63B03A7A-0DCC-4F3C-B7F0-9E26F8628364}" type="presParOf" srcId="{FB970023-0AD8-4257-9D69-0D38BBE98C0B}" destId="{738F86CF-128D-470E-936B-6A3F88B3548B}" srcOrd="5" destOrd="0" presId="urn:microsoft.com/office/officeart/2005/8/layout/default"/>
    <dgm:cxn modelId="{7253CD74-262D-4873-BD4F-889108B21B59}" type="presParOf" srcId="{FB970023-0AD8-4257-9D69-0D38BBE98C0B}" destId="{AB46F437-0746-4546-925E-0EB7C7D5DEEE}" srcOrd="6" destOrd="0" presId="urn:microsoft.com/office/officeart/2005/8/layout/default"/>
    <dgm:cxn modelId="{88CA807A-7025-4826-9D7E-DFC319AE7E3D}" type="presParOf" srcId="{FB970023-0AD8-4257-9D69-0D38BBE98C0B}" destId="{DFB5A0A0-5AAF-4E7A-96E3-6AAED3E2A4DE}" srcOrd="7" destOrd="0" presId="urn:microsoft.com/office/officeart/2005/8/layout/default"/>
    <dgm:cxn modelId="{5093E3E2-02DF-42DA-AF13-9038AE191426}" type="presParOf" srcId="{FB970023-0AD8-4257-9D69-0D38BBE98C0B}" destId="{EF93FE5D-CECB-421C-A5E7-C8A146A6D18C}" srcOrd="8" destOrd="0" presId="urn:microsoft.com/office/officeart/2005/8/layout/default"/>
    <dgm:cxn modelId="{CCB2C0C8-FA3E-44CF-A26C-DE6CCFAA82A9}" type="presParOf" srcId="{FB970023-0AD8-4257-9D69-0D38BBE98C0B}" destId="{69C1F5B3-E374-4A16-AD71-1F7CD42FE451}" srcOrd="9" destOrd="0" presId="urn:microsoft.com/office/officeart/2005/8/layout/default"/>
    <dgm:cxn modelId="{0DA00818-6CB6-4089-B97A-5EC54AD93494}" type="presParOf" srcId="{FB970023-0AD8-4257-9D69-0D38BBE98C0B}" destId="{4872DE25-18B2-4051-AC2E-50E8F9E547B9}" srcOrd="10" destOrd="0" presId="urn:microsoft.com/office/officeart/2005/8/layout/default"/>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51.xml><?xml version="1.0" encoding="utf-8"?>
<dgm:dataModel xmlns:dgm="http://schemas.openxmlformats.org/drawingml/2006/diagram" xmlns:a="http://schemas.openxmlformats.org/drawingml/2006/main">
  <dgm:ptLst>
    <dgm:pt modelId="{816B225A-6D9C-45A5-A08D-C6272DC2B9BE}" type="doc">
      <dgm:prSet loTypeId="urn:microsoft.com/office/officeart/2005/8/layout/default" loCatId="list" qsTypeId="urn:microsoft.com/office/officeart/2005/8/quickstyle/3d4" qsCatId="3D" csTypeId="urn:microsoft.com/office/officeart/2005/8/colors/accent0_1" csCatId="mainScheme" phldr="1"/>
      <dgm:spPr/>
      <dgm:t>
        <a:bodyPr/>
        <a:lstStyle/>
        <a:p>
          <a:endParaRPr kumimoji="1" lang="ja-JP" altLang="en-US"/>
        </a:p>
      </dgm:t>
    </dgm:pt>
    <dgm:pt modelId="{40401B07-2BC1-43D1-990D-EA08A2E96199}">
      <dgm:prSet phldrT="[テキスト]"/>
      <dgm:spPr/>
      <dgm:t>
        <a:bodyPr/>
        <a:lstStyle/>
        <a:p>
          <a:r>
            <a:rPr kumimoji="1" lang="ja-JP" altLang="en-US" dirty="0" smtClean="0"/>
            <a:t>サイトマップ</a:t>
          </a:r>
          <a:endParaRPr kumimoji="1" lang="ja-JP" altLang="en-US" dirty="0"/>
        </a:p>
      </dgm:t>
    </dgm:pt>
    <dgm:pt modelId="{7810A5FF-DD0E-4847-BB51-CCA58505CB3C}" type="parTrans" cxnId="{6A1762DF-7C29-4A0A-8748-CEA318AD2CB0}">
      <dgm:prSet/>
      <dgm:spPr/>
      <dgm:t>
        <a:bodyPr/>
        <a:lstStyle/>
        <a:p>
          <a:endParaRPr kumimoji="1" lang="ja-JP" altLang="en-US"/>
        </a:p>
      </dgm:t>
    </dgm:pt>
    <dgm:pt modelId="{87D7B1F8-6123-41EB-9EE4-4365B501F819}" type="sibTrans" cxnId="{6A1762DF-7C29-4A0A-8748-CEA318AD2CB0}">
      <dgm:prSet/>
      <dgm:spPr/>
      <dgm:t>
        <a:bodyPr/>
        <a:lstStyle/>
        <a:p>
          <a:endParaRPr kumimoji="1" lang="ja-JP" altLang="en-US"/>
        </a:p>
      </dgm:t>
    </dgm:pt>
    <dgm:pt modelId="{032D3BBA-FECA-4A09-86B8-D22A26B2D692}">
      <dgm:prSet phldrT="[テキスト]"/>
      <dgm:spPr/>
      <dgm:t>
        <a:bodyPr/>
        <a:lstStyle/>
        <a:p>
          <a:r>
            <a:rPr kumimoji="1" lang="ja-JP" altLang="en-US" dirty="0" smtClean="0"/>
            <a:t>個人情報保護方針</a:t>
          </a:r>
          <a:endParaRPr kumimoji="1" lang="ja-JP" altLang="en-US" dirty="0"/>
        </a:p>
      </dgm:t>
    </dgm:pt>
    <dgm:pt modelId="{4119427E-7B15-41EB-8B5A-B95D0DFD73F7}" type="parTrans" cxnId="{3C106BD5-B745-482F-ACFC-16D6C59D484C}">
      <dgm:prSet/>
      <dgm:spPr/>
      <dgm:t>
        <a:bodyPr/>
        <a:lstStyle/>
        <a:p>
          <a:endParaRPr kumimoji="1" lang="ja-JP" altLang="en-US"/>
        </a:p>
      </dgm:t>
    </dgm:pt>
    <dgm:pt modelId="{FBC42729-2ECE-47F8-80EF-0A2691BE4F4B}" type="sibTrans" cxnId="{3C106BD5-B745-482F-ACFC-16D6C59D484C}">
      <dgm:prSet/>
      <dgm:spPr/>
      <dgm:t>
        <a:bodyPr/>
        <a:lstStyle/>
        <a:p>
          <a:endParaRPr kumimoji="1" lang="ja-JP" altLang="en-US"/>
        </a:p>
      </dgm:t>
    </dgm:pt>
    <dgm:pt modelId="{7B17B44F-FC52-4305-B7B4-359C8BB0CC78}">
      <dgm:prSet phldrT="[テキスト]"/>
      <dgm:spPr/>
      <dgm:t>
        <a:bodyPr/>
        <a:lstStyle/>
        <a:p>
          <a:r>
            <a:rPr kumimoji="1" lang="ja-JP" altLang="en-US" dirty="0" smtClean="0"/>
            <a:t>免責事項</a:t>
          </a:r>
          <a:endParaRPr kumimoji="1" lang="ja-JP" altLang="en-US" dirty="0"/>
        </a:p>
      </dgm:t>
    </dgm:pt>
    <dgm:pt modelId="{33AB0CC5-D5AB-43B3-85EC-314056ECEFE3}" type="parTrans" cxnId="{C99A6A04-00F2-464C-A463-810353EE4324}">
      <dgm:prSet/>
      <dgm:spPr/>
      <dgm:t>
        <a:bodyPr/>
        <a:lstStyle/>
        <a:p>
          <a:endParaRPr kumimoji="1" lang="ja-JP" altLang="en-US"/>
        </a:p>
      </dgm:t>
    </dgm:pt>
    <dgm:pt modelId="{92690300-D18D-45E1-9C05-A5A7F486431A}" type="sibTrans" cxnId="{C99A6A04-00F2-464C-A463-810353EE4324}">
      <dgm:prSet/>
      <dgm:spPr/>
      <dgm:t>
        <a:bodyPr/>
        <a:lstStyle/>
        <a:p>
          <a:endParaRPr kumimoji="1" lang="ja-JP" altLang="en-US"/>
        </a:p>
      </dgm:t>
    </dgm:pt>
    <dgm:pt modelId="{A8173AC5-747C-4629-AFDD-A87911240C17}">
      <dgm:prSet phldrT="[テキスト]"/>
      <dgm:spPr/>
      <dgm:t>
        <a:bodyPr/>
        <a:lstStyle/>
        <a:p>
          <a:r>
            <a:rPr kumimoji="1" lang="ja-JP" altLang="en-US" dirty="0" smtClean="0"/>
            <a:t>会社概要</a:t>
          </a:r>
          <a:endParaRPr kumimoji="1" lang="ja-JP" altLang="en-US" dirty="0"/>
        </a:p>
      </dgm:t>
    </dgm:pt>
    <dgm:pt modelId="{E974970D-70A4-448F-ADA5-582372723288}" type="parTrans" cxnId="{A95E0B9F-59F7-44CA-BC30-FF56A08C9DCF}">
      <dgm:prSet/>
      <dgm:spPr/>
      <dgm:t>
        <a:bodyPr/>
        <a:lstStyle/>
        <a:p>
          <a:endParaRPr kumimoji="1" lang="ja-JP" altLang="en-US"/>
        </a:p>
      </dgm:t>
    </dgm:pt>
    <dgm:pt modelId="{53B3EEC5-F0C3-4637-83DF-ECC7F7989530}" type="sibTrans" cxnId="{A95E0B9F-59F7-44CA-BC30-FF56A08C9DCF}">
      <dgm:prSet/>
      <dgm:spPr/>
      <dgm:t>
        <a:bodyPr/>
        <a:lstStyle/>
        <a:p>
          <a:endParaRPr kumimoji="1" lang="ja-JP" altLang="en-US"/>
        </a:p>
      </dgm:t>
    </dgm:pt>
    <dgm:pt modelId="{719CC07F-E7E8-4D5D-812D-B4FE5927E5EE}">
      <dgm:prSet phldrT="[テキスト]"/>
      <dgm:spPr/>
      <dgm:t>
        <a:bodyPr/>
        <a:lstStyle/>
        <a:p>
          <a:r>
            <a:rPr kumimoji="1" lang="ja-JP" altLang="en-US" dirty="0" smtClean="0"/>
            <a:t>お問い合わせ</a:t>
          </a:r>
          <a:endParaRPr kumimoji="1" lang="ja-JP" altLang="en-US" dirty="0"/>
        </a:p>
      </dgm:t>
    </dgm:pt>
    <dgm:pt modelId="{2DF4381A-E109-454A-9E32-D93C72FC7A55}" type="parTrans" cxnId="{F03DD442-96A4-477A-9D30-F76921D72844}">
      <dgm:prSet/>
      <dgm:spPr/>
      <dgm:t>
        <a:bodyPr/>
        <a:lstStyle/>
        <a:p>
          <a:endParaRPr kumimoji="1" lang="ja-JP" altLang="en-US"/>
        </a:p>
      </dgm:t>
    </dgm:pt>
    <dgm:pt modelId="{371C3CB0-B366-474D-B5B7-5314870145B2}" type="sibTrans" cxnId="{F03DD442-96A4-477A-9D30-F76921D72844}">
      <dgm:prSet/>
      <dgm:spPr/>
      <dgm:t>
        <a:bodyPr/>
        <a:lstStyle/>
        <a:p>
          <a:endParaRPr kumimoji="1" lang="ja-JP" altLang="en-US"/>
        </a:p>
      </dgm:t>
    </dgm:pt>
    <dgm:pt modelId="{62B35D10-1538-4D55-950A-2A2BA79ABB01}">
      <dgm:prSet phldrT="[テキスト]"/>
      <dgm:spPr/>
      <dgm:t>
        <a:bodyPr/>
        <a:lstStyle/>
        <a:p>
          <a:r>
            <a:rPr kumimoji="1" lang="ja-JP" altLang="en-US" dirty="0" smtClean="0"/>
            <a:t>お問い合わせ</a:t>
          </a:r>
          <a:endParaRPr kumimoji="1" lang="ja-JP" altLang="en-US" dirty="0"/>
        </a:p>
      </dgm:t>
    </dgm:pt>
    <dgm:pt modelId="{3B7949E4-2C6C-4147-8E77-B67B75755B1D}" type="parTrans" cxnId="{050851E5-7985-4624-BFA0-E63890E07C3D}">
      <dgm:prSet/>
      <dgm:spPr/>
      <dgm:t>
        <a:bodyPr/>
        <a:lstStyle/>
        <a:p>
          <a:endParaRPr kumimoji="1" lang="ja-JP" altLang="en-US"/>
        </a:p>
      </dgm:t>
    </dgm:pt>
    <dgm:pt modelId="{14D47D6F-6546-446B-AE47-30FEAA7CBE24}" type="sibTrans" cxnId="{050851E5-7985-4624-BFA0-E63890E07C3D}">
      <dgm:prSet/>
      <dgm:spPr/>
      <dgm:t>
        <a:bodyPr/>
        <a:lstStyle/>
        <a:p>
          <a:endParaRPr kumimoji="1" lang="ja-JP" altLang="en-US"/>
        </a:p>
      </dgm:t>
    </dgm:pt>
    <dgm:pt modelId="{FB970023-0AD8-4257-9D69-0D38BBE98C0B}" type="pres">
      <dgm:prSet presAssocID="{816B225A-6D9C-45A5-A08D-C6272DC2B9BE}" presName="diagram" presStyleCnt="0">
        <dgm:presLayoutVars>
          <dgm:dir/>
          <dgm:resizeHandles val="exact"/>
        </dgm:presLayoutVars>
      </dgm:prSet>
      <dgm:spPr/>
      <dgm:t>
        <a:bodyPr/>
        <a:lstStyle/>
        <a:p>
          <a:endParaRPr kumimoji="1" lang="ja-JP" altLang="en-US"/>
        </a:p>
      </dgm:t>
    </dgm:pt>
    <dgm:pt modelId="{FFE1DB0B-A649-43C1-B7D2-CEF3FA2CA620}" type="pres">
      <dgm:prSet presAssocID="{40401B07-2BC1-43D1-990D-EA08A2E96199}" presName="node" presStyleLbl="node1" presStyleIdx="0" presStyleCnt="6" custScaleX="175638">
        <dgm:presLayoutVars>
          <dgm:bulletEnabled val="1"/>
        </dgm:presLayoutVars>
      </dgm:prSet>
      <dgm:spPr/>
      <dgm:t>
        <a:bodyPr/>
        <a:lstStyle/>
        <a:p>
          <a:endParaRPr kumimoji="1" lang="ja-JP" altLang="en-US"/>
        </a:p>
      </dgm:t>
    </dgm:pt>
    <dgm:pt modelId="{2801E637-8C93-40BB-8D47-B379444342CD}" type="pres">
      <dgm:prSet presAssocID="{87D7B1F8-6123-41EB-9EE4-4365B501F819}" presName="sibTrans" presStyleCnt="0"/>
      <dgm:spPr/>
      <dgm:t>
        <a:bodyPr/>
        <a:lstStyle/>
        <a:p>
          <a:endParaRPr kumimoji="1" lang="ja-JP" altLang="en-US"/>
        </a:p>
      </dgm:t>
    </dgm:pt>
    <dgm:pt modelId="{DE94FCB2-DC8D-4E9C-99AC-1B4A02F51ED1}" type="pres">
      <dgm:prSet presAssocID="{032D3BBA-FECA-4A09-86B8-D22A26B2D692}" presName="node" presStyleLbl="node1" presStyleIdx="1" presStyleCnt="6" custScaleX="171041">
        <dgm:presLayoutVars>
          <dgm:bulletEnabled val="1"/>
        </dgm:presLayoutVars>
      </dgm:prSet>
      <dgm:spPr/>
      <dgm:t>
        <a:bodyPr/>
        <a:lstStyle/>
        <a:p>
          <a:endParaRPr kumimoji="1" lang="ja-JP" altLang="en-US"/>
        </a:p>
      </dgm:t>
    </dgm:pt>
    <dgm:pt modelId="{B79BEC52-4A3C-4665-948E-5AB634E4DDD1}" type="pres">
      <dgm:prSet presAssocID="{FBC42729-2ECE-47F8-80EF-0A2691BE4F4B}" presName="sibTrans" presStyleCnt="0"/>
      <dgm:spPr/>
      <dgm:t>
        <a:bodyPr/>
        <a:lstStyle/>
        <a:p>
          <a:endParaRPr kumimoji="1" lang="ja-JP" altLang="en-US"/>
        </a:p>
      </dgm:t>
    </dgm:pt>
    <dgm:pt modelId="{9E71994E-CAF8-46B6-9D24-24B986C042F2}" type="pres">
      <dgm:prSet presAssocID="{7B17B44F-FC52-4305-B7B4-359C8BB0CC78}" presName="node" presStyleLbl="node1" presStyleIdx="2" presStyleCnt="6" custScaleX="161847">
        <dgm:presLayoutVars>
          <dgm:bulletEnabled val="1"/>
        </dgm:presLayoutVars>
      </dgm:prSet>
      <dgm:spPr/>
      <dgm:t>
        <a:bodyPr/>
        <a:lstStyle/>
        <a:p>
          <a:endParaRPr kumimoji="1" lang="ja-JP" altLang="en-US"/>
        </a:p>
      </dgm:t>
    </dgm:pt>
    <dgm:pt modelId="{738F86CF-128D-470E-936B-6A3F88B3548B}" type="pres">
      <dgm:prSet presAssocID="{92690300-D18D-45E1-9C05-A5A7F486431A}" presName="sibTrans" presStyleCnt="0"/>
      <dgm:spPr/>
      <dgm:t>
        <a:bodyPr/>
        <a:lstStyle/>
        <a:p>
          <a:endParaRPr kumimoji="1" lang="ja-JP" altLang="en-US"/>
        </a:p>
      </dgm:t>
    </dgm:pt>
    <dgm:pt modelId="{AB46F437-0746-4546-925E-0EB7C7D5DEEE}" type="pres">
      <dgm:prSet presAssocID="{A8173AC5-747C-4629-AFDD-A87911240C17}" presName="node" presStyleLbl="node1" presStyleIdx="3" presStyleCnt="6" custScaleX="183491">
        <dgm:presLayoutVars>
          <dgm:bulletEnabled val="1"/>
        </dgm:presLayoutVars>
      </dgm:prSet>
      <dgm:spPr/>
      <dgm:t>
        <a:bodyPr/>
        <a:lstStyle/>
        <a:p>
          <a:endParaRPr kumimoji="1" lang="ja-JP" altLang="en-US"/>
        </a:p>
      </dgm:t>
    </dgm:pt>
    <dgm:pt modelId="{DFB5A0A0-5AAF-4E7A-96E3-6AAED3E2A4DE}" type="pres">
      <dgm:prSet presAssocID="{53B3EEC5-F0C3-4637-83DF-ECC7F7989530}" presName="sibTrans" presStyleCnt="0"/>
      <dgm:spPr/>
      <dgm:t>
        <a:bodyPr/>
        <a:lstStyle/>
        <a:p>
          <a:endParaRPr kumimoji="1" lang="ja-JP" altLang="en-US"/>
        </a:p>
      </dgm:t>
    </dgm:pt>
    <dgm:pt modelId="{EF93FE5D-CECB-421C-A5E7-C8A146A6D18C}" type="pres">
      <dgm:prSet presAssocID="{719CC07F-E7E8-4D5D-812D-B4FE5927E5EE}" presName="node" presStyleLbl="node1" presStyleIdx="4" presStyleCnt="6" custScaleX="166731">
        <dgm:presLayoutVars>
          <dgm:bulletEnabled val="1"/>
        </dgm:presLayoutVars>
      </dgm:prSet>
      <dgm:spPr/>
      <dgm:t>
        <a:bodyPr/>
        <a:lstStyle/>
        <a:p>
          <a:endParaRPr kumimoji="1" lang="ja-JP" altLang="en-US"/>
        </a:p>
      </dgm:t>
    </dgm:pt>
    <dgm:pt modelId="{69C1F5B3-E374-4A16-AD71-1F7CD42FE451}" type="pres">
      <dgm:prSet presAssocID="{371C3CB0-B366-474D-B5B7-5314870145B2}" presName="sibTrans" presStyleCnt="0"/>
      <dgm:spPr/>
      <dgm:t>
        <a:bodyPr/>
        <a:lstStyle/>
        <a:p>
          <a:endParaRPr kumimoji="1" lang="ja-JP" altLang="en-US"/>
        </a:p>
      </dgm:t>
    </dgm:pt>
    <dgm:pt modelId="{4872DE25-18B2-4051-AC2E-50E8F9E547B9}" type="pres">
      <dgm:prSet presAssocID="{62B35D10-1538-4D55-950A-2A2BA79ABB01}" presName="node" presStyleLbl="node1" presStyleIdx="5" presStyleCnt="6" custScaleX="182009">
        <dgm:presLayoutVars>
          <dgm:bulletEnabled val="1"/>
        </dgm:presLayoutVars>
      </dgm:prSet>
      <dgm:spPr/>
      <dgm:t>
        <a:bodyPr/>
        <a:lstStyle/>
        <a:p>
          <a:endParaRPr kumimoji="1" lang="ja-JP" altLang="en-US"/>
        </a:p>
      </dgm:t>
    </dgm:pt>
  </dgm:ptLst>
  <dgm:cxnLst>
    <dgm:cxn modelId="{959199EF-B426-4CAB-ACB3-92D8F9BC121A}" type="presOf" srcId="{A8173AC5-747C-4629-AFDD-A87911240C17}" destId="{AB46F437-0746-4546-925E-0EB7C7D5DEEE}" srcOrd="0" destOrd="0" presId="urn:microsoft.com/office/officeart/2005/8/layout/default"/>
    <dgm:cxn modelId="{0DFA6836-25A9-4050-93B5-8AD543BF401A}" type="presOf" srcId="{032D3BBA-FECA-4A09-86B8-D22A26B2D692}" destId="{DE94FCB2-DC8D-4E9C-99AC-1B4A02F51ED1}" srcOrd="0" destOrd="0" presId="urn:microsoft.com/office/officeart/2005/8/layout/default"/>
    <dgm:cxn modelId="{F03DD442-96A4-477A-9D30-F76921D72844}" srcId="{816B225A-6D9C-45A5-A08D-C6272DC2B9BE}" destId="{719CC07F-E7E8-4D5D-812D-B4FE5927E5EE}" srcOrd="4" destOrd="0" parTransId="{2DF4381A-E109-454A-9E32-D93C72FC7A55}" sibTransId="{371C3CB0-B366-474D-B5B7-5314870145B2}"/>
    <dgm:cxn modelId="{04C7DD2A-5A48-4468-9897-0FE18B82A840}" type="presOf" srcId="{816B225A-6D9C-45A5-A08D-C6272DC2B9BE}" destId="{FB970023-0AD8-4257-9D69-0D38BBE98C0B}" srcOrd="0" destOrd="0" presId="urn:microsoft.com/office/officeart/2005/8/layout/default"/>
    <dgm:cxn modelId="{C99A6A04-00F2-464C-A463-810353EE4324}" srcId="{816B225A-6D9C-45A5-A08D-C6272DC2B9BE}" destId="{7B17B44F-FC52-4305-B7B4-359C8BB0CC78}" srcOrd="2" destOrd="0" parTransId="{33AB0CC5-D5AB-43B3-85EC-314056ECEFE3}" sibTransId="{92690300-D18D-45E1-9C05-A5A7F486431A}"/>
    <dgm:cxn modelId="{8D4244BB-D0B8-424D-B03A-92E9FD661C5D}" type="presOf" srcId="{719CC07F-E7E8-4D5D-812D-B4FE5927E5EE}" destId="{EF93FE5D-CECB-421C-A5E7-C8A146A6D18C}" srcOrd="0" destOrd="0" presId="urn:microsoft.com/office/officeart/2005/8/layout/default"/>
    <dgm:cxn modelId="{E356CC0F-9EC7-4994-B360-92A778C0A052}" type="presOf" srcId="{62B35D10-1538-4D55-950A-2A2BA79ABB01}" destId="{4872DE25-18B2-4051-AC2E-50E8F9E547B9}" srcOrd="0" destOrd="0" presId="urn:microsoft.com/office/officeart/2005/8/layout/default"/>
    <dgm:cxn modelId="{67A6D4FB-A2BC-4D7A-8460-90124EF920CA}" type="presOf" srcId="{40401B07-2BC1-43D1-990D-EA08A2E96199}" destId="{FFE1DB0B-A649-43C1-B7D2-CEF3FA2CA620}" srcOrd="0" destOrd="0" presId="urn:microsoft.com/office/officeart/2005/8/layout/default"/>
    <dgm:cxn modelId="{166B1BA6-9E86-4E9F-8D13-F983684DC61D}" type="presOf" srcId="{7B17B44F-FC52-4305-B7B4-359C8BB0CC78}" destId="{9E71994E-CAF8-46B6-9D24-24B986C042F2}" srcOrd="0" destOrd="0" presId="urn:microsoft.com/office/officeart/2005/8/layout/default"/>
    <dgm:cxn modelId="{A95E0B9F-59F7-44CA-BC30-FF56A08C9DCF}" srcId="{816B225A-6D9C-45A5-A08D-C6272DC2B9BE}" destId="{A8173AC5-747C-4629-AFDD-A87911240C17}" srcOrd="3" destOrd="0" parTransId="{E974970D-70A4-448F-ADA5-582372723288}" sibTransId="{53B3EEC5-F0C3-4637-83DF-ECC7F7989530}"/>
    <dgm:cxn modelId="{050851E5-7985-4624-BFA0-E63890E07C3D}" srcId="{816B225A-6D9C-45A5-A08D-C6272DC2B9BE}" destId="{62B35D10-1538-4D55-950A-2A2BA79ABB01}" srcOrd="5" destOrd="0" parTransId="{3B7949E4-2C6C-4147-8E77-B67B75755B1D}" sibTransId="{14D47D6F-6546-446B-AE47-30FEAA7CBE24}"/>
    <dgm:cxn modelId="{6A1762DF-7C29-4A0A-8748-CEA318AD2CB0}" srcId="{816B225A-6D9C-45A5-A08D-C6272DC2B9BE}" destId="{40401B07-2BC1-43D1-990D-EA08A2E96199}" srcOrd="0" destOrd="0" parTransId="{7810A5FF-DD0E-4847-BB51-CCA58505CB3C}" sibTransId="{87D7B1F8-6123-41EB-9EE4-4365B501F819}"/>
    <dgm:cxn modelId="{3C106BD5-B745-482F-ACFC-16D6C59D484C}" srcId="{816B225A-6D9C-45A5-A08D-C6272DC2B9BE}" destId="{032D3BBA-FECA-4A09-86B8-D22A26B2D692}" srcOrd="1" destOrd="0" parTransId="{4119427E-7B15-41EB-8B5A-B95D0DFD73F7}" sibTransId="{FBC42729-2ECE-47F8-80EF-0A2691BE4F4B}"/>
    <dgm:cxn modelId="{B120D974-908E-469A-A397-70F056DD9718}" type="presParOf" srcId="{FB970023-0AD8-4257-9D69-0D38BBE98C0B}" destId="{FFE1DB0B-A649-43C1-B7D2-CEF3FA2CA620}" srcOrd="0" destOrd="0" presId="urn:microsoft.com/office/officeart/2005/8/layout/default"/>
    <dgm:cxn modelId="{4DB877D6-269C-46DF-AB84-183D537E882F}" type="presParOf" srcId="{FB970023-0AD8-4257-9D69-0D38BBE98C0B}" destId="{2801E637-8C93-40BB-8D47-B379444342CD}" srcOrd="1" destOrd="0" presId="urn:microsoft.com/office/officeart/2005/8/layout/default"/>
    <dgm:cxn modelId="{FD5D0930-EE8E-4EFD-941C-0A145451E649}" type="presParOf" srcId="{FB970023-0AD8-4257-9D69-0D38BBE98C0B}" destId="{DE94FCB2-DC8D-4E9C-99AC-1B4A02F51ED1}" srcOrd="2" destOrd="0" presId="urn:microsoft.com/office/officeart/2005/8/layout/default"/>
    <dgm:cxn modelId="{667A3FE3-411C-4C63-BBBA-ED738CDB436A}" type="presParOf" srcId="{FB970023-0AD8-4257-9D69-0D38BBE98C0B}" destId="{B79BEC52-4A3C-4665-948E-5AB634E4DDD1}" srcOrd="3" destOrd="0" presId="urn:microsoft.com/office/officeart/2005/8/layout/default"/>
    <dgm:cxn modelId="{B4AA6544-48FE-44B6-85A9-9E37D86F582C}" type="presParOf" srcId="{FB970023-0AD8-4257-9D69-0D38BBE98C0B}" destId="{9E71994E-CAF8-46B6-9D24-24B986C042F2}" srcOrd="4" destOrd="0" presId="urn:microsoft.com/office/officeart/2005/8/layout/default"/>
    <dgm:cxn modelId="{59889BAD-26E3-400D-A370-D9DF043971CC}" type="presParOf" srcId="{FB970023-0AD8-4257-9D69-0D38BBE98C0B}" destId="{738F86CF-128D-470E-936B-6A3F88B3548B}" srcOrd="5" destOrd="0" presId="urn:microsoft.com/office/officeart/2005/8/layout/default"/>
    <dgm:cxn modelId="{82DB96AC-06A2-43DE-80DD-31EED3FD2DFC}" type="presParOf" srcId="{FB970023-0AD8-4257-9D69-0D38BBE98C0B}" destId="{AB46F437-0746-4546-925E-0EB7C7D5DEEE}" srcOrd="6" destOrd="0" presId="urn:microsoft.com/office/officeart/2005/8/layout/default"/>
    <dgm:cxn modelId="{6966CCFE-07B9-4DFB-B1D1-B99F547FF6EA}" type="presParOf" srcId="{FB970023-0AD8-4257-9D69-0D38BBE98C0B}" destId="{DFB5A0A0-5AAF-4E7A-96E3-6AAED3E2A4DE}" srcOrd="7" destOrd="0" presId="urn:microsoft.com/office/officeart/2005/8/layout/default"/>
    <dgm:cxn modelId="{F899F4B6-FF8D-48AC-8E4C-C5B32538125F}" type="presParOf" srcId="{FB970023-0AD8-4257-9D69-0D38BBE98C0B}" destId="{EF93FE5D-CECB-421C-A5E7-C8A146A6D18C}" srcOrd="8" destOrd="0" presId="urn:microsoft.com/office/officeart/2005/8/layout/default"/>
    <dgm:cxn modelId="{EA2BBEBF-1098-4AD5-A3FB-D02B02214B87}" type="presParOf" srcId="{FB970023-0AD8-4257-9D69-0D38BBE98C0B}" destId="{69C1F5B3-E374-4A16-AD71-1F7CD42FE451}" srcOrd="9" destOrd="0" presId="urn:microsoft.com/office/officeart/2005/8/layout/default"/>
    <dgm:cxn modelId="{DFD6097A-5A2C-44C0-91B3-D3528B840323}" type="presParOf" srcId="{FB970023-0AD8-4257-9D69-0D38BBE98C0B}" destId="{4872DE25-18B2-4051-AC2E-50E8F9E547B9}" srcOrd="10" destOrd="0" presId="urn:microsoft.com/office/officeart/2005/8/layout/default"/>
  </dgm:cxnLst>
  <dgm:bg/>
  <dgm:whole/>
  <dgm:extLst>
    <a:ext uri="http://schemas.microsoft.com/office/drawing/2008/diagram">
      <dsp:dataModelExt xmlns:dsp="http://schemas.microsoft.com/office/drawing/2008/diagram" xmlns="" relId="rId11" minVer="http://schemas.openxmlformats.org/drawingml/2006/diagram"/>
    </a:ext>
  </dgm:extLst>
</dgm:dataModel>
</file>

<file path=ppt/diagrams/data52.xml><?xml version="1.0" encoding="utf-8"?>
<dgm:dataModel xmlns:dgm="http://schemas.openxmlformats.org/drawingml/2006/diagram" xmlns:a="http://schemas.openxmlformats.org/drawingml/2006/main">
  <dgm:ptLst>
    <dgm:pt modelId="{816B225A-6D9C-45A5-A08D-C6272DC2B9BE}"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kumimoji="1" lang="ja-JP" altLang="en-US"/>
        </a:p>
      </dgm:t>
    </dgm:pt>
    <dgm:pt modelId="{40401B07-2BC1-43D1-990D-EA08A2E96199}">
      <dgm:prSet phldrT="[テキスト]"/>
      <dgm:spPr/>
      <dgm:t>
        <a:bodyPr/>
        <a:lstStyle/>
        <a:p>
          <a:r>
            <a:rPr kumimoji="1" lang="en-US" altLang="ja-JP" dirty="0" smtClean="0"/>
            <a:t>HOME</a:t>
          </a:r>
          <a:endParaRPr kumimoji="1" lang="ja-JP" altLang="en-US" dirty="0"/>
        </a:p>
      </dgm:t>
    </dgm:pt>
    <dgm:pt modelId="{7810A5FF-DD0E-4847-BB51-CCA58505CB3C}" type="parTrans" cxnId="{6A1762DF-7C29-4A0A-8748-CEA318AD2CB0}">
      <dgm:prSet/>
      <dgm:spPr/>
      <dgm:t>
        <a:bodyPr/>
        <a:lstStyle/>
        <a:p>
          <a:endParaRPr kumimoji="1" lang="ja-JP" altLang="en-US"/>
        </a:p>
      </dgm:t>
    </dgm:pt>
    <dgm:pt modelId="{87D7B1F8-6123-41EB-9EE4-4365B501F819}" type="sibTrans" cxnId="{6A1762DF-7C29-4A0A-8748-CEA318AD2CB0}">
      <dgm:prSet/>
      <dgm:spPr/>
      <dgm:t>
        <a:bodyPr/>
        <a:lstStyle/>
        <a:p>
          <a:endParaRPr kumimoji="1" lang="ja-JP" altLang="en-US"/>
        </a:p>
      </dgm:t>
    </dgm:pt>
    <dgm:pt modelId="{032D3BBA-FECA-4A09-86B8-D22A26B2D692}">
      <dgm:prSet phldrT="[テキスト]"/>
      <dgm:spPr/>
      <dgm:t>
        <a:bodyPr/>
        <a:lstStyle/>
        <a:p>
          <a:r>
            <a:rPr kumimoji="1" lang="en-US" altLang="ja-JP" dirty="0" smtClean="0"/>
            <a:t>NEWS</a:t>
          </a:r>
          <a:endParaRPr kumimoji="1" lang="ja-JP" altLang="en-US" dirty="0"/>
        </a:p>
      </dgm:t>
    </dgm:pt>
    <dgm:pt modelId="{4119427E-7B15-41EB-8B5A-B95D0DFD73F7}" type="parTrans" cxnId="{3C106BD5-B745-482F-ACFC-16D6C59D484C}">
      <dgm:prSet/>
      <dgm:spPr/>
      <dgm:t>
        <a:bodyPr/>
        <a:lstStyle/>
        <a:p>
          <a:endParaRPr kumimoji="1" lang="ja-JP" altLang="en-US"/>
        </a:p>
      </dgm:t>
    </dgm:pt>
    <dgm:pt modelId="{FBC42729-2ECE-47F8-80EF-0A2691BE4F4B}" type="sibTrans" cxnId="{3C106BD5-B745-482F-ACFC-16D6C59D484C}">
      <dgm:prSet/>
      <dgm:spPr/>
      <dgm:t>
        <a:bodyPr/>
        <a:lstStyle/>
        <a:p>
          <a:endParaRPr kumimoji="1" lang="ja-JP" altLang="en-US"/>
        </a:p>
      </dgm:t>
    </dgm:pt>
    <dgm:pt modelId="{7B17B44F-FC52-4305-B7B4-359C8BB0CC78}">
      <dgm:prSet phldrT="[テキスト]"/>
      <dgm:spPr/>
      <dgm:t>
        <a:bodyPr/>
        <a:lstStyle/>
        <a:p>
          <a:r>
            <a:rPr kumimoji="1" lang="ja-JP" altLang="en-US" dirty="0" smtClean="0"/>
            <a:t>サービス</a:t>
          </a:r>
          <a:endParaRPr kumimoji="1" lang="ja-JP" altLang="en-US" dirty="0"/>
        </a:p>
      </dgm:t>
    </dgm:pt>
    <dgm:pt modelId="{33AB0CC5-D5AB-43B3-85EC-314056ECEFE3}" type="parTrans" cxnId="{C99A6A04-00F2-464C-A463-810353EE4324}">
      <dgm:prSet/>
      <dgm:spPr/>
      <dgm:t>
        <a:bodyPr/>
        <a:lstStyle/>
        <a:p>
          <a:endParaRPr kumimoji="1" lang="ja-JP" altLang="en-US"/>
        </a:p>
      </dgm:t>
    </dgm:pt>
    <dgm:pt modelId="{92690300-D18D-45E1-9C05-A5A7F486431A}" type="sibTrans" cxnId="{C99A6A04-00F2-464C-A463-810353EE4324}">
      <dgm:prSet/>
      <dgm:spPr/>
      <dgm:t>
        <a:bodyPr/>
        <a:lstStyle/>
        <a:p>
          <a:endParaRPr kumimoji="1" lang="ja-JP" altLang="en-US"/>
        </a:p>
      </dgm:t>
    </dgm:pt>
    <dgm:pt modelId="{A8173AC5-747C-4629-AFDD-A87911240C17}">
      <dgm:prSet phldrT="[テキスト]"/>
      <dgm:spPr/>
      <dgm:t>
        <a:bodyPr/>
        <a:lstStyle/>
        <a:p>
          <a:r>
            <a:rPr kumimoji="1" lang="ja-JP" altLang="en-US" dirty="0" smtClean="0"/>
            <a:t>決済端末</a:t>
          </a:r>
          <a:endParaRPr kumimoji="1" lang="ja-JP" altLang="en-US" dirty="0"/>
        </a:p>
      </dgm:t>
    </dgm:pt>
    <dgm:pt modelId="{E974970D-70A4-448F-ADA5-582372723288}" type="parTrans" cxnId="{A95E0B9F-59F7-44CA-BC30-FF56A08C9DCF}">
      <dgm:prSet/>
      <dgm:spPr/>
      <dgm:t>
        <a:bodyPr/>
        <a:lstStyle/>
        <a:p>
          <a:endParaRPr kumimoji="1" lang="ja-JP" altLang="en-US"/>
        </a:p>
      </dgm:t>
    </dgm:pt>
    <dgm:pt modelId="{53B3EEC5-F0C3-4637-83DF-ECC7F7989530}" type="sibTrans" cxnId="{A95E0B9F-59F7-44CA-BC30-FF56A08C9DCF}">
      <dgm:prSet/>
      <dgm:spPr/>
      <dgm:t>
        <a:bodyPr/>
        <a:lstStyle/>
        <a:p>
          <a:endParaRPr kumimoji="1" lang="ja-JP" altLang="en-US"/>
        </a:p>
      </dgm:t>
    </dgm:pt>
    <dgm:pt modelId="{719CC07F-E7E8-4D5D-812D-B4FE5927E5EE}">
      <dgm:prSet phldrT="[テキスト]"/>
      <dgm:spPr/>
      <dgm:t>
        <a:bodyPr/>
        <a:lstStyle/>
        <a:p>
          <a:r>
            <a:rPr kumimoji="1" lang="ja-JP" altLang="en-US" dirty="0" smtClean="0"/>
            <a:t>会社概要</a:t>
          </a:r>
          <a:endParaRPr kumimoji="1" lang="ja-JP" altLang="en-US" dirty="0"/>
        </a:p>
      </dgm:t>
    </dgm:pt>
    <dgm:pt modelId="{2DF4381A-E109-454A-9E32-D93C72FC7A55}" type="parTrans" cxnId="{F03DD442-96A4-477A-9D30-F76921D72844}">
      <dgm:prSet/>
      <dgm:spPr/>
      <dgm:t>
        <a:bodyPr/>
        <a:lstStyle/>
        <a:p>
          <a:endParaRPr kumimoji="1" lang="ja-JP" altLang="en-US"/>
        </a:p>
      </dgm:t>
    </dgm:pt>
    <dgm:pt modelId="{371C3CB0-B366-474D-B5B7-5314870145B2}" type="sibTrans" cxnId="{F03DD442-96A4-477A-9D30-F76921D72844}">
      <dgm:prSet/>
      <dgm:spPr/>
      <dgm:t>
        <a:bodyPr/>
        <a:lstStyle/>
        <a:p>
          <a:endParaRPr kumimoji="1" lang="ja-JP" altLang="en-US"/>
        </a:p>
      </dgm:t>
    </dgm:pt>
    <dgm:pt modelId="{62B35D10-1538-4D55-950A-2A2BA79ABB01}">
      <dgm:prSet phldrT="[テキスト]"/>
      <dgm:spPr/>
      <dgm:t>
        <a:bodyPr/>
        <a:lstStyle/>
        <a:p>
          <a:r>
            <a:rPr kumimoji="1" lang="ja-JP" altLang="en-US" dirty="0" smtClean="0"/>
            <a:t>お問い合わせ</a:t>
          </a:r>
          <a:endParaRPr kumimoji="1" lang="ja-JP" altLang="en-US" dirty="0"/>
        </a:p>
      </dgm:t>
    </dgm:pt>
    <dgm:pt modelId="{3B7949E4-2C6C-4147-8E77-B67B75755B1D}" type="parTrans" cxnId="{050851E5-7985-4624-BFA0-E63890E07C3D}">
      <dgm:prSet/>
      <dgm:spPr/>
      <dgm:t>
        <a:bodyPr/>
        <a:lstStyle/>
        <a:p>
          <a:endParaRPr kumimoji="1" lang="ja-JP" altLang="en-US"/>
        </a:p>
      </dgm:t>
    </dgm:pt>
    <dgm:pt modelId="{14D47D6F-6546-446B-AE47-30FEAA7CBE24}" type="sibTrans" cxnId="{050851E5-7985-4624-BFA0-E63890E07C3D}">
      <dgm:prSet/>
      <dgm:spPr/>
      <dgm:t>
        <a:bodyPr/>
        <a:lstStyle/>
        <a:p>
          <a:endParaRPr kumimoji="1" lang="ja-JP" altLang="en-US"/>
        </a:p>
      </dgm:t>
    </dgm:pt>
    <dgm:pt modelId="{FB970023-0AD8-4257-9D69-0D38BBE98C0B}" type="pres">
      <dgm:prSet presAssocID="{816B225A-6D9C-45A5-A08D-C6272DC2B9BE}" presName="diagram" presStyleCnt="0">
        <dgm:presLayoutVars>
          <dgm:dir/>
          <dgm:resizeHandles val="exact"/>
        </dgm:presLayoutVars>
      </dgm:prSet>
      <dgm:spPr/>
      <dgm:t>
        <a:bodyPr/>
        <a:lstStyle/>
        <a:p>
          <a:endParaRPr kumimoji="1" lang="ja-JP" altLang="en-US"/>
        </a:p>
      </dgm:t>
    </dgm:pt>
    <dgm:pt modelId="{FFE1DB0B-A649-43C1-B7D2-CEF3FA2CA620}" type="pres">
      <dgm:prSet presAssocID="{40401B07-2BC1-43D1-990D-EA08A2E96199}" presName="node" presStyleLbl="node1" presStyleIdx="0" presStyleCnt="6" custScaleX="175638">
        <dgm:presLayoutVars>
          <dgm:bulletEnabled val="1"/>
        </dgm:presLayoutVars>
      </dgm:prSet>
      <dgm:spPr/>
      <dgm:t>
        <a:bodyPr/>
        <a:lstStyle/>
        <a:p>
          <a:endParaRPr kumimoji="1" lang="ja-JP" altLang="en-US"/>
        </a:p>
      </dgm:t>
    </dgm:pt>
    <dgm:pt modelId="{2801E637-8C93-40BB-8D47-B379444342CD}" type="pres">
      <dgm:prSet presAssocID="{87D7B1F8-6123-41EB-9EE4-4365B501F819}" presName="sibTrans" presStyleCnt="0"/>
      <dgm:spPr/>
    </dgm:pt>
    <dgm:pt modelId="{DE94FCB2-DC8D-4E9C-99AC-1B4A02F51ED1}" type="pres">
      <dgm:prSet presAssocID="{032D3BBA-FECA-4A09-86B8-D22A26B2D692}" presName="node" presStyleLbl="node1" presStyleIdx="1" presStyleCnt="6" custScaleX="171041">
        <dgm:presLayoutVars>
          <dgm:bulletEnabled val="1"/>
        </dgm:presLayoutVars>
      </dgm:prSet>
      <dgm:spPr/>
      <dgm:t>
        <a:bodyPr/>
        <a:lstStyle/>
        <a:p>
          <a:endParaRPr kumimoji="1" lang="ja-JP" altLang="en-US"/>
        </a:p>
      </dgm:t>
    </dgm:pt>
    <dgm:pt modelId="{B79BEC52-4A3C-4665-948E-5AB634E4DDD1}" type="pres">
      <dgm:prSet presAssocID="{FBC42729-2ECE-47F8-80EF-0A2691BE4F4B}" presName="sibTrans" presStyleCnt="0"/>
      <dgm:spPr/>
    </dgm:pt>
    <dgm:pt modelId="{9E71994E-CAF8-46B6-9D24-24B986C042F2}" type="pres">
      <dgm:prSet presAssocID="{7B17B44F-FC52-4305-B7B4-359C8BB0CC78}" presName="node" presStyleLbl="node1" presStyleIdx="2" presStyleCnt="6" custScaleX="161847">
        <dgm:presLayoutVars>
          <dgm:bulletEnabled val="1"/>
        </dgm:presLayoutVars>
      </dgm:prSet>
      <dgm:spPr/>
      <dgm:t>
        <a:bodyPr/>
        <a:lstStyle/>
        <a:p>
          <a:endParaRPr kumimoji="1" lang="ja-JP" altLang="en-US"/>
        </a:p>
      </dgm:t>
    </dgm:pt>
    <dgm:pt modelId="{738F86CF-128D-470E-936B-6A3F88B3548B}" type="pres">
      <dgm:prSet presAssocID="{92690300-D18D-45E1-9C05-A5A7F486431A}" presName="sibTrans" presStyleCnt="0"/>
      <dgm:spPr/>
    </dgm:pt>
    <dgm:pt modelId="{AB46F437-0746-4546-925E-0EB7C7D5DEEE}" type="pres">
      <dgm:prSet presAssocID="{A8173AC5-747C-4629-AFDD-A87911240C17}" presName="node" presStyleLbl="node1" presStyleIdx="3" presStyleCnt="6" custScaleX="183491">
        <dgm:presLayoutVars>
          <dgm:bulletEnabled val="1"/>
        </dgm:presLayoutVars>
      </dgm:prSet>
      <dgm:spPr/>
      <dgm:t>
        <a:bodyPr/>
        <a:lstStyle/>
        <a:p>
          <a:endParaRPr kumimoji="1" lang="ja-JP" altLang="en-US"/>
        </a:p>
      </dgm:t>
    </dgm:pt>
    <dgm:pt modelId="{DFB5A0A0-5AAF-4E7A-96E3-6AAED3E2A4DE}" type="pres">
      <dgm:prSet presAssocID="{53B3EEC5-F0C3-4637-83DF-ECC7F7989530}" presName="sibTrans" presStyleCnt="0"/>
      <dgm:spPr/>
    </dgm:pt>
    <dgm:pt modelId="{EF93FE5D-CECB-421C-A5E7-C8A146A6D18C}" type="pres">
      <dgm:prSet presAssocID="{719CC07F-E7E8-4D5D-812D-B4FE5927E5EE}" presName="node" presStyleLbl="node1" presStyleIdx="4" presStyleCnt="6" custScaleX="166731">
        <dgm:presLayoutVars>
          <dgm:bulletEnabled val="1"/>
        </dgm:presLayoutVars>
      </dgm:prSet>
      <dgm:spPr/>
      <dgm:t>
        <a:bodyPr/>
        <a:lstStyle/>
        <a:p>
          <a:endParaRPr kumimoji="1" lang="ja-JP" altLang="en-US"/>
        </a:p>
      </dgm:t>
    </dgm:pt>
    <dgm:pt modelId="{69C1F5B3-E374-4A16-AD71-1F7CD42FE451}" type="pres">
      <dgm:prSet presAssocID="{371C3CB0-B366-474D-B5B7-5314870145B2}" presName="sibTrans" presStyleCnt="0"/>
      <dgm:spPr/>
    </dgm:pt>
    <dgm:pt modelId="{4872DE25-18B2-4051-AC2E-50E8F9E547B9}" type="pres">
      <dgm:prSet presAssocID="{62B35D10-1538-4D55-950A-2A2BA79ABB01}" presName="node" presStyleLbl="node1" presStyleIdx="5" presStyleCnt="6" custScaleX="182009">
        <dgm:presLayoutVars>
          <dgm:bulletEnabled val="1"/>
        </dgm:presLayoutVars>
      </dgm:prSet>
      <dgm:spPr/>
      <dgm:t>
        <a:bodyPr/>
        <a:lstStyle/>
        <a:p>
          <a:endParaRPr kumimoji="1" lang="ja-JP" altLang="en-US"/>
        </a:p>
      </dgm:t>
    </dgm:pt>
  </dgm:ptLst>
  <dgm:cxnLst>
    <dgm:cxn modelId="{6E13B4CE-497D-4BBA-A663-85479D5C22E5}" type="presOf" srcId="{A8173AC5-747C-4629-AFDD-A87911240C17}" destId="{AB46F437-0746-4546-925E-0EB7C7D5DEEE}" srcOrd="0" destOrd="0" presId="urn:microsoft.com/office/officeart/2005/8/layout/default"/>
    <dgm:cxn modelId="{F03DD442-96A4-477A-9D30-F76921D72844}" srcId="{816B225A-6D9C-45A5-A08D-C6272DC2B9BE}" destId="{719CC07F-E7E8-4D5D-812D-B4FE5927E5EE}" srcOrd="4" destOrd="0" parTransId="{2DF4381A-E109-454A-9E32-D93C72FC7A55}" sibTransId="{371C3CB0-B366-474D-B5B7-5314870145B2}"/>
    <dgm:cxn modelId="{C99A6A04-00F2-464C-A463-810353EE4324}" srcId="{816B225A-6D9C-45A5-A08D-C6272DC2B9BE}" destId="{7B17B44F-FC52-4305-B7B4-359C8BB0CC78}" srcOrd="2" destOrd="0" parTransId="{33AB0CC5-D5AB-43B3-85EC-314056ECEFE3}" sibTransId="{92690300-D18D-45E1-9C05-A5A7F486431A}"/>
    <dgm:cxn modelId="{50921551-D1E5-4881-AA82-3D58CFC5F72A}" type="presOf" srcId="{816B225A-6D9C-45A5-A08D-C6272DC2B9BE}" destId="{FB970023-0AD8-4257-9D69-0D38BBE98C0B}" srcOrd="0" destOrd="0" presId="urn:microsoft.com/office/officeart/2005/8/layout/default"/>
    <dgm:cxn modelId="{132A28F1-11B5-44CF-A4D8-D765FC78EA98}" type="presOf" srcId="{62B35D10-1538-4D55-950A-2A2BA79ABB01}" destId="{4872DE25-18B2-4051-AC2E-50E8F9E547B9}" srcOrd="0" destOrd="0" presId="urn:microsoft.com/office/officeart/2005/8/layout/default"/>
    <dgm:cxn modelId="{1BB95ED2-4C88-452F-8B7A-4527E0FB7937}" type="presOf" srcId="{7B17B44F-FC52-4305-B7B4-359C8BB0CC78}" destId="{9E71994E-CAF8-46B6-9D24-24B986C042F2}" srcOrd="0" destOrd="0" presId="urn:microsoft.com/office/officeart/2005/8/layout/default"/>
    <dgm:cxn modelId="{050851E5-7985-4624-BFA0-E63890E07C3D}" srcId="{816B225A-6D9C-45A5-A08D-C6272DC2B9BE}" destId="{62B35D10-1538-4D55-950A-2A2BA79ABB01}" srcOrd="5" destOrd="0" parTransId="{3B7949E4-2C6C-4147-8E77-B67B75755B1D}" sibTransId="{14D47D6F-6546-446B-AE47-30FEAA7CBE24}"/>
    <dgm:cxn modelId="{A95E0B9F-59F7-44CA-BC30-FF56A08C9DCF}" srcId="{816B225A-6D9C-45A5-A08D-C6272DC2B9BE}" destId="{A8173AC5-747C-4629-AFDD-A87911240C17}" srcOrd="3" destOrd="0" parTransId="{E974970D-70A4-448F-ADA5-582372723288}" sibTransId="{53B3EEC5-F0C3-4637-83DF-ECC7F7989530}"/>
    <dgm:cxn modelId="{C752749C-C489-40F2-B765-4152A854F25F}" type="presOf" srcId="{032D3BBA-FECA-4A09-86B8-D22A26B2D692}" destId="{DE94FCB2-DC8D-4E9C-99AC-1B4A02F51ED1}" srcOrd="0" destOrd="0" presId="urn:microsoft.com/office/officeart/2005/8/layout/default"/>
    <dgm:cxn modelId="{2E87FB5F-2193-4290-B0A0-49E6A94D1590}" type="presOf" srcId="{719CC07F-E7E8-4D5D-812D-B4FE5927E5EE}" destId="{EF93FE5D-CECB-421C-A5E7-C8A146A6D18C}" srcOrd="0" destOrd="0" presId="urn:microsoft.com/office/officeart/2005/8/layout/default"/>
    <dgm:cxn modelId="{D6742843-7443-4CB0-8112-A52243831BD5}" type="presOf" srcId="{40401B07-2BC1-43D1-990D-EA08A2E96199}" destId="{FFE1DB0B-A649-43C1-B7D2-CEF3FA2CA620}" srcOrd="0" destOrd="0" presId="urn:microsoft.com/office/officeart/2005/8/layout/default"/>
    <dgm:cxn modelId="{6A1762DF-7C29-4A0A-8748-CEA318AD2CB0}" srcId="{816B225A-6D9C-45A5-A08D-C6272DC2B9BE}" destId="{40401B07-2BC1-43D1-990D-EA08A2E96199}" srcOrd="0" destOrd="0" parTransId="{7810A5FF-DD0E-4847-BB51-CCA58505CB3C}" sibTransId="{87D7B1F8-6123-41EB-9EE4-4365B501F819}"/>
    <dgm:cxn modelId="{3C106BD5-B745-482F-ACFC-16D6C59D484C}" srcId="{816B225A-6D9C-45A5-A08D-C6272DC2B9BE}" destId="{032D3BBA-FECA-4A09-86B8-D22A26B2D692}" srcOrd="1" destOrd="0" parTransId="{4119427E-7B15-41EB-8B5A-B95D0DFD73F7}" sibTransId="{FBC42729-2ECE-47F8-80EF-0A2691BE4F4B}"/>
    <dgm:cxn modelId="{8EF7A6B2-93FD-4FC9-841D-3DB209624607}" type="presParOf" srcId="{FB970023-0AD8-4257-9D69-0D38BBE98C0B}" destId="{FFE1DB0B-A649-43C1-B7D2-CEF3FA2CA620}" srcOrd="0" destOrd="0" presId="urn:microsoft.com/office/officeart/2005/8/layout/default"/>
    <dgm:cxn modelId="{9DF6448C-06BF-41DA-A26A-93A6B86FB832}" type="presParOf" srcId="{FB970023-0AD8-4257-9D69-0D38BBE98C0B}" destId="{2801E637-8C93-40BB-8D47-B379444342CD}" srcOrd="1" destOrd="0" presId="urn:microsoft.com/office/officeart/2005/8/layout/default"/>
    <dgm:cxn modelId="{71AD120B-D843-4B68-AF8C-354527EA08BF}" type="presParOf" srcId="{FB970023-0AD8-4257-9D69-0D38BBE98C0B}" destId="{DE94FCB2-DC8D-4E9C-99AC-1B4A02F51ED1}" srcOrd="2" destOrd="0" presId="urn:microsoft.com/office/officeart/2005/8/layout/default"/>
    <dgm:cxn modelId="{48292E7F-FC15-46FD-80CF-5577154B8015}" type="presParOf" srcId="{FB970023-0AD8-4257-9D69-0D38BBE98C0B}" destId="{B79BEC52-4A3C-4665-948E-5AB634E4DDD1}" srcOrd="3" destOrd="0" presId="urn:microsoft.com/office/officeart/2005/8/layout/default"/>
    <dgm:cxn modelId="{4672B31B-AB40-467C-9D30-D19BF03390EF}" type="presParOf" srcId="{FB970023-0AD8-4257-9D69-0D38BBE98C0B}" destId="{9E71994E-CAF8-46B6-9D24-24B986C042F2}" srcOrd="4" destOrd="0" presId="urn:microsoft.com/office/officeart/2005/8/layout/default"/>
    <dgm:cxn modelId="{6BCF23CC-1938-48DD-9F5B-B2536E4F47F4}" type="presParOf" srcId="{FB970023-0AD8-4257-9D69-0D38BBE98C0B}" destId="{738F86CF-128D-470E-936B-6A3F88B3548B}" srcOrd="5" destOrd="0" presId="urn:microsoft.com/office/officeart/2005/8/layout/default"/>
    <dgm:cxn modelId="{51F04161-A3BD-4BBA-8E4E-64AEEE500C7C}" type="presParOf" srcId="{FB970023-0AD8-4257-9D69-0D38BBE98C0B}" destId="{AB46F437-0746-4546-925E-0EB7C7D5DEEE}" srcOrd="6" destOrd="0" presId="urn:microsoft.com/office/officeart/2005/8/layout/default"/>
    <dgm:cxn modelId="{0FD79108-32FC-4C9A-9FB7-35F0CC38E893}" type="presParOf" srcId="{FB970023-0AD8-4257-9D69-0D38BBE98C0B}" destId="{DFB5A0A0-5AAF-4E7A-96E3-6AAED3E2A4DE}" srcOrd="7" destOrd="0" presId="urn:microsoft.com/office/officeart/2005/8/layout/default"/>
    <dgm:cxn modelId="{47799840-2EA9-4F43-A392-9D57E5DB85EE}" type="presParOf" srcId="{FB970023-0AD8-4257-9D69-0D38BBE98C0B}" destId="{EF93FE5D-CECB-421C-A5E7-C8A146A6D18C}" srcOrd="8" destOrd="0" presId="urn:microsoft.com/office/officeart/2005/8/layout/default"/>
    <dgm:cxn modelId="{D6542C3E-50B0-41AF-9D69-0C3566DFAA93}" type="presParOf" srcId="{FB970023-0AD8-4257-9D69-0D38BBE98C0B}" destId="{69C1F5B3-E374-4A16-AD71-1F7CD42FE451}" srcOrd="9" destOrd="0" presId="urn:microsoft.com/office/officeart/2005/8/layout/default"/>
    <dgm:cxn modelId="{0787252E-585F-41D3-B370-DD68066BF1F1}" type="presParOf" srcId="{FB970023-0AD8-4257-9D69-0D38BBE98C0B}" destId="{4872DE25-18B2-4051-AC2E-50E8F9E547B9}" srcOrd="10" destOrd="0" presId="urn:microsoft.com/office/officeart/2005/8/layout/default"/>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53.xml><?xml version="1.0" encoding="utf-8"?>
<dgm:dataModel xmlns:dgm="http://schemas.openxmlformats.org/drawingml/2006/diagram" xmlns:a="http://schemas.openxmlformats.org/drawingml/2006/main">
  <dgm:ptLst>
    <dgm:pt modelId="{816B225A-6D9C-45A5-A08D-C6272DC2B9BE}" type="doc">
      <dgm:prSet loTypeId="urn:microsoft.com/office/officeart/2005/8/layout/default" loCatId="list" qsTypeId="urn:microsoft.com/office/officeart/2005/8/quickstyle/3d4" qsCatId="3D" csTypeId="urn:microsoft.com/office/officeart/2005/8/colors/accent0_1" csCatId="mainScheme" phldr="1"/>
      <dgm:spPr/>
      <dgm:t>
        <a:bodyPr/>
        <a:lstStyle/>
        <a:p>
          <a:endParaRPr kumimoji="1" lang="ja-JP" altLang="en-US"/>
        </a:p>
      </dgm:t>
    </dgm:pt>
    <dgm:pt modelId="{40401B07-2BC1-43D1-990D-EA08A2E96199}">
      <dgm:prSet phldrT="[テキスト]"/>
      <dgm:spPr/>
      <dgm:t>
        <a:bodyPr/>
        <a:lstStyle/>
        <a:p>
          <a:r>
            <a:rPr kumimoji="1" lang="ja-JP" altLang="en-US" dirty="0" smtClean="0"/>
            <a:t>サイトマップ</a:t>
          </a:r>
          <a:endParaRPr kumimoji="1" lang="ja-JP" altLang="en-US" dirty="0"/>
        </a:p>
      </dgm:t>
    </dgm:pt>
    <dgm:pt modelId="{7810A5FF-DD0E-4847-BB51-CCA58505CB3C}" type="parTrans" cxnId="{6A1762DF-7C29-4A0A-8748-CEA318AD2CB0}">
      <dgm:prSet/>
      <dgm:spPr/>
      <dgm:t>
        <a:bodyPr/>
        <a:lstStyle/>
        <a:p>
          <a:endParaRPr kumimoji="1" lang="ja-JP" altLang="en-US"/>
        </a:p>
      </dgm:t>
    </dgm:pt>
    <dgm:pt modelId="{87D7B1F8-6123-41EB-9EE4-4365B501F819}" type="sibTrans" cxnId="{6A1762DF-7C29-4A0A-8748-CEA318AD2CB0}">
      <dgm:prSet/>
      <dgm:spPr/>
      <dgm:t>
        <a:bodyPr/>
        <a:lstStyle/>
        <a:p>
          <a:endParaRPr kumimoji="1" lang="ja-JP" altLang="en-US"/>
        </a:p>
      </dgm:t>
    </dgm:pt>
    <dgm:pt modelId="{032D3BBA-FECA-4A09-86B8-D22A26B2D692}">
      <dgm:prSet phldrT="[テキスト]"/>
      <dgm:spPr/>
      <dgm:t>
        <a:bodyPr/>
        <a:lstStyle/>
        <a:p>
          <a:r>
            <a:rPr kumimoji="1" lang="ja-JP" altLang="en-US" dirty="0" smtClean="0"/>
            <a:t>個人情報保護方針</a:t>
          </a:r>
          <a:endParaRPr kumimoji="1" lang="ja-JP" altLang="en-US" dirty="0"/>
        </a:p>
      </dgm:t>
    </dgm:pt>
    <dgm:pt modelId="{4119427E-7B15-41EB-8B5A-B95D0DFD73F7}" type="parTrans" cxnId="{3C106BD5-B745-482F-ACFC-16D6C59D484C}">
      <dgm:prSet/>
      <dgm:spPr/>
      <dgm:t>
        <a:bodyPr/>
        <a:lstStyle/>
        <a:p>
          <a:endParaRPr kumimoji="1" lang="ja-JP" altLang="en-US"/>
        </a:p>
      </dgm:t>
    </dgm:pt>
    <dgm:pt modelId="{FBC42729-2ECE-47F8-80EF-0A2691BE4F4B}" type="sibTrans" cxnId="{3C106BD5-B745-482F-ACFC-16D6C59D484C}">
      <dgm:prSet/>
      <dgm:spPr/>
      <dgm:t>
        <a:bodyPr/>
        <a:lstStyle/>
        <a:p>
          <a:endParaRPr kumimoji="1" lang="ja-JP" altLang="en-US"/>
        </a:p>
      </dgm:t>
    </dgm:pt>
    <dgm:pt modelId="{7B17B44F-FC52-4305-B7B4-359C8BB0CC78}">
      <dgm:prSet phldrT="[テキスト]"/>
      <dgm:spPr/>
      <dgm:t>
        <a:bodyPr/>
        <a:lstStyle/>
        <a:p>
          <a:r>
            <a:rPr kumimoji="1" lang="ja-JP" altLang="en-US" dirty="0" smtClean="0"/>
            <a:t>免責事項</a:t>
          </a:r>
          <a:endParaRPr kumimoji="1" lang="ja-JP" altLang="en-US" dirty="0"/>
        </a:p>
      </dgm:t>
    </dgm:pt>
    <dgm:pt modelId="{33AB0CC5-D5AB-43B3-85EC-314056ECEFE3}" type="parTrans" cxnId="{C99A6A04-00F2-464C-A463-810353EE4324}">
      <dgm:prSet/>
      <dgm:spPr/>
      <dgm:t>
        <a:bodyPr/>
        <a:lstStyle/>
        <a:p>
          <a:endParaRPr kumimoji="1" lang="ja-JP" altLang="en-US"/>
        </a:p>
      </dgm:t>
    </dgm:pt>
    <dgm:pt modelId="{92690300-D18D-45E1-9C05-A5A7F486431A}" type="sibTrans" cxnId="{C99A6A04-00F2-464C-A463-810353EE4324}">
      <dgm:prSet/>
      <dgm:spPr/>
      <dgm:t>
        <a:bodyPr/>
        <a:lstStyle/>
        <a:p>
          <a:endParaRPr kumimoji="1" lang="ja-JP" altLang="en-US"/>
        </a:p>
      </dgm:t>
    </dgm:pt>
    <dgm:pt modelId="{A8173AC5-747C-4629-AFDD-A87911240C17}">
      <dgm:prSet phldrT="[テキスト]"/>
      <dgm:spPr/>
      <dgm:t>
        <a:bodyPr/>
        <a:lstStyle/>
        <a:p>
          <a:r>
            <a:rPr kumimoji="1" lang="ja-JP" altLang="en-US" dirty="0" smtClean="0"/>
            <a:t>会社概要</a:t>
          </a:r>
          <a:endParaRPr kumimoji="1" lang="ja-JP" altLang="en-US" dirty="0"/>
        </a:p>
      </dgm:t>
    </dgm:pt>
    <dgm:pt modelId="{E974970D-70A4-448F-ADA5-582372723288}" type="parTrans" cxnId="{A95E0B9F-59F7-44CA-BC30-FF56A08C9DCF}">
      <dgm:prSet/>
      <dgm:spPr/>
      <dgm:t>
        <a:bodyPr/>
        <a:lstStyle/>
        <a:p>
          <a:endParaRPr kumimoji="1" lang="ja-JP" altLang="en-US"/>
        </a:p>
      </dgm:t>
    </dgm:pt>
    <dgm:pt modelId="{53B3EEC5-F0C3-4637-83DF-ECC7F7989530}" type="sibTrans" cxnId="{A95E0B9F-59F7-44CA-BC30-FF56A08C9DCF}">
      <dgm:prSet/>
      <dgm:spPr/>
      <dgm:t>
        <a:bodyPr/>
        <a:lstStyle/>
        <a:p>
          <a:endParaRPr kumimoji="1" lang="ja-JP" altLang="en-US"/>
        </a:p>
      </dgm:t>
    </dgm:pt>
    <dgm:pt modelId="{719CC07F-E7E8-4D5D-812D-B4FE5927E5EE}">
      <dgm:prSet phldrT="[テキスト]"/>
      <dgm:spPr/>
      <dgm:t>
        <a:bodyPr/>
        <a:lstStyle/>
        <a:p>
          <a:r>
            <a:rPr kumimoji="1" lang="ja-JP" altLang="en-US" dirty="0" smtClean="0"/>
            <a:t>お問い合わせ</a:t>
          </a:r>
          <a:endParaRPr kumimoji="1" lang="ja-JP" altLang="en-US" dirty="0"/>
        </a:p>
      </dgm:t>
    </dgm:pt>
    <dgm:pt modelId="{2DF4381A-E109-454A-9E32-D93C72FC7A55}" type="parTrans" cxnId="{F03DD442-96A4-477A-9D30-F76921D72844}">
      <dgm:prSet/>
      <dgm:spPr/>
      <dgm:t>
        <a:bodyPr/>
        <a:lstStyle/>
        <a:p>
          <a:endParaRPr kumimoji="1" lang="ja-JP" altLang="en-US"/>
        </a:p>
      </dgm:t>
    </dgm:pt>
    <dgm:pt modelId="{371C3CB0-B366-474D-B5B7-5314870145B2}" type="sibTrans" cxnId="{F03DD442-96A4-477A-9D30-F76921D72844}">
      <dgm:prSet/>
      <dgm:spPr/>
      <dgm:t>
        <a:bodyPr/>
        <a:lstStyle/>
        <a:p>
          <a:endParaRPr kumimoji="1" lang="ja-JP" altLang="en-US"/>
        </a:p>
      </dgm:t>
    </dgm:pt>
    <dgm:pt modelId="{62B35D10-1538-4D55-950A-2A2BA79ABB01}">
      <dgm:prSet phldrT="[テキスト]"/>
      <dgm:spPr/>
      <dgm:t>
        <a:bodyPr/>
        <a:lstStyle/>
        <a:p>
          <a:r>
            <a:rPr kumimoji="1" lang="ja-JP" altLang="en-US" dirty="0" smtClean="0"/>
            <a:t>お問い合わせ</a:t>
          </a:r>
          <a:endParaRPr kumimoji="1" lang="ja-JP" altLang="en-US" dirty="0"/>
        </a:p>
      </dgm:t>
    </dgm:pt>
    <dgm:pt modelId="{3B7949E4-2C6C-4147-8E77-B67B75755B1D}" type="parTrans" cxnId="{050851E5-7985-4624-BFA0-E63890E07C3D}">
      <dgm:prSet/>
      <dgm:spPr/>
      <dgm:t>
        <a:bodyPr/>
        <a:lstStyle/>
        <a:p>
          <a:endParaRPr kumimoji="1" lang="ja-JP" altLang="en-US"/>
        </a:p>
      </dgm:t>
    </dgm:pt>
    <dgm:pt modelId="{14D47D6F-6546-446B-AE47-30FEAA7CBE24}" type="sibTrans" cxnId="{050851E5-7985-4624-BFA0-E63890E07C3D}">
      <dgm:prSet/>
      <dgm:spPr/>
      <dgm:t>
        <a:bodyPr/>
        <a:lstStyle/>
        <a:p>
          <a:endParaRPr kumimoji="1" lang="ja-JP" altLang="en-US"/>
        </a:p>
      </dgm:t>
    </dgm:pt>
    <dgm:pt modelId="{FB970023-0AD8-4257-9D69-0D38BBE98C0B}" type="pres">
      <dgm:prSet presAssocID="{816B225A-6D9C-45A5-A08D-C6272DC2B9BE}" presName="diagram" presStyleCnt="0">
        <dgm:presLayoutVars>
          <dgm:dir/>
          <dgm:resizeHandles val="exact"/>
        </dgm:presLayoutVars>
      </dgm:prSet>
      <dgm:spPr/>
      <dgm:t>
        <a:bodyPr/>
        <a:lstStyle/>
        <a:p>
          <a:endParaRPr kumimoji="1" lang="ja-JP" altLang="en-US"/>
        </a:p>
      </dgm:t>
    </dgm:pt>
    <dgm:pt modelId="{FFE1DB0B-A649-43C1-B7D2-CEF3FA2CA620}" type="pres">
      <dgm:prSet presAssocID="{40401B07-2BC1-43D1-990D-EA08A2E96199}" presName="node" presStyleLbl="node1" presStyleIdx="0" presStyleCnt="6" custScaleX="175638">
        <dgm:presLayoutVars>
          <dgm:bulletEnabled val="1"/>
        </dgm:presLayoutVars>
      </dgm:prSet>
      <dgm:spPr/>
      <dgm:t>
        <a:bodyPr/>
        <a:lstStyle/>
        <a:p>
          <a:endParaRPr kumimoji="1" lang="ja-JP" altLang="en-US"/>
        </a:p>
      </dgm:t>
    </dgm:pt>
    <dgm:pt modelId="{2801E637-8C93-40BB-8D47-B379444342CD}" type="pres">
      <dgm:prSet presAssocID="{87D7B1F8-6123-41EB-9EE4-4365B501F819}" presName="sibTrans" presStyleCnt="0"/>
      <dgm:spPr/>
      <dgm:t>
        <a:bodyPr/>
        <a:lstStyle/>
        <a:p>
          <a:endParaRPr kumimoji="1" lang="ja-JP" altLang="en-US"/>
        </a:p>
      </dgm:t>
    </dgm:pt>
    <dgm:pt modelId="{DE94FCB2-DC8D-4E9C-99AC-1B4A02F51ED1}" type="pres">
      <dgm:prSet presAssocID="{032D3BBA-FECA-4A09-86B8-D22A26B2D692}" presName="node" presStyleLbl="node1" presStyleIdx="1" presStyleCnt="6" custScaleX="171041">
        <dgm:presLayoutVars>
          <dgm:bulletEnabled val="1"/>
        </dgm:presLayoutVars>
      </dgm:prSet>
      <dgm:spPr/>
      <dgm:t>
        <a:bodyPr/>
        <a:lstStyle/>
        <a:p>
          <a:endParaRPr kumimoji="1" lang="ja-JP" altLang="en-US"/>
        </a:p>
      </dgm:t>
    </dgm:pt>
    <dgm:pt modelId="{B79BEC52-4A3C-4665-948E-5AB634E4DDD1}" type="pres">
      <dgm:prSet presAssocID="{FBC42729-2ECE-47F8-80EF-0A2691BE4F4B}" presName="sibTrans" presStyleCnt="0"/>
      <dgm:spPr/>
      <dgm:t>
        <a:bodyPr/>
        <a:lstStyle/>
        <a:p>
          <a:endParaRPr kumimoji="1" lang="ja-JP" altLang="en-US"/>
        </a:p>
      </dgm:t>
    </dgm:pt>
    <dgm:pt modelId="{9E71994E-CAF8-46B6-9D24-24B986C042F2}" type="pres">
      <dgm:prSet presAssocID="{7B17B44F-FC52-4305-B7B4-359C8BB0CC78}" presName="node" presStyleLbl="node1" presStyleIdx="2" presStyleCnt="6" custScaleX="161847">
        <dgm:presLayoutVars>
          <dgm:bulletEnabled val="1"/>
        </dgm:presLayoutVars>
      </dgm:prSet>
      <dgm:spPr/>
      <dgm:t>
        <a:bodyPr/>
        <a:lstStyle/>
        <a:p>
          <a:endParaRPr kumimoji="1" lang="ja-JP" altLang="en-US"/>
        </a:p>
      </dgm:t>
    </dgm:pt>
    <dgm:pt modelId="{738F86CF-128D-470E-936B-6A3F88B3548B}" type="pres">
      <dgm:prSet presAssocID="{92690300-D18D-45E1-9C05-A5A7F486431A}" presName="sibTrans" presStyleCnt="0"/>
      <dgm:spPr/>
      <dgm:t>
        <a:bodyPr/>
        <a:lstStyle/>
        <a:p>
          <a:endParaRPr kumimoji="1" lang="ja-JP" altLang="en-US"/>
        </a:p>
      </dgm:t>
    </dgm:pt>
    <dgm:pt modelId="{AB46F437-0746-4546-925E-0EB7C7D5DEEE}" type="pres">
      <dgm:prSet presAssocID="{A8173AC5-747C-4629-AFDD-A87911240C17}" presName="node" presStyleLbl="node1" presStyleIdx="3" presStyleCnt="6" custScaleX="183491">
        <dgm:presLayoutVars>
          <dgm:bulletEnabled val="1"/>
        </dgm:presLayoutVars>
      </dgm:prSet>
      <dgm:spPr/>
      <dgm:t>
        <a:bodyPr/>
        <a:lstStyle/>
        <a:p>
          <a:endParaRPr kumimoji="1" lang="ja-JP" altLang="en-US"/>
        </a:p>
      </dgm:t>
    </dgm:pt>
    <dgm:pt modelId="{DFB5A0A0-5AAF-4E7A-96E3-6AAED3E2A4DE}" type="pres">
      <dgm:prSet presAssocID="{53B3EEC5-F0C3-4637-83DF-ECC7F7989530}" presName="sibTrans" presStyleCnt="0"/>
      <dgm:spPr/>
      <dgm:t>
        <a:bodyPr/>
        <a:lstStyle/>
        <a:p>
          <a:endParaRPr kumimoji="1" lang="ja-JP" altLang="en-US"/>
        </a:p>
      </dgm:t>
    </dgm:pt>
    <dgm:pt modelId="{EF93FE5D-CECB-421C-A5E7-C8A146A6D18C}" type="pres">
      <dgm:prSet presAssocID="{719CC07F-E7E8-4D5D-812D-B4FE5927E5EE}" presName="node" presStyleLbl="node1" presStyleIdx="4" presStyleCnt="6" custScaleX="166731">
        <dgm:presLayoutVars>
          <dgm:bulletEnabled val="1"/>
        </dgm:presLayoutVars>
      </dgm:prSet>
      <dgm:spPr/>
      <dgm:t>
        <a:bodyPr/>
        <a:lstStyle/>
        <a:p>
          <a:endParaRPr kumimoji="1" lang="ja-JP" altLang="en-US"/>
        </a:p>
      </dgm:t>
    </dgm:pt>
    <dgm:pt modelId="{69C1F5B3-E374-4A16-AD71-1F7CD42FE451}" type="pres">
      <dgm:prSet presAssocID="{371C3CB0-B366-474D-B5B7-5314870145B2}" presName="sibTrans" presStyleCnt="0"/>
      <dgm:spPr/>
      <dgm:t>
        <a:bodyPr/>
        <a:lstStyle/>
        <a:p>
          <a:endParaRPr kumimoji="1" lang="ja-JP" altLang="en-US"/>
        </a:p>
      </dgm:t>
    </dgm:pt>
    <dgm:pt modelId="{4872DE25-18B2-4051-AC2E-50E8F9E547B9}" type="pres">
      <dgm:prSet presAssocID="{62B35D10-1538-4D55-950A-2A2BA79ABB01}" presName="node" presStyleLbl="node1" presStyleIdx="5" presStyleCnt="6" custScaleX="182009">
        <dgm:presLayoutVars>
          <dgm:bulletEnabled val="1"/>
        </dgm:presLayoutVars>
      </dgm:prSet>
      <dgm:spPr/>
      <dgm:t>
        <a:bodyPr/>
        <a:lstStyle/>
        <a:p>
          <a:endParaRPr kumimoji="1" lang="ja-JP" altLang="en-US"/>
        </a:p>
      </dgm:t>
    </dgm:pt>
  </dgm:ptLst>
  <dgm:cxnLst>
    <dgm:cxn modelId="{C99A6A04-00F2-464C-A463-810353EE4324}" srcId="{816B225A-6D9C-45A5-A08D-C6272DC2B9BE}" destId="{7B17B44F-FC52-4305-B7B4-359C8BB0CC78}" srcOrd="2" destOrd="0" parTransId="{33AB0CC5-D5AB-43B3-85EC-314056ECEFE3}" sibTransId="{92690300-D18D-45E1-9C05-A5A7F486431A}"/>
    <dgm:cxn modelId="{0AAB8B59-042E-44EB-AC37-CDC3B4B34C2D}" type="presOf" srcId="{032D3BBA-FECA-4A09-86B8-D22A26B2D692}" destId="{DE94FCB2-DC8D-4E9C-99AC-1B4A02F51ED1}" srcOrd="0" destOrd="0" presId="urn:microsoft.com/office/officeart/2005/8/layout/default"/>
    <dgm:cxn modelId="{01A17447-8207-40C0-8478-C2D22918AFCB}" type="presOf" srcId="{A8173AC5-747C-4629-AFDD-A87911240C17}" destId="{AB46F437-0746-4546-925E-0EB7C7D5DEEE}" srcOrd="0" destOrd="0" presId="urn:microsoft.com/office/officeart/2005/8/layout/default"/>
    <dgm:cxn modelId="{AC2BA8D8-3653-4CF0-B87F-EA57B86C4A7E}" type="presOf" srcId="{719CC07F-E7E8-4D5D-812D-B4FE5927E5EE}" destId="{EF93FE5D-CECB-421C-A5E7-C8A146A6D18C}" srcOrd="0" destOrd="0" presId="urn:microsoft.com/office/officeart/2005/8/layout/default"/>
    <dgm:cxn modelId="{14D4A2F3-C82B-4723-9AEB-068A6C01B414}" type="presOf" srcId="{62B35D10-1538-4D55-950A-2A2BA79ABB01}" destId="{4872DE25-18B2-4051-AC2E-50E8F9E547B9}" srcOrd="0" destOrd="0" presId="urn:microsoft.com/office/officeart/2005/8/layout/default"/>
    <dgm:cxn modelId="{33855F25-3F10-47AC-AF6A-825632D70D8F}" type="presOf" srcId="{816B225A-6D9C-45A5-A08D-C6272DC2B9BE}" destId="{FB970023-0AD8-4257-9D69-0D38BBE98C0B}" srcOrd="0" destOrd="0" presId="urn:microsoft.com/office/officeart/2005/8/layout/default"/>
    <dgm:cxn modelId="{AC4A5BC0-5E51-4EFC-9C91-A7B35B9DEC10}" type="presOf" srcId="{40401B07-2BC1-43D1-990D-EA08A2E96199}" destId="{FFE1DB0B-A649-43C1-B7D2-CEF3FA2CA620}" srcOrd="0" destOrd="0" presId="urn:microsoft.com/office/officeart/2005/8/layout/default"/>
    <dgm:cxn modelId="{3C106BD5-B745-482F-ACFC-16D6C59D484C}" srcId="{816B225A-6D9C-45A5-A08D-C6272DC2B9BE}" destId="{032D3BBA-FECA-4A09-86B8-D22A26B2D692}" srcOrd="1" destOrd="0" parTransId="{4119427E-7B15-41EB-8B5A-B95D0DFD73F7}" sibTransId="{FBC42729-2ECE-47F8-80EF-0A2691BE4F4B}"/>
    <dgm:cxn modelId="{F03DD442-96A4-477A-9D30-F76921D72844}" srcId="{816B225A-6D9C-45A5-A08D-C6272DC2B9BE}" destId="{719CC07F-E7E8-4D5D-812D-B4FE5927E5EE}" srcOrd="4" destOrd="0" parTransId="{2DF4381A-E109-454A-9E32-D93C72FC7A55}" sibTransId="{371C3CB0-B366-474D-B5B7-5314870145B2}"/>
    <dgm:cxn modelId="{A95E0B9F-59F7-44CA-BC30-FF56A08C9DCF}" srcId="{816B225A-6D9C-45A5-A08D-C6272DC2B9BE}" destId="{A8173AC5-747C-4629-AFDD-A87911240C17}" srcOrd="3" destOrd="0" parTransId="{E974970D-70A4-448F-ADA5-582372723288}" sibTransId="{53B3EEC5-F0C3-4637-83DF-ECC7F7989530}"/>
    <dgm:cxn modelId="{6A1762DF-7C29-4A0A-8748-CEA318AD2CB0}" srcId="{816B225A-6D9C-45A5-A08D-C6272DC2B9BE}" destId="{40401B07-2BC1-43D1-990D-EA08A2E96199}" srcOrd="0" destOrd="0" parTransId="{7810A5FF-DD0E-4847-BB51-CCA58505CB3C}" sibTransId="{87D7B1F8-6123-41EB-9EE4-4365B501F819}"/>
    <dgm:cxn modelId="{050851E5-7985-4624-BFA0-E63890E07C3D}" srcId="{816B225A-6D9C-45A5-A08D-C6272DC2B9BE}" destId="{62B35D10-1538-4D55-950A-2A2BA79ABB01}" srcOrd="5" destOrd="0" parTransId="{3B7949E4-2C6C-4147-8E77-B67B75755B1D}" sibTransId="{14D47D6F-6546-446B-AE47-30FEAA7CBE24}"/>
    <dgm:cxn modelId="{C9DA9043-EE17-4963-AC2F-C57661C2F8FE}" type="presOf" srcId="{7B17B44F-FC52-4305-B7B4-359C8BB0CC78}" destId="{9E71994E-CAF8-46B6-9D24-24B986C042F2}" srcOrd="0" destOrd="0" presId="urn:microsoft.com/office/officeart/2005/8/layout/default"/>
    <dgm:cxn modelId="{EF26BE6E-FCF1-4336-BD19-378C862810A7}" type="presParOf" srcId="{FB970023-0AD8-4257-9D69-0D38BBE98C0B}" destId="{FFE1DB0B-A649-43C1-B7D2-CEF3FA2CA620}" srcOrd="0" destOrd="0" presId="urn:microsoft.com/office/officeart/2005/8/layout/default"/>
    <dgm:cxn modelId="{D17DB19E-65B9-4DC8-9039-7AC1957F499B}" type="presParOf" srcId="{FB970023-0AD8-4257-9D69-0D38BBE98C0B}" destId="{2801E637-8C93-40BB-8D47-B379444342CD}" srcOrd="1" destOrd="0" presId="urn:microsoft.com/office/officeart/2005/8/layout/default"/>
    <dgm:cxn modelId="{0340CF1F-90D2-474E-A333-16C93FC62699}" type="presParOf" srcId="{FB970023-0AD8-4257-9D69-0D38BBE98C0B}" destId="{DE94FCB2-DC8D-4E9C-99AC-1B4A02F51ED1}" srcOrd="2" destOrd="0" presId="urn:microsoft.com/office/officeart/2005/8/layout/default"/>
    <dgm:cxn modelId="{64872463-ADF7-4612-A68F-96E5A537CA54}" type="presParOf" srcId="{FB970023-0AD8-4257-9D69-0D38BBE98C0B}" destId="{B79BEC52-4A3C-4665-948E-5AB634E4DDD1}" srcOrd="3" destOrd="0" presId="urn:microsoft.com/office/officeart/2005/8/layout/default"/>
    <dgm:cxn modelId="{72F28697-2FC5-4384-8CFF-B115BA8F7059}" type="presParOf" srcId="{FB970023-0AD8-4257-9D69-0D38BBE98C0B}" destId="{9E71994E-CAF8-46B6-9D24-24B986C042F2}" srcOrd="4" destOrd="0" presId="urn:microsoft.com/office/officeart/2005/8/layout/default"/>
    <dgm:cxn modelId="{178B596C-4A58-413D-AB66-68F1AAD68B17}" type="presParOf" srcId="{FB970023-0AD8-4257-9D69-0D38BBE98C0B}" destId="{738F86CF-128D-470E-936B-6A3F88B3548B}" srcOrd="5" destOrd="0" presId="urn:microsoft.com/office/officeart/2005/8/layout/default"/>
    <dgm:cxn modelId="{54669338-548A-4F87-9D3C-5E0811F2ACFD}" type="presParOf" srcId="{FB970023-0AD8-4257-9D69-0D38BBE98C0B}" destId="{AB46F437-0746-4546-925E-0EB7C7D5DEEE}" srcOrd="6" destOrd="0" presId="urn:microsoft.com/office/officeart/2005/8/layout/default"/>
    <dgm:cxn modelId="{F71379E4-FF5E-463D-AE76-4A3BE6F903A9}" type="presParOf" srcId="{FB970023-0AD8-4257-9D69-0D38BBE98C0B}" destId="{DFB5A0A0-5AAF-4E7A-96E3-6AAED3E2A4DE}" srcOrd="7" destOrd="0" presId="urn:microsoft.com/office/officeart/2005/8/layout/default"/>
    <dgm:cxn modelId="{8ED180CD-F94C-4227-B9AE-276C732FED0A}" type="presParOf" srcId="{FB970023-0AD8-4257-9D69-0D38BBE98C0B}" destId="{EF93FE5D-CECB-421C-A5E7-C8A146A6D18C}" srcOrd="8" destOrd="0" presId="urn:microsoft.com/office/officeart/2005/8/layout/default"/>
    <dgm:cxn modelId="{AE5153A5-D8AF-40BA-B2AE-4C4B18349903}" type="presParOf" srcId="{FB970023-0AD8-4257-9D69-0D38BBE98C0B}" destId="{69C1F5B3-E374-4A16-AD71-1F7CD42FE451}" srcOrd="9" destOrd="0" presId="urn:microsoft.com/office/officeart/2005/8/layout/default"/>
    <dgm:cxn modelId="{4FCE0C60-DD3F-45F7-AF4C-F68E561B5B54}" type="presParOf" srcId="{FB970023-0AD8-4257-9D69-0D38BBE98C0B}" destId="{4872DE25-18B2-4051-AC2E-50E8F9E547B9}" srcOrd="10" destOrd="0" presId="urn:microsoft.com/office/officeart/2005/8/layout/default"/>
  </dgm:cxnLst>
  <dgm:bg/>
  <dgm:whole/>
  <dgm:extLst>
    <a:ext uri="http://schemas.microsoft.com/office/drawing/2008/diagram">
      <dsp:dataModelExt xmlns:dsp="http://schemas.microsoft.com/office/drawing/2008/diagram" xmlns="" relId="rId11" minVer="http://schemas.openxmlformats.org/drawingml/2006/diagram"/>
    </a:ext>
  </dgm:extLst>
</dgm:dataModel>
</file>

<file path=ppt/diagrams/data54.xml><?xml version="1.0" encoding="utf-8"?>
<dgm:dataModel xmlns:dgm="http://schemas.openxmlformats.org/drawingml/2006/diagram" xmlns:a="http://schemas.openxmlformats.org/drawingml/2006/main">
  <dgm:ptLst>
    <dgm:pt modelId="{816B225A-6D9C-45A5-A08D-C6272DC2B9BE}"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kumimoji="1" lang="ja-JP" altLang="en-US"/>
        </a:p>
      </dgm:t>
    </dgm:pt>
    <dgm:pt modelId="{40401B07-2BC1-43D1-990D-EA08A2E96199}">
      <dgm:prSet phldrT="[テキスト]"/>
      <dgm:spPr/>
      <dgm:t>
        <a:bodyPr/>
        <a:lstStyle/>
        <a:p>
          <a:r>
            <a:rPr kumimoji="1" lang="en-US" altLang="ja-JP" dirty="0" smtClean="0"/>
            <a:t>HOME</a:t>
          </a:r>
          <a:endParaRPr kumimoji="1" lang="ja-JP" altLang="en-US" dirty="0"/>
        </a:p>
      </dgm:t>
    </dgm:pt>
    <dgm:pt modelId="{7810A5FF-DD0E-4847-BB51-CCA58505CB3C}" type="parTrans" cxnId="{6A1762DF-7C29-4A0A-8748-CEA318AD2CB0}">
      <dgm:prSet/>
      <dgm:spPr/>
      <dgm:t>
        <a:bodyPr/>
        <a:lstStyle/>
        <a:p>
          <a:endParaRPr kumimoji="1" lang="ja-JP" altLang="en-US"/>
        </a:p>
      </dgm:t>
    </dgm:pt>
    <dgm:pt modelId="{87D7B1F8-6123-41EB-9EE4-4365B501F819}" type="sibTrans" cxnId="{6A1762DF-7C29-4A0A-8748-CEA318AD2CB0}">
      <dgm:prSet/>
      <dgm:spPr/>
      <dgm:t>
        <a:bodyPr/>
        <a:lstStyle/>
        <a:p>
          <a:endParaRPr kumimoji="1" lang="ja-JP" altLang="en-US"/>
        </a:p>
      </dgm:t>
    </dgm:pt>
    <dgm:pt modelId="{032D3BBA-FECA-4A09-86B8-D22A26B2D692}">
      <dgm:prSet phldrT="[テキスト]"/>
      <dgm:spPr/>
      <dgm:t>
        <a:bodyPr/>
        <a:lstStyle/>
        <a:p>
          <a:r>
            <a:rPr kumimoji="1" lang="en-US" altLang="ja-JP" dirty="0" smtClean="0"/>
            <a:t>NEWS</a:t>
          </a:r>
          <a:endParaRPr kumimoji="1" lang="ja-JP" altLang="en-US" dirty="0"/>
        </a:p>
      </dgm:t>
    </dgm:pt>
    <dgm:pt modelId="{4119427E-7B15-41EB-8B5A-B95D0DFD73F7}" type="parTrans" cxnId="{3C106BD5-B745-482F-ACFC-16D6C59D484C}">
      <dgm:prSet/>
      <dgm:spPr/>
      <dgm:t>
        <a:bodyPr/>
        <a:lstStyle/>
        <a:p>
          <a:endParaRPr kumimoji="1" lang="ja-JP" altLang="en-US"/>
        </a:p>
      </dgm:t>
    </dgm:pt>
    <dgm:pt modelId="{FBC42729-2ECE-47F8-80EF-0A2691BE4F4B}" type="sibTrans" cxnId="{3C106BD5-B745-482F-ACFC-16D6C59D484C}">
      <dgm:prSet/>
      <dgm:spPr/>
      <dgm:t>
        <a:bodyPr/>
        <a:lstStyle/>
        <a:p>
          <a:endParaRPr kumimoji="1" lang="ja-JP" altLang="en-US"/>
        </a:p>
      </dgm:t>
    </dgm:pt>
    <dgm:pt modelId="{7B17B44F-FC52-4305-B7B4-359C8BB0CC78}">
      <dgm:prSet phldrT="[テキスト]"/>
      <dgm:spPr/>
      <dgm:t>
        <a:bodyPr/>
        <a:lstStyle/>
        <a:p>
          <a:r>
            <a:rPr kumimoji="1" lang="ja-JP" altLang="en-US" dirty="0" smtClean="0"/>
            <a:t>サービス</a:t>
          </a:r>
          <a:endParaRPr kumimoji="1" lang="ja-JP" altLang="en-US" dirty="0"/>
        </a:p>
      </dgm:t>
    </dgm:pt>
    <dgm:pt modelId="{33AB0CC5-D5AB-43B3-85EC-314056ECEFE3}" type="parTrans" cxnId="{C99A6A04-00F2-464C-A463-810353EE4324}">
      <dgm:prSet/>
      <dgm:spPr/>
      <dgm:t>
        <a:bodyPr/>
        <a:lstStyle/>
        <a:p>
          <a:endParaRPr kumimoji="1" lang="ja-JP" altLang="en-US"/>
        </a:p>
      </dgm:t>
    </dgm:pt>
    <dgm:pt modelId="{92690300-D18D-45E1-9C05-A5A7F486431A}" type="sibTrans" cxnId="{C99A6A04-00F2-464C-A463-810353EE4324}">
      <dgm:prSet/>
      <dgm:spPr/>
      <dgm:t>
        <a:bodyPr/>
        <a:lstStyle/>
        <a:p>
          <a:endParaRPr kumimoji="1" lang="ja-JP" altLang="en-US"/>
        </a:p>
      </dgm:t>
    </dgm:pt>
    <dgm:pt modelId="{A8173AC5-747C-4629-AFDD-A87911240C17}">
      <dgm:prSet phldrT="[テキスト]"/>
      <dgm:spPr/>
      <dgm:t>
        <a:bodyPr/>
        <a:lstStyle/>
        <a:p>
          <a:r>
            <a:rPr kumimoji="1" lang="ja-JP" altLang="en-US" dirty="0" smtClean="0"/>
            <a:t>決済端末</a:t>
          </a:r>
          <a:endParaRPr kumimoji="1" lang="ja-JP" altLang="en-US" dirty="0"/>
        </a:p>
      </dgm:t>
    </dgm:pt>
    <dgm:pt modelId="{E974970D-70A4-448F-ADA5-582372723288}" type="parTrans" cxnId="{A95E0B9F-59F7-44CA-BC30-FF56A08C9DCF}">
      <dgm:prSet/>
      <dgm:spPr/>
      <dgm:t>
        <a:bodyPr/>
        <a:lstStyle/>
        <a:p>
          <a:endParaRPr kumimoji="1" lang="ja-JP" altLang="en-US"/>
        </a:p>
      </dgm:t>
    </dgm:pt>
    <dgm:pt modelId="{53B3EEC5-F0C3-4637-83DF-ECC7F7989530}" type="sibTrans" cxnId="{A95E0B9F-59F7-44CA-BC30-FF56A08C9DCF}">
      <dgm:prSet/>
      <dgm:spPr/>
      <dgm:t>
        <a:bodyPr/>
        <a:lstStyle/>
        <a:p>
          <a:endParaRPr kumimoji="1" lang="ja-JP" altLang="en-US"/>
        </a:p>
      </dgm:t>
    </dgm:pt>
    <dgm:pt modelId="{719CC07F-E7E8-4D5D-812D-B4FE5927E5EE}">
      <dgm:prSet phldrT="[テキスト]"/>
      <dgm:spPr/>
      <dgm:t>
        <a:bodyPr/>
        <a:lstStyle/>
        <a:p>
          <a:r>
            <a:rPr kumimoji="1" lang="ja-JP" altLang="en-US" dirty="0" smtClean="0"/>
            <a:t>会社概要</a:t>
          </a:r>
          <a:endParaRPr kumimoji="1" lang="ja-JP" altLang="en-US" dirty="0"/>
        </a:p>
      </dgm:t>
    </dgm:pt>
    <dgm:pt modelId="{2DF4381A-E109-454A-9E32-D93C72FC7A55}" type="parTrans" cxnId="{F03DD442-96A4-477A-9D30-F76921D72844}">
      <dgm:prSet/>
      <dgm:spPr/>
      <dgm:t>
        <a:bodyPr/>
        <a:lstStyle/>
        <a:p>
          <a:endParaRPr kumimoji="1" lang="ja-JP" altLang="en-US"/>
        </a:p>
      </dgm:t>
    </dgm:pt>
    <dgm:pt modelId="{371C3CB0-B366-474D-B5B7-5314870145B2}" type="sibTrans" cxnId="{F03DD442-96A4-477A-9D30-F76921D72844}">
      <dgm:prSet/>
      <dgm:spPr/>
      <dgm:t>
        <a:bodyPr/>
        <a:lstStyle/>
        <a:p>
          <a:endParaRPr kumimoji="1" lang="ja-JP" altLang="en-US"/>
        </a:p>
      </dgm:t>
    </dgm:pt>
    <dgm:pt modelId="{62B35D10-1538-4D55-950A-2A2BA79ABB01}">
      <dgm:prSet phldrT="[テキスト]"/>
      <dgm:spPr/>
      <dgm:t>
        <a:bodyPr/>
        <a:lstStyle/>
        <a:p>
          <a:r>
            <a:rPr kumimoji="1" lang="ja-JP" altLang="en-US" dirty="0" smtClean="0"/>
            <a:t>お問い合わせ</a:t>
          </a:r>
          <a:endParaRPr kumimoji="1" lang="ja-JP" altLang="en-US" dirty="0"/>
        </a:p>
      </dgm:t>
    </dgm:pt>
    <dgm:pt modelId="{3B7949E4-2C6C-4147-8E77-B67B75755B1D}" type="parTrans" cxnId="{050851E5-7985-4624-BFA0-E63890E07C3D}">
      <dgm:prSet/>
      <dgm:spPr/>
      <dgm:t>
        <a:bodyPr/>
        <a:lstStyle/>
        <a:p>
          <a:endParaRPr kumimoji="1" lang="ja-JP" altLang="en-US"/>
        </a:p>
      </dgm:t>
    </dgm:pt>
    <dgm:pt modelId="{14D47D6F-6546-446B-AE47-30FEAA7CBE24}" type="sibTrans" cxnId="{050851E5-7985-4624-BFA0-E63890E07C3D}">
      <dgm:prSet/>
      <dgm:spPr/>
      <dgm:t>
        <a:bodyPr/>
        <a:lstStyle/>
        <a:p>
          <a:endParaRPr kumimoji="1" lang="ja-JP" altLang="en-US"/>
        </a:p>
      </dgm:t>
    </dgm:pt>
    <dgm:pt modelId="{FB970023-0AD8-4257-9D69-0D38BBE98C0B}" type="pres">
      <dgm:prSet presAssocID="{816B225A-6D9C-45A5-A08D-C6272DC2B9BE}" presName="diagram" presStyleCnt="0">
        <dgm:presLayoutVars>
          <dgm:dir/>
          <dgm:resizeHandles val="exact"/>
        </dgm:presLayoutVars>
      </dgm:prSet>
      <dgm:spPr/>
      <dgm:t>
        <a:bodyPr/>
        <a:lstStyle/>
        <a:p>
          <a:endParaRPr kumimoji="1" lang="ja-JP" altLang="en-US"/>
        </a:p>
      </dgm:t>
    </dgm:pt>
    <dgm:pt modelId="{FFE1DB0B-A649-43C1-B7D2-CEF3FA2CA620}" type="pres">
      <dgm:prSet presAssocID="{40401B07-2BC1-43D1-990D-EA08A2E96199}" presName="node" presStyleLbl="node1" presStyleIdx="0" presStyleCnt="6" custScaleX="175638">
        <dgm:presLayoutVars>
          <dgm:bulletEnabled val="1"/>
        </dgm:presLayoutVars>
      </dgm:prSet>
      <dgm:spPr/>
      <dgm:t>
        <a:bodyPr/>
        <a:lstStyle/>
        <a:p>
          <a:endParaRPr kumimoji="1" lang="ja-JP" altLang="en-US"/>
        </a:p>
      </dgm:t>
    </dgm:pt>
    <dgm:pt modelId="{2801E637-8C93-40BB-8D47-B379444342CD}" type="pres">
      <dgm:prSet presAssocID="{87D7B1F8-6123-41EB-9EE4-4365B501F819}" presName="sibTrans" presStyleCnt="0"/>
      <dgm:spPr/>
    </dgm:pt>
    <dgm:pt modelId="{DE94FCB2-DC8D-4E9C-99AC-1B4A02F51ED1}" type="pres">
      <dgm:prSet presAssocID="{032D3BBA-FECA-4A09-86B8-D22A26B2D692}" presName="node" presStyleLbl="node1" presStyleIdx="1" presStyleCnt="6" custScaleX="171041">
        <dgm:presLayoutVars>
          <dgm:bulletEnabled val="1"/>
        </dgm:presLayoutVars>
      </dgm:prSet>
      <dgm:spPr/>
      <dgm:t>
        <a:bodyPr/>
        <a:lstStyle/>
        <a:p>
          <a:endParaRPr kumimoji="1" lang="ja-JP" altLang="en-US"/>
        </a:p>
      </dgm:t>
    </dgm:pt>
    <dgm:pt modelId="{B79BEC52-4A3C-4665-948E-5AB634E4DDD1}" type="pres">
      <dgm:prSet presAssocID="{FBC42729-2ECE-47F8-80EF-0A2691BE4F4B}" presName="sibTrans" presStyleCnt="0"/>
      <dgm:spPr/>
    </dgm:pt>
    <dgm:pt modelId="{9E71994E-CAF8-46B6-9D24-24B986C042F2}" type="pres">
      <dgm:prSet presAssocID="{7B17B44F-FC52-4305-B7B4-359C8BB0CC78}" presName="node" presStyleLbl="node1" presStyleIdx="2" presStyleCnt="6" custScaleX="161847">
        <dgm:presLayoutVars>
          <dgm:bulletEnabled val="1"/>
        </dgm:presLayoutVars>
      </dgm:prSet>
      <dgm:spPr/>
      <dgm:t>
        <a:bodyPr/>
        <a:lstStyle/>
        <a:p>
          <a:endParaRPr kumimoji="1" lang="ja-JP" altLang="en-US"/>
        </a:p>
      </dgm:t>
    </dgm:pt>
    <dgm:pt modelId="{738F86CF-128D-470E-936B-6A3F88B3548B}" type="pres">
      <dgm:prSet presAssocID="{92690300-D18D-45E1-9C05-A5A7F486431A}" presName="sibTrans" presStyleCnt="0"/>
      <dgm:spPr/>
    </dgm:pt>
    <dgm:pt modelId="{AB46F437-0746-4546-925E-0EB7C7D5DEEE}" type="pres">
      <dgm:prSet presAssocID="{A8173AC5-747C-4629-AFDD-A87911240C17}" presName="node" presStyleLbl="node1" presStyleIdx="3" presStyleCnt="6" custScaleX="183491">
        <dgm:presLayoutVars>
          <dgm:bulletEnabled val="1"/>
        </dgm:presLayoutVars>
      </dgm:prSet>
      <dgm:spPr/>
      <dgm:t>
        <a:bodyPr/>
        <a:lstStyle/>
        <a:p>
          <a:endParaRPr kumimoji="1" lang="ja-JP" altLang="en-US"/>
        </a:p>
      </dgm:t>
    </dgm:pt>
    <dgm:pt modelId="{DFB5A0A0-5AAF-4E7A-96E3-6AAED3E2A4DE}" type="pres">
      <dgm:prSet presAssocID="{53B3EEC5-F0C3-4637-83DF-ECC7F7989530}" presName="sibTrans" presStyleCnt="0"/>
      <dgm:spPr/>
    </dgm:pt>
    <dgm:pt modelId="{EF93FE5D-CECB-421C-A5E7-C8A146A6D18C}" type="pres">
      <dgm:prSet presAssocID="{719CC07F-E7E8-4D5D-812D-B4FE5927E5EE}" presName="node" presStyleLbl="node1" presStyleIdx="4" presStyleCnt="6" custScaleX="166731">
        <dgm:presLayoutVars>
          <dgm:bulletEnabled val="1"/>
        </dgm:presLayoutVars>
      </dgm:prSet>
      <dgm:spPr/>
      <dgm:t>
        <a:bodyPr/>
        <a:lstStyle/>
        <a:p>
          <a:endParaRPr kumimoji="1" lang="ja-JP" altLang="en-US"/>
        </a:p>
      </dgm:t>
    </dgm:pt>
    <dgm:pt modelId="{69C1F5B3-E374-4A16-AD71-1F7CD42FE451}" type="pres">
      <dgm:prSet presAssocID="{371C3CB0-B366-474D-B5B7-5314870145B2}" presName="sibTrans" presStyleCnt="0"/>
      <dgm:spPr/>
    </dgm:pt>
    <dgm:pt modelId="{4872DE25-18B2-4051-AC2E-50E8F9E547B9}" type="pres">
      <dgm:prSet presAssocID="{62B35D10-1538-4D55-950A-2A2BA79ABB01}" presName="node" presStyleLbl="node1" presStyleIdx="5" presStyleCnt="6" custScaleX="182009">
        <dgm:presLayoutVars>
          <dgm:bulletEnabled val="1"/>
        </dgm:presLayoutVars>
      </dgm:prSet>
      <dgm:spPr/>
      <dgm:t>
        <a:bodyPr/>
        <a:lstStyle/>
        <a:p>
          <a:endParaRPr kumimoji="1" lang="ja-JP" altLang="en-US"/>
        </a:p>
      </dgm:t>
    </dgm:pt>
  </dgm:ptLst>
  <dgm:cxnLst>
    <dgm:cxn modelId="{C99A6A04-00F2-464C-A463-810353EE4324}" srcId="{816B225A-6D9C-45A5-A08D-C6272DC2B9BE}" destId="{7B17B44F-FC52-4305-B7B4-359C8BB0CC78}" srcOrd="2" destOrd="0" parTransId="{33AB0CC5-D5AB-43B3-85EC-314056ECEFE3}" sibTransId="{92690300-D18D-45E1-9C05-A5A7F486431A}"/>
    <dgm:cxn modelId="{15E8D063-3EFA-4F6D-A14F-7094DD95A7C7}" type="presOf" srcId="{40401B07-2BC1-43D1-990D-EA08A2E96199}" destId="{FFE1DB0B-A649-43C1-B7D2-CEF3FA2CA620}" srcOrd="0" destOrd="0" presId="urn:microsoft.com/office/officeart/2005/8/layout/default"/>
    <dgm:cxn modelId="{FC51F5E9-A4B1-424D-8907-C5567781949C}" type="presOf" srcId="{032D3BBA-FECA-4A09-86B8-D22A26B2D692}" destId="{DE94FCB2-DC8D-4E9C-99AC-1B4A02F51ED1}" srcOrd="0" destOrd="0" presId="urn:microsoft.com/office/officeart/2005/8/layout/default"/>
    <dgm:cxn modelId="{673CFD2F-CB80-45BF-8E5B-A00010E488CD}" type="presOf" srcId="{719CC07F-E7E8-4D5D-812D-B4FE5927E5EE}" destId="{EF93FE5D-CECB-421C-A5E7-C8A146A6D18C}" srcOrd="0" destOrd="0" presId="urn:microsoft.com/office/officeart/2005/8/layout/default"/>
    <dgm:cxn modelId="{976FE007-6B54-4E9B-91B2-D11B0A4E3D0B}" type="presOf" srcId="{816B225A-6D9C-45A5-A08D-C6272DC2B9BE}" destId="{FB970023-0AD8-4257-9D69-0D38BBE98C0B}" srcOrd="0" destOrd="0" presId="urn:microsoft.com/office/officeart/2005/8/layout/default"/>
    <dgm:cxn modelId="{2B22BAE0-BD3B-4C09-B78C-B030CB6D8794}" type="presOf" srcId="{7B17B44F-FC52-4305-B7B4-359C8BB0CC78}" destId="{9E71994E-CAF8-46B6-9D24-24B986C042F2}" srcOrd="0" destOrd="0" presId="urn:microsoft.com/office/officeart/2005/8/layout/default"/>
    <dgm:cxn modelId="{C9793343-909B-471D-A95E-2F40C5E9B181}" type="presOf" srcId="{62B35D10-1538-4D55-950A-2A2BA79ABB01}" destId="{4872DE25-18B2-4051-AC2E-50E8F9E547B9}" srcOrd="0" destOrd="0" presId="urn:microsoft.com/office/officeart/2005/8/layout/default"/>
    <dgm:cxn modelId="{3C106BD5-B745-482F-ACFC-16D6C59D484C}" srcId="{816B225A-6D9C-45A5-A08D-C6272DC2B9BE}" destId="{032D3BBA-FECA-4A09-86B8-D22A26B2D692}" srcOrd="1" destOrd="0" parTransId="{4119427E-7B15-41EB-8B5A-B95D0DFD73F7}" sibTransId="{FBC42729-2ECE-47F8-80EF-0A2691BE4F4B}"/>
    <dgm:cxn modelId="{F03DD442-96A4-477A-9D30-F76921D72844}" srcId="{816B225A-6D9C-45A5-A08D-C6272DC2B9BE}" destId="{719CC07F-E7E8-4D5D-812D-B4FE5927E5EE}" srcOrd="4" destOrd="0" parTransId="{2DF4381A-E109-454A-9E32-D93C72FC7A55}" sibTransId="{371C3CB0-B366-474D-B5B7-5314870145B2}"/>
    <dgm:cxn modelId="{A95E0B9F-59F7-44CA-BC30-FF56A08C9DCF}" srcId="{816B225A-6D9C-45A5-A08D-C6272DC2B9BE}" destId="{A8173AC5-747C-4629-AFDD-A87911240C17}" srcOrd="3" destOrd="0" parTransId="{E974970D-70A4-448F-ADA5-582372723288}" sibTransId="{53B3EEC5-F0C3-4637-83DF-ECC7F7989530}"/>
    <dgm:cxn modelId="{050851E5-7985-4624-BFA0-E63890E07C3D}" srcId="{816B225A-6D9C-45A5-A08D-C6272DC2B9BE}" destId="{62B35D10-1538-4D55-950A-2A2BA79ABB01}" srcOrd="5" destOrd="0" parTransId="{3B7949E4-2C6C-4147-8E77-B67B75755B1D}" sibTransId="{14D47D6F-6546-446B-AE47-30FEAA7CBE24}"/>
    <dgm:cxn modelId="{6A1762DF-7C29-4A0A-8748-CEA318AD2CB0}" srcId="{816B225A-6D9C-45A5-A08D-C6272DC2B9BE}" destId="{40401B07-2BC1-43D1-990D-EA08A2E96199}" srcOrd="0" destOrd="0" parTransId="{7810A5FF-DD0E-4847-BB51-CCA58505CB3C}" sibTransId="{87D7B1F8-6123-41EB-9EE4-4365B501F819}"/>
    <dgm:cxn modelId="{792ECAD2-B286-44BF-9762-43E8638CD17A}" type="presOf" srcId="{A8173AC5-747C-4629-AFDD-A87911240C17}" destId="{AB46F437-0746-4546-925E-0EB7C7D5DEEE}" srcOrd="0" destOrd="0" presId="urn:microsoft.com/office/officeart/2005/8/layout/default"/>
    <dgm:cxn modelId="{284DE265-96E7-410D-A786-34896E9AEE53}" type="presParOf" srcId="{FB970023-0AD8-4257-9D69-0D38BBE98C0B}" destId="{FFE1DB0B-A649-43C1-B7D2-CEF3FA2CA620}" srcOrd="0" destOrd="0" presId="urn:microsoft.com/office/officeart/2005/8/layout/default"/>
    <dgm:cxn modelId="{F099095F-6C84-458A-98E2-161F06393A8A}" type="presParOf" srcId="{FB970023-0AD8-4257-9D69-0D38BBE98C0B}" destId="{2801E637-8C93-40BB-8D47-B379444342CD}" srcOrd="1" destOrd="0" presId="urn:microsoft.com/office/officeart/2005/8/layout/default"/>
    <dgm:cxn modelId="{8C5ACF1D-2FB8-4968-A57A-4C2955A61ECF}" type="presParOf" srcId="{FB970023-0AD8-4257-9D69-0D38BBE98C0B}" destId="{DE94FCB2-DC8D-4E9C-99AC-1B4A02F51ED1}" srcOrd="2" destOrd="0" presId="urn:microsoft.com/office/officeart/2005/8/layout/default"/>
    <dgm:cxn modelId="{34D9334B-D740-4DD0-96DA-708E1AE75D4E}" type="presParOf" srcId="{FB970023-0AD8-4257-9D69-0D38BBE98C0B}" destId="{B79BEC52-4A3C-4665-948E-5AB634E4DDD1}" srcOrd="3" destOrd="0" presId="urn:microsoft.com/office/officeart/2005/8/layout/default"/>
    <dgm:cxn modelId="{1E48D6BA-2E92-4891-9571-3D23BB4E9AA0}" type="presParOf" srcId="{FB970023-0AD8-4257-9D69-0D38BBE98C0B}" destId="{9E71994E-CAF8-46B6-9D24-24B986C042F2}" srcOrd="4" destOrd="0" presId="urn:microsoft.com/office/officeart/2005/8/layout/default"/>
    <dgm:cxn modelId="{8A69DE33-29FE-4379-8875-37C791D5AC14}" type="presParOf" srcId="{FB970023-0AD8-4257-9D69-0D38BBE98C0B}" destId="{738F86CF-128D-470E-936B-6A3F88B3548B}" srcOrd="5" destOrd="0" presId="urn:microsoft.com/office/officeart/2005/8/layout/default"/>
    <dgm:cxn modelId="{D0C0C4EE-8F6B-440E-B1F2-DA6C37F45D2E}" type="presParOf" srcId="{FB970023-0AD8-4257-9D69-0D38BBE98C0B}" destId="{AB46F437-0746-4546-925E-0EB7C7D5DEEE}" srcOrd="6" destOrd="0" presId="urn:microsoft.com/office/officeart/2005/8/layout/default"/>
    <dgm:cxn modelId="{8D5BF073-F9AE-4784-B4D2-0701212EBD52}" type="presParOf" srcId="{FB970023-0AD8-4257-9D69-0D38BBE98C0B}" destId="{DFB5A0A0-5AAF-4E7A-96E3-6AAED3E2A4DE}" srcOrd="7" destOrd="0" presId="urn:microsoft.com/office/officeart/2005/8/layout/default"/>
    <dgm:cxn modelId="{4FE9460E-0395-4AE3-B26F-9850B1919940}" type="presParOf" srcId="{FB970023-0AD8-4257-9D69-0D38BBE98C0B}" destId="{EF93FE5D-CECB-421C-A5E7-C8A146A6D18C}" srcOrd="8" destOrd="0" presId="urn:microsoft.com/office/officeart/2005/8/layout/default"/>
    <dgm:cxn modelId="{EA95370E-408C-4954-8C43-CAFE9827B125}" type="presParOf" srcId="{FB970023-0AD8-4257-9D69-0D38BBE98C0B}" destId="{69C1F5B3-E374-4A16-AD71-1F7CD42FE451}" srcOrd="9" destOrd="0" presId="urn:microsoft.com/office/officeart/2005/8/layout/default"/>
    <dgm:cxn modelId="{93BA4B90-C48F-4204-8E57-4F9193C3BB64}" type="presParOf" srcId="{FB970023-0AD8-4257-9D69-0D38BBE98C0B}" destId="{4872DE25-18B2-4051-AC2E-50E8F9E547B9}" srcOrd="10" destOrd="0" presId="urn:microsoft.com/office/officeart/2005/8/layout/default"/>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55.xml><?xml version="1.0" encoding="utf-8"?>
<dgm:dataModel xmlns:dgm="http://schemas.openxmlformats.org/drawingml/2006/diagram" xmlns:a="http://schemas.openxmlformats.org/drawingml/2006/main">
  <dgm:ptLst>
    <dgm:pt modelId="{816B225A-6D9C-45A5-A08D-C6272DC2B9BE}" type="doc">
      <dgm:prSet loTypeId="urn:microsoft.com/office/officeart/2005/8/layout/default" loCatId="list" qsTypeId="urn:microsoft.com/office/officeart/2005/8/quickstyle/3d4" qsCatId="3D" csTypeId="urn:microsoft.com/office/officeart/2005/8/colors/accent0_1" csCatId="mainScheme" phldr="1"/>
      <dgm:spPr/>
      <dgm:t>
        <a:bodyPr/>
        <a:lstStyle/>
        <a:p>
          <a:endParaRPr kumimoji="1" lang="ja-JP" altLang="en-US"/>
        </a:p>
      </dgm:t>
    </dgm:pt>
    <dgm:pt modelId="{40401B07-2BC1-43D1-990D-EA08A2E96199}">
      <dgm:prSet phldrT="[テキスト]"/>
      <dgm:spPr/>
      <dgm:t>
        <a:bodyPr/>
        <a:lstStyle/>
        <a:p>
          <a:r>
            <a:rPr kumimoji="1" lang="ja-JP" altLang="en-US" dirty="0" smtClean="0"/>
            <a:t>サイトマップ</a:t>
          </a:r>
          <a:endParaRPr kumimoji="1" lang="ja-JP" altLang="en-US" dirty="0"/>
        </a:p>
      </dgm:t>
    </dgm:pt>
    <dgm:pt modelId="{7810A5FF-DD0E-4847-BB51-CCA58505CB3C}" type="parTrans" cxnId="{6A1762DF-7C29-4A0A-8748-CEA318AD2CB0}">
      <dgm:prSet/>
      <dgm:spPr/>
      <dgm:t>
        <a:bodyPr/>
        <a:lstStyle/>
        <a:p>
          <a:endParaRPr kumimoji="1" lang="ja-JP" altLang="en-US"/>
        </a:p>
      </dgm:t>
    </dgm:pt>
    <dgm:pt modelId="{87D7B1F8-6123-41EB-9EE4-4365B501F819}" type="sibTrans" cxnId="{6A1762DF-7C29-4A0A-8748-CEA318AD2CB0}">
      <dgm:prSet/>
      <dgm:spPr/>
      <dgm:t>
        <a:bodyPr/>
        <a:lstStyle/>
        <a:p>
          <a:endParaRPr kumimoji="1" lang="ja-JP" altLang="en-US"/>
        </a:p>
      </dgm:t>
    </dgm:pt>
    <dgm:pt modelId="{032D3BBA-FECA-4A09-86B8-D22A26B2D692}">
      <dgm:prSet phldrT="[テキスト]"/>
      <dgm:spPr/>
      <dgm:t>
        <a:bodyPr/>
        <a:lstStyle/>
        <a:p>
          <a:r>
            <a:rPr kumimoji="1" lang="ja-JP" altLang="en-US" dirty="0" smtClean="0"/>
            <a:t>個人情報保護方針</a:t>
          </a:r>
          <a:endParaRPr kumimoji="1" lang="ja-JP" altLang="en-US" dirty="0"/>
        </a:p>
      </dgm:t>
    </dgm:pt>
    <dgm:pt modelId="{4119427E-7B15-41EB-8B5A-B95D0DFD73F7}" type="parTrans" cxnId="{3C106BD5-B745-482F-ACFC-16D6C59D484C}">
      <dgm:prSet/>
      <dgm:spPr/>
      <dgm:t>
        <a:bodyPr/>
        <a:lstStyle/>
        <a:p>
          <a:endParaRPr kumimoji="1" lang="ja-JP" altLang="en-US"/>
        </a:p>
      </dgm:t>
    </dgm:pt>
    <dgm:pt modelId="{FBC42729-2ECE-47F8-80EF-0A2691BE4F4B}" type="sibTrans" cxnId="{3C106BD5-B745-482F-ACFC-16D6C59D484C}">
      <dgm:prSet/>
      <dgm:spPr/>
      <dgm:t>
        <a:bodyPr/>
        <a:lstStyle/>
        <a:p>
          <a:endParaRPr kumimoji="1" lang="ja-JP" altLang="en-US"/>
        </a:p>
      </dgm:t>
    </dgm:pt>
    <dgm:pt modelId="{7B17B44F-FC52-4305-B7B4-359C8BB0CC78}">
      <dgm:prSet phldrT="[テキスト]"/>
      <dgm:spPr/>
      <dgm:t>
        <a:bodyPr/>
        <a:lstStyle/>
        <a:p>
          <a:r>
            <a:rPr kumimoji="1" lang="ja-JP" altLang="en-US" dirty="0" smtClean="0"/>
            <a:t>免責事項</a:t>
          </a:r>
          <a:endParaRPr kumimoji="1" lang="ja-JP" altLang="en-US" dirty="0"/>
        </a:p>
      </dgm:t>
    </dgm:pt>
    <dgm:pt modelId="{33AB0CC5-D5AB-43B3-85EC-314056ECEFE3}" type="parTrans" cxnId="{C99A6A04-00F2-464C-A463-810353EE4324}">
      <dgm:prSet/>
      <dgm:spPr/>
      <dgm:t>
        <a:bodyPr/>
        <a:lstStyle/>
        <a:p>
          <a:endParaRPr kumimoji="1" lang="ja-JP" altLang="en-US"/>
        </a:p>
      </dgm:t>
    </dgm:pt>
    <dgm:pt modelId="{92690300-D18D-45E1-9C05-A5A7F486431A}" type="sibTrans" cxnId="{C99A6A04-00F2-464C-A463-810353EE4324}">
      <dgm:prSet/>
      <dgm:spPr/>
      <dgm:t>
        <a:bodyPr/>
        <a:lstStyle/>
        <a:p>
          <a:endParaRPr kumimoji="1" lang="ja-JP" altLang="en-US"/>
        </a:p>
      </dgm:t>
    </dgm:pt>
    <dgm:pt modelId="{A8173AC5-747C-4629-AFDD-A87911240C17}">
      <dgm:prSet phldrT="[テキスト]"/>
      <dgm:spPr/>
      <dgm:t>
        <a:bodyPr/>
        <a:lstStyle/>
        <a:p>
          <a:r>
            <a:rPr kumimoji="1" lang="ja-JP" altLang="en-US" dirty="0" smtClean="0"/>
            <a:t>会社概要</a:t>
          </a:r>
          <a:endParaRPr kumimoji="1" lang="ja-JP" altLang="en-US" dirty="0"/>
        </a:p>
      </dgm:t>
    </dgm:pt>
    <dgm:pt modelId="{E974970D-70A4-448F-ADA5-582372723288}" type="parTrans" cxnId="{A95E0B9F-59F7-44CA-BC30-FF56A08C9DCF}">
      <dgm:prSet/>
      <dgm:spPr/>
      <dgm:t>
        <a:bodyPr/>
        <a:lstStyle/>
        <a:p>
          <a:endParaRPr kumimoji="1" lang="ja-JP" altLang="en-US"/>
        </a:p>
      </dgm:t>
    </dgm:pt>
    <dgm:pt modelId="{53B3EEC5-F0C3-4637-83DF-ECC7F7989530}" type="sibTrans" cxnId="{A95E0B9F-59F7-44CA-BC30-FF56A08C9DCF}">
      <dgm:prSet/>
      <dgm:spPr/>
      <dgm:t>
        <a:bodyPr/>
        <a:lstStyle/>
        <a:p>
          <a:endParaRPr kumimoji="1" lang="ja-JP" altLang="en-US"/>
        </a:p>
      </dgm:t>
    </dgm:pt>
    <dgm:pt modelId="{719CC07F-E7E8-4D5D-812D-B4FE5927E5EE}">
      <dgm:prSet phldrT="[テキスト]"/>
      <dgm:spPr/>
      <dgm:t>
        <a:bodyPr/>
        <a:lstStyle/>
        <a:p>
          <a:r>
            <a:rPr kumimoji="1" lang="ja-JP" altLang="en-US" dirty="0" smtClean="0"/>
            <a:t>お問い合わせ</a:t>
          </a:r>
          <a:endParaRPr kumimoji="1" lang="ja-JP" altLang="en-US" dirty="0"/>
        </a:p>
      </dgm:t>
    </dgm:pt>
    <dgm:pt modelId="{2DF4381A-E109-454A-9E32-D93C72FC7A55}" type="parTrans" cxnId="{F03DD442-96A4-477A-9D30-F76921D72844}">
      <dgm:prSet/>
      <dgm:spPr/>
      <dgm:t>
        <a:bodyPr/>
        <a:lstStyle/>
        <a:p>
          <a:endParaRPr kumimoji="1" lang="ja-JP" altLang="en-US"/>
        </a:p>
      </dgm:t>
    </dgm:pt>
    <dgm:pt modelId="{371C3CB0-B366-474D-B5B7-5314870145B2}" type="sibTrans" cxnId="{F03DD442-96A4-477A-9D30-F76921D72844}">
      <dgm:prSet/>
      <dgm:spPr/>
      <dgm:t>
        <a:bodyPr/>
        <a:lstStyle/>
        <a:p>
          <a:endParaRPr kumimoji="1" lang="ja-JP" altLang="en-US"/>
        </a:p>
      </dgm:t>
    </dgm:pt>
    <dgm:pt modelId="{62B35D10-1538-4D55-950A-2A2BA79ABB01}">
      <dgm:prSet phldrT="[テキスト]"/>
      <dgm:spPr/>
      <dgm:t>
        <a:bodyPr/>
        <a:lstStyle/>
        <a:p>
          <a:r>
            <a:rPr kumimoji="1" lang="ja-JP" altLang="en-US" dirty="0" smtClean="0"/>
            <a:t>お問い合わせ</a:t>
          </a:r>
          <a:endParaRPr kumimoji="1" lang="ja-JP" altLang="en-US" dirty="0"/>
        </a:p>
      </dgm:t>
    </dgm:pt>
    <dgm:pt modelId="{3B7949E4-2C6C-4147-8E77-B67B75755B1D}" type="parTrans" cxnId="{050851E5-7985-4624-BFA0-E63890E07C3D}">
      <dgm:prSet/>
      <dgm:spPr/>
      <dgm:t>
        <a:bodyPr/>
        <a:lstStyle/>
        <a:p>
          <a:endParaRPr kumimoji="1" lang="ja-JP" altLang="en-US"/>
        </a:p>
      </dgm:t>
    </dgm:pt>
    <dgm:pt modelId="{14D47D6F-6546-446B-AE47-30FEAA7CBE24}" type="sibTrans" cxnId="{050851E5-7985-4624-BFA0-E63890E07C3D}">
      <dgm:prSet/>
      <dgm:spPr/>
      <dgm:t>
        <a:bodyPr/>
        <a:lstStyle/>
        <a:p>
          <a:endParaRPr kumimoji="1" lang="ja-JP" altLang="en-US"/>
        </a:p>
      </dgm:t>
    </dgm:pt>
    <dgm:pt modelId="{FB970023-0AD8-4257-9D69-0D38BBE98C0B}" type="pres">
      <dgm:prSet presAssocID="{816B225A-6D9C-45A5-A08D-C6272DC2B9BE}" presName="diagram" presStyleCnt="0">
        <dgm:presLayoutVars>
          <dgm:dir/>
          <dgm:resizeHandles val="exact"/>
        </dgm:presLayoutVars>
      </dgm:prSet>
      <dgm:spPr/>
      <dgm:t>
        <a:bodyPr/>
        <a:lstStyle/>
        <a:p>
          <a:endParaRPr kumimoji="1" lang="ja-JP" altLang="en-US"/>
        </a:p>
      </dgm:t>
    </dgm:pt>
    <dgm:pt modelId="{FFE1DB0B-A649-43C1-B7D2-CEF3FA2CA620}" type="pres">
      <dgm:prSet presAssocID="{40401B07-2BC1-43D1-990D-EA08A2E96199}" presName="node" presStyleLbl="node1" presStyleIdx="0" presStyleCnt="6" custScaleX="175638">
        <dgm:presLayoutVars>
          <dgm:bulletEnabled val="1"/>
        </dgm:presLayoutVars>
      </dgm:prSet>
      <dgm:spPr/>
      <dgm:t>
        <a:bodyPr/>
        <a:lstStyle/>
        <a:p>
          <a:endParaRPr kumimoji="1" lang="ja-JP" altLang="en-US"/>
        </a:p>
      </dgm:t>
    </dgm:pt>
    <dgm:pt modelId="{2801E637-8C93-40BB-8D47-B379444342CD}" type="pres">
      <dgm:prSet presAssocID="{87D7B1F8-6123-41EB-9EE4-4365B501F819}" presName="sibTrans" presStyleCnt="0"/>
      <dgm:spPr/>
      <dgm:t>
        <a:bodyPr/>
        <a:lstStyle/>
        <a:p>
          <a:endParaRPr kumimoji="1" lang="ja-JP" altLang="en-US"/>
        </a:p>
      </dgm:t>
    </dgm:pt>
    <dgm:pt modelId="{DE94FCB2-DC8D-4E9C-99AC-1B4A02F51ED1}" type="pres">
      <dgm:prSet presAssocID="{032D3BBA-FECA-4A09-86B8-D22A26B2D692}" presName="node" presStyleLbl="node1" presStyleIdx="1" presStyleCnt="6" custScaleX="171041">
        <dgm:presLayoutVars>
          <dgm:bulletEnabled val="1"/>
        </dgm:presLayoutVars>
      </dgm:prSet>
      <dgm:spPr/>
      <dgm:t>
        <a:bodyPr/>
        <a:lstStyle/>
        <a:p>
          <a:endParaRPr kumimoji="1" lang="ja-JP" altLang="en-US"/>
        </a:p>
      </dgm:t>
    </dgm:pt>
    <dgm:pt modelId="{B79BEC52-4A3C-4665-948E-5AB634E4DDD1}" type="pres">
      <dgm:prSet presAssocID="{FBC42729-2ECE-47F8-80EF-0A2691BE4F4B}" presName="sibTrans" presStyleCnt="0"/>
      <dgm:spPr/>
      <dgm:t>
        <a:bodyPr/>
        <a:lstStyle/>
        <a:p>
          <a:endParaRPr kumimoji="1" lang="ja-JP" altLang="en-US"/>
        </a:p>
      </dgm:t>
    </dgm:pt>
    <dgm:pt modelId="{9E71994E-CAF8-46B6-9D24-24B986C042F2}" type="pres">
      <dgm:prSet presAssocID="{7B17B44F-FC52-4305-B7B4-359C8BB0CC78}" presName="node" presStyleLbl="node1" presStyleIdx="2" presStyleCnt="6" custScaleX="161847">
        <dgm:presLayoutVars>
          <dgm:bulletEnabled val="1"/>
        </dgm:presLayoutVars>
      </dgm:prSet>
      <dgm:spPr/>
      <dgm:t>
        <a:bodyPr/>
        <a:lstStyle/>
        <a:p>
          <a:endParaRPr kumimoji="1" lang="ja-JP" altLang="en-US"/>
        </a:p>
      </dgm:t>
    </dgm:pt>
    <dgm:pt modelId="{738F86CF-128D-470E-936B-6A3F88B3548B}" type="pres">
      <dgm:prSet presAssocID="{92690300-D18D-45E1-9C05-A5A7F486431A}" presName="sibTrans" presStyleCnt="0"/>
      <dgm:spPr/>
      <dgm:t>
        <a:bodyPr/>
        <a:lstStyle/>
        <a:p>
          <a:endParaRPr kumimoji="1" lang="ja-JP" altLang="en-US"/>
        </a:p>
      </dgm:t>
    </dgm:pt>
    <dgm:pt modelId="{AB46F437-0746-4546-925E-0EB7C7D5DEEE}" type="pres">
      <dgm:prSet presAssocID="{A8173AC5-747C-4629-AFDD-A87911240C17}" presName="node" presStyleLbl="node1" presStyleIdx="3" presStyleCnt="6" custScaleX="183491">
        <dgm:presLayoutVars>
          <dgm:bulletEnabled val="1"/>
        </dgm:presLayoutVars>
      </dgm:prSet>
      <dgm:spPr/>
      <dgm:t>
        <a:bodyPr/>
        <a:lstStyle/>
        <a:p>
          <a:endParaRPr kumimoji="1" lang="ja-JP" altLang="en-US"/>
        </a:p>
      </dgm:t>
    </dgm:pt>
    <dgm:pt modelId="{DFB5A0A0-5AAF-4E7A-96E3-6AAED3E2A4DE}" type="pres">
      <dgm:prSet presAssocID="{53B3EEC5-F0C3-4637-83DF-ECC7F7989530}" presName="sibTrans" presStyleCnt="0"/>
      <dgm:spPr/>
      <dgm:t>
        <a:bodyPr/>
        <a:lstStyle/>
        <a:p>
          <a:endParaRPr kumimoji="1" lang="ja-JP" altLang="en-US"/>
        </a:p>
      </dgm:t>
    </dgm:pt>
    <dgm:pt modelId="{EF93FE5D-CECB-421C-A5E7-C8A146A6D18C}" type="pres">
      <dgm:prSet presAssocID="{719CC07F-E7E8-4D5D-812D-B4FE5927E5EE}" presName="node" presStyleLbl="node1" presStyleIdx="4" presStyleCnt="6" custScaleX="166731">
        <dgm:presLayoutVars>
          <dgm:bulletEnabled val="1"/>
        </dgm:presLayoutVars>
      </dgm:prSet>
      <dgm:spPr/>
      <dgm:t>
        <a:bodyPr/>
        <a:lstStyle/>
        <a:p>
          <a:endParaRPr kumimoji="1" lang="ja-JP" altLang="en-US"/>
        </a:p>
      </dgm:t>
    </dgm:pt>
    <dgm:pt modelId="{69C1F5B3-E374-4A16-AD71-1F7CD42FE451}" type="pres">
      <dgm:prSet presAssocID="{371C3CB0-B366-474D-B5B7-5314870145B2}" presName="sibTrans" presStyleCnt="0"/>
      <dgm:spPr/>
      <dgm:t>
        <a:bodyPr/>
        <a:lstStyle/>
        <a:p>
          <a:endParaRPr kumimoji="1" lang="ja-JP" altLang="en-US"/>
        </a:p>
      </dgm:t>
    </dgm:pt>
    <dgm:pt modelId="{4872DE25-18B2-4051-AC2E-50E8F9E547B9}" type="pres">
      <dgm:prSet presAssocID="{62B35D10-1538-4D55-950A-2A2BA79ABB01}" presName="node" presStyleLbl="node1" presStyleIdx="5" presStyleCnt="6" custScaleX="182009">
        <dgm:presLayoutVars>
          <dgm:bulletEnabled val="1"/>
        </dgm:presLayoutVars>
      </dgm:prSet>
      <dgm:spPr/>
      <dgm:t>
        <a:bodyPr/>
        <a:lstStyle/>
        <a:p>
          <a:endParaRPr kumimoji="1" lang="ja-JP" altLang="en-US"/>
        </a:p>
      </dgm:t>
    </dgm:pt>
  </dgm:ptLst>
  <dgm:cxnLst>
    <dgm:cxn modelId="{F03DD442-96A4-477A-9D30-F76921D72844}" srcId="{816B225A-6D9C-45A5-A08D-C6272DC2B9BE}" destId="{719CC07F-E7E8-4D5D-812D-B4FE5927E5EE}" srcOrd="4" destOrd="0" parTransId="{2DF4381A-E109-454A-9E32-D93C72FC7A55}" sibTransId="{371C3CB0-B366-474D-B5B7-5314870145B2}"/>
    <dgm:cxn modelId="{C99A6A04-00F2-464C-A463-810353EE4324}" srcId="{816B225A-6D9C-45A5-A08D-C6272DC2B9BE}" destId="{7B17B44F-FC52-4305-B7B4-359C8BB0CC78}" srcOrd="2" destOrd="0" parTransId="{33AB0CC5-D5AB-43B3-85EC-314056ECEFE3}" sibTransId="{92690300-D18D-45E1-9C05-A5A7F486431A}"/>
    <dgm:cxn modelId="{D6775354-DD8F-4B41-83D3-A8065AE76376}" type="presOf" srcId="{62B35D10-1538-4D55-950A-2A2BA79ABB01}" destId="{4872DE25-18B2-4051-AC2E-50E8F9E547B9}" srcOrd="0" destOrd="0" presId="urn:microsoft.com/office/officeart/2005/8/layout/default"/>
    <dgm:cxn modelId="{4F88143E-F474-4458-B5C0-5DE054C423D8}" type="presOf" srcId="{719CC07F-E7E8-4D5D-812D-B4FE5927E5EE}" destId="{EF93FE5D-CECB-421C-A5E7-C8A146A6D18C}" srcOrd="0" destOrd="0" presId="urn:microsoft.com/office/officeart/2005/8/layout/default"/>
    <dgm:cxn modelId="{D28BFEEE-EF9A-4911-8B20-5FBDFB87CB3B}" type="presOf" srcId="{032D3BBA-FECA-4A09-86B8-D22A26B2D692}" destId="{DE94FCB2-DC8D-4E9C-99AC-1B4A02F51ED1}" srcOrd="0" destOrd="0" presId="urn:microsoft.com/office/officeart/2005/8/layout/default"/>
    <dgm:cxn modelId="{277D5A2E-4B4A-4B62-80FD-E69C2AC34F02}" type="presOf" srcId="{816B225A-6D9C-45A5-A08D-C6272DC2B9BE}" destId="{FB970023-0AD8-4257-9D69-0D38BBE98C0B}" srcOrd="0" destOrd="0" presId="urn:microsoft.com/office/officeart/2005/8/layout/default"/>
    <dgm:cxn modelId="{A95E0B9F-59F7-44CA-BC30-FF56A08C9DCF}" srcId="{816B225A-6D9C-45A5-A08D-C6272DC2B9BE}" destId="{A8173AC5-747C-4629-AFDD-A87911240C17}" srcOrd="3" destOrd="0" parTransId="{E974970D-70A4-448F-ADA5-582372723288}" sibTransId="{53B3EEC5-F0C3-4637-83DF-ECC7F7989530}"/>
    <dgm:cxn modelId="{050851E5-7985-4624-BFA0-E63890E07C3D}" srcId="{816B225A-6D9C-45A5-A08D-C6272DC2B9BE}" destId="{62B35D10-1538-4D55-950A-2A2BA79ABB01}" srcOrd="5" destOrd="0" parTransId="{3B7949E4-2C6C-4147-8E77-B67B75755B1D}" sibTransId="{14D47D6F-6546-446B-AE47-30FEAA7CBE24}"/>
    <dgm:cxn modelId="{B7FA83CB-0EFE-4A8F-B3BD-7A23C278607D}" type="presOf" srcId="{40401B07-2BC1-43D1-990D-EA08A2E96199}" destId="{FFE1DB0B-A649-43C1-B7D2-CEF3FA2CA620}" srcOrd="0" destOrd="0" presId="urn:microsoft.com/office/officeart/2005/8/layout/default"/>
    <dgm:cxn modelId="{917DA741-4D1F-4C02-B79E-DF69833C9FF5}" type="presOf" srcId="{7B17B44F-FC52-4305-B7B4-359C8BB0CC78}" destId="{9E71994E-CAF8-46B6-9D24-24B986C042F2}" srcOrd="0" destOrd="0" presId="urn:microsoft.com/office/officeart/2005/8/layout/default"/>
    <dgm:cxn modelId="{38BD21CC-AE05-429C-84C6-EADE5F22637A}" type="presOf" srcId="{A8173AC5-747C-4629-AFDD-A87911240C17}" destId="{AB46F437-0746-4546-925E-0EB7C7D5DEEE}" srcOrd="0" destOrd="0" presId="urn:microsoft.com/office/officeart/2005/8/layout/default"/>
    <dgm:cxn modelId="{6A1762DF-7C29-4A0A-8748-CEA318AD2CB0}" srcId="{816B225A-6D9C-45A5-A08D-C6272DC2B9BE}" destId="{40401B07-2BC1-43D1-990D-EA08A2E96199}" srcOrd="0" destOrd="0" parTransId="{7810A5FF-DD0E-4847-BB51-CCA58505CB3C}" sibTransId="{87D7B1F8-6123-41EB-9EE4-4365B501F819}"/>
    <dgm:cxn modelId="{3C106BD5-B745-482F-ACFC-16D6C59D484C}" srcId="{816B225A-6D9C-45A5-A08D-C6272DC2B9BE}" destId="{032D3BBA-FECA-4A09-86B8-D22A26B2D692}" srcOrd="1" destOrd="0" parTransId="{4119427E-7B15-41EB-8B5A-B95D0DFD73F7}" sibTransId="{FBC42729-2ECE-47F8-80EF-0A2691BE4F4B}"/>
    <dgm:cxn modelId="{BC85DBEB-75F7-49E2-A333-4708B7BD7017}" type="presParOf" srcId="{FB970023-0AD8-4257-9D69-0D38BBE98C0B}" destId="{FFE1DB0B-A649-43C1-B7D2-CEF3FA2CA620}" srcOrd="0" destOrd="0" presId="urn:microsoft.com/office/officeart/2005/8/layout/default"/>
    <dgm:cxn modelId="{6E71376A-340A-4BE8-A9D9-12F12D8A2861}" type="presParOf" srcId="{FB970023-0AD8-4257-9D69-0D38BBE98C0B}" destId="{2801E637-8C93-40BB-8D47-B379444342CD}" srcOrd="1" destOrd="0" presId="urn:microsoft.com/office/officeart/2005/8/layout/default"/>
    <dgm:cxn modelId="{86CC44ED-94BB-45E8-A6AE-6E6B78C24393}" type="presParOf" srcId="{FB970023-0AD8-4257-9D69-0D38BBE98C0B}" destId="{DE94FCB2-DC8D-4E9C-99AC-1B4A02F51ED1}" srcOrd="2" destOrd="0" presId="urn:microsoft.com/office/officeart/2005/8/layout/default"/>
    <dgm:cxn modelId="{ABC70E24-2C3B-4A23-9AF6-7C77562CF16F}" type="presParOf" srcId="{FB970023-0AD8-4257-9D69-0D38BBE98C0B}" destId="{B79BEC52-4A3C-4665-948E-5AB634E4DDD1}" srcOrd="3" destOrd="0" presId="urn:microsoft.com/office/officeart/2005/8/layout/default"/>
    <dgm:cxn modelId="{6F23C64E-0236-42A6-94DC-6170D5273664}" type="presParOf" srcId="{FB970023-0AD8-4257-9D69-0D38BBE98C0B}" destId="{9E71994E-CAF8-46B6-9D24-24B986C042F2}" srcOrd="4" destOrd="0" presId="urn:microsoft.com/office/officeart/2005/8/layout/default"/>
    <dgm:cxn modelId="{41E02A97-1ECC-42E4-8914-7BCB41209E3D}" type="presParOf" srcId="{FB970023-0AD8-4257-9D69-0D38BBE98C0B}" destId="{738F86CF-128D-470E-936B-6A3F88B3548B}" srcOrd="5" destOrd="0" presId="urn:microsoft.com/office/officeart/2005/8/layout/default"/>
    <dgm:cxn modelId="{015A5AAD-05D6-4D68-B0B9-CEDE66A3E7E8}" type="presParOf" srcId="{FB970023-0AD8-4257-9D69-0D38BBE98C0B}" destId="{AB46F437-0746-4546-925E-0EB7C7D5DEEE}" srcOrd="6" destOrd="0" presId="urn:microsoft.com/office/officeart/2005/8/layout/default"/>
    <dgm:cxn modelId="{8C44D6A8-770A-4871-AB16-9A9B2D78684C}" type="presParOf" srcId="{FB970023-0AD8-4257-9D69-0D38BBE98C0B}" destId="{DFB5A0A0-5AAF-4E7A-96E3-6AAED3E2A4DE}" srcOrd="7" destOrd="0" presId="urn:microsoft.com/office/officeart/2005/8/layout/default"/>
    <dgm:cxn modelId="{FE3DC59F-F5D6-46A3-815A-303AE6BAE3D3}" type="presParOf" srcId="{FB970023-0AD8-4257-9D69-0D38BBE98C0B}" destId="{EF93FE5D-CECB-421C-A5E7-C8A146A6D18C}" srcOrd="8" destOrd="0" presId="urn:microsoft.com/office/officeart/2005/8/layout/default"/>
    <dgm:cxn modelId="{A31CDC95-B65B-41B6-BBA8-31C97271F386}" type="presParOf" srcId="{FB970023-0AD8-4257-9D69-0D38BBE98C0B}" destId="{69C1F5B3-E374-4A16-AD71-1F7CD42FE451}" srcOrd="9" destOrd="0" presId="urn:microsoft.com/office/officeart/2005/8/layout/default"/>
    <dgm:cxn modelId="{E9E1295F-2A10-41F5-8A51-DBB1FA9D4ABA}" type="presParOf" srcId="{FB970023-0AD8-4257-9D69-0D38BBE98C0B}" destId="{4872DE25-18B2-4051-AC2E-50E8F9E547B9}" srcOrd="10" destOrd="0" presId="urn:microsoft.com/office/officeart/2005/8/layout/default"/>
  </dgm:cxnLst>
  <dgm:bg/>
  <dgm:whole/>
  <dgm:extLst>
    <a:ext uri="http://schemas.microsoft.com/office/drawing/2008/diagram">
      <dsp:dataModelExt xmlns:dsp="http://schemas.microsoft.com/office/drawing/2008/diagram" xmlns="" relId="rId11" minVer="http://schemas.openxmlformats.org/drawingml/2006/diagram"/>
    </a:ext>
  </dgm:extLst>
</dgm:dataModel>
</file>

<file path=ppt/diagrams/data56.xml><?xml version="1.0" encoding="utf-8"?>
<dgm:dataModel xmlns:dgm="http://schemas.openxmlformats.org/drawingml/2006/diagram" xmlns:a="http://schemas.openxmlformats.org/drawingml/2006/main">
  <dgm:ptLst>
    <dgm:pt modelId="{816B225A-6D9C-45A5-A08D-C6272DC2B9BE}"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kumimoji="1" lang="ja-JP" altLang="en-US"/>
        </a:p>
      </dgm:t>
    </dgm:pt>
    <dgm:pt modelId="{40401B07-2BC1-43D1-990D-EA08A2E96199}">
      <dgm:prSet phldrT="[テキスト]"/>
      <dgm:spPr/>
      <dgm:t>
        <a:bodyPr/>
        <a:lstStyle/>
        <a:p>
          <a:r>
            <a:rPr kumimoji="1" lang="en-US" altLang="ja-JP" dirty="0" smtClean="0"/>
            <a:t>HOME</a:t>
          </a:r>
          <a:endParaRPr kumimoji="1" lang="ja-JP" altLang="en-US" dirty="0"/>
        </a:p>
      </dgm:t>
    </dgm:pt>
    <dgm:pt modelId="{7810A5FF-DD0E-4847-BB51-CCA58505CB3C}" type="parTrans" cxnId="{6A1762DF-7C29-4A0A-8748-CEA318AD2CB0}">
      <dgm:prSet/>
      <dgm:spPr/>
      <dgm:t>
        <a:bodyPr/>
        <a:lstStyle/>
        <a:p>
          <a:endParaRPr kumimoji="1" lang="ja-JP" altLang="en-US"/>
        </a:p>
      </dgm:t>
    </dgm:pt>
    <dgm:pt modelId="{87D7B1F8-6123-41EB-9EE4-4365B501F819}" type="sibTrans" cxnId="{6A1762DF-7C29-4A0A-8748-CEA318AD2CB0}">
      <dgm:prSet/>
      <dgm:spPr/>
      <dgm:t>
        <a:bodyPr/>
        <a:lstStyle/>
        <a:p>
          <a:endParaRPr kumimoji="1" lang="ja-JP" altLang="en-US"/>
        </a:p>
      </dgm:t>
    </dgm:pt>
    <dgm:pt modelId="{032D3BBA-FECA-4A09-86B8-D22A26B2D692}">
      <dgm:prSet phldrT="[テキスト]"/>
      <dgm:spPr/>
      <dgm:t>
        <a:bodyPr/>
        <a:lstStyle/>
        <a:p>
          <a:r>
            <a:rPr kumimoji="1" lang="en-US" altLang="ja-JP" dirty="0" smtClean="0"/>
            <a:t>NEWS</a:t>
          </a:r>
          <a:endParaRPr kumimoji="1" lang="ja-JP" altLang="en-US" dirty="0"/>
        </a:p>
      </dgm:t>
    </dgm:pt>
    <dgm:pt modelId="{4119427E-7B15-41EB-8B5A-B95D0DFD73F7}" type="parTrans" cxnId="{3C106BD5-B745-482F-ACFC-16D6C59D484C}">
      <dgm:prSet/>
      <dgm:spPr/>
      <dgm:t>
        <a:bodyPr/>
        <a:lstStyle/>
        <a:p>
          <a:endParaRPr kumimoji="1" lang="ja-JP" altLang="en-US"/>
        </a:p>
      </dgm:t>
    </dgm:pt>
    <dgm:pt modelId="{FBC42729-2ECE-47F8-80EF-0A2691BE4F4B}" type="sibTrans" cxnId="{3C106BD5-B745-482F-ACFC-16D6C59D484C}">
      <dgm:prSet/>
      <dgm:spPr/>
      <dgm:t>
        <a:bodyPr/>
        <a:lstStyle/>
        <a:p>
          <a:endParaRPr kumimoji="1" lang="ja-JP" altLang="en-US"/>
        </a:p>
      </dgm:t>
    </dgm:pt>
    <dgm:pt modelId="{7B17B44F-FC52-4305-B7B4-359C8BB0CC78}">
      <dgm:prSet phldrT="[テキスト]"/>
      <dgm:spPr/>
      <dgm:t>
        <a:bodyPr/>
        <a:lstStyle/>
        <a:p>
          <a:r>
            <a:rPr kumimoji="1" lang="ja-JP" altLang="en-US" dirty="0" smtClean="0"/>
            <a:t>サービス</a:t>
          </a:r>
          <a:endParaRPr kumimoji="1" lang="ja-JP" altLang="en-US" dirty="0"/>
        </a:p>
      </dgm:t>
    </dgm:pt>
    <dgm:pt modelId="{33AB0CC5-D5AB-43B3-85EC-314056ECEFE3}" type="parTrans" cxnId="{C99A6A04-00F2-464C-A463-810353EE4324}">
      <dgm:prSet/>
      <dgm:spPr/>
      <dgm:t>
        <a:bodyPr/>
        <a:lstStyle/>
        <a:p>
          <a:endParaRPr kumimoji="1" lang="ja-JP" altLang="en-US"/>
        </a:p>
      </dgm:t>
    </dgm:pt>
    <dgm:pt modelId="{92690300-D18D-45E1-9C05-A5A7F486431A}" type="sibTrans" cxnId="{C99A6A04-00F2-464C-A463-810353EE4324}">
      <dgm:prSet/>
      <dgm:spPr/>
      <dgm:t>
        <a:bodyPr/>
        <a:lstStyle/>
        <a:p>
          <a:endParaRPr kumimoji="1" lang="ja-JP" altLang="en-US"/>
        </a:p>
      </dgm:t>
    </dgm:pt>
    <dgm:pt modelId="{A8173AC5-747C-4629-AFDD-A87911240C17}">
      <dgm:prSet phldrT="[テキスト]"/>
      <dgm:spPr/>
      <dgm:t>
        <a:bodyPr/>
        <a:lstStyle/>
        <a:p>
          <a:r>
            <a:rPr kumimoji="1" lang="ja-JP" altLang="en-US" dirty="0" smtClean="0"/>
            <a:t>決済端末</a:t>
          </a:r>
          <a:endParaRPr kumimoji="1" lang="ja-JP" altLang="en-US" dirty="0"/>
        </a:p>
      </dgm:t>
    </dgm:pt>
    <dgm:pt modelId="{E974970D-70A4-448F-ADA5-582372723288}" type="parTrans" cxnId="{A95E0B9F-59F7-44CA-BC30-FF56A08C9DCF}">
      <dgm:prSet/>
      <dgm:spPr/>
      <dgm:t>
        <a:bodyPr/>
        <a:lstStyle/>
        <a:p>
          <a:endParaRPr kumimoji="1" lang="ja-JP" altLang="en-US"/>
        </a:p>
      </dgm:t>
    </dgm:pt>
    <dgm:pt modelId="{53B3EEC5-F0C3-4637-83DF-ECC7F7989530}" type="sibTrans" cxnId="{A95E0B9F-59F7-44CA-BC30-FF56A08C9DCF}">
      <dgm:prSet/>
      <dgm:spPr/>
      <dgm:t>
        <a:bodyPr/>
        <a:lstStyle/>
        <a:p>
          <a:endParaRPr kumimoji="1" lang="ja-JP" altLang="en-US"/>
        </a:p>
      </dgm:t>
    </dgm:pt>
    <dgm:pt modelId="{719CC07F-E7E8-4D5D-812D-B4FE5927E5EE}">
      <dgm:prSet phldrT="[テキスト]"/>
      <dgm:spPr/>
      <dgm:t>
        <a:bodyPr/>
        <a:lstStyle/>
        <a:p>
          <a:r>
            <a:rPr kumimoji="1" lang="ja-JP" altLang="en-US" dirty="0" smtClean="0"/>
            <a:t>会社概要</a:t>
          </a:r>
          <a:endParaRPr kumimoji="1" lang="ja-JP" altLang="en-US" dirty="0"/>
        </a:p>
      </dgm:t>
    </dgm:pt>
    <dgm:pt modelId="{2DF4381A-E109-454A-9E32-D93C72FC7A55}" type="parTrans" cxnId="{F03DD442-96A4-477A-9D30-F76921D72844}">
      <dgm:prSet/>
      <dgm:spPr/>
      <dgm:t>
        <a:bodyPr/>
        <a:lstStyle/>
        <a:p>
          <a:endParaRPr kumimoji="1" lang="ja-JP" altLang="en-US"/>
        </a:p>
      </dgm:t>
    </dgm:pt>
    <dgm:pt modelId="{371C3CB0-B366-474D-B5B7-5314870145B2}" type="sibTrans" cxnId="{F03DD442-96A4-477A-9D30-F76921D72844}">
      <dgm:prSet/>
      <dgm:spPr/>
      <dgm:t>
        <a:bodyPr/>
        <a:lstStyle/>
        <a:p>
          <a:endParaRPr kumimoji="1" lang="ja-JP" altLang="en-US"/>
        </a:p>
      </dgm:t>
    </dgm:pt>
    <dgm:pt modelId="{62B35D10-1538-4D55-950A-2A2BA79ABB01}">
      <dgm:prSet phldrT="[テキスト]"/>
      <dgm:spPr/>
      <dgm:t>
        <a:bodyPr/>
        <a:lstStyle/>
        <a:p>
          <a:r>
            <a:rPr kumimoji="1" lang="ja-JP" altLang="en-US" dirty="0" smtClean="0"/>
            <a:t>お問い合わせ</a:t>
          </a:r>
          <a:endParaRPr kumimoji="1" lang="ja-JP" altLang="en-US" dirty="0"/>
        </a:p>
      </dgm:t>
    </dgm:pt>
    <dgm:pt modelId="{3B7949E4-2C6C-4147-8E77-B67B75755B1D}" type="parTrans" cxnId="{050851E5-7985-4624-BFA0-E63890E07C3D}">
      <dgm:prSet/>
      <dgm:spPr/>
      <dgm:t>
        <a:bodyPr/>
        <a:lstStyle/>
        <a:p>
          <a:endParaRPr kumimoji="1" lang="ja-JP" altLang="en-US"/>
        </a:p>
      </dgm:t>
    </dgm:pt>
    <dgm:pt modelId="{14D47D6F-6546-446B-AE47-30FEAA7CBE24}" type="sibTrans" cxnId="{050851E5-7985-4624-BFA0-E63890E07C3D}">
      <dgm:prSet/>
      <dgm:spPr/>
      <dgm:t>
        <a:bodyPr/>
        <a:lstStyle/>
        <a:p>
          <a:endParaRPr kumimoji="1" lang="ja-JP" altLang="en-US"/>
        </a:p>
      </dgm:t>
    </dgm:pt>
    <dgm:pt modelId="{FB970023-0AD8-4257-9D69-0D38BBE98C0B}" type="pres">
      <dgm:prSet presAssocID="{816B225A-6D9C-45A5-A08D-C6272DC2B9BE}" presName="diagram" presStyleCnt="0">
        <dgm:presLayoutVars>
          <dgm:dir/>
          <dgm:resizeHandles val="exact"/>
        </dgm:presLayoutVars>
      </dgm:prSet>
      <dgm:spPr/>
      <dgm:t>
        <a:bodyPr/>
        <a:lstStyle/>
        <a:p>
          <a:endParaRPr kumimoji="1" lang="ja-JP" altLang="en-US"/>
        </a:p>
      </dgm:t>
    </dgm:pt>
    <dgm:pt modelId="{FFE1DB0B-A649-43C1-B7D2-CEF3FA2CA620}" type="pres">
      <dgm:prSet presAssocID="{40401B07-2BC1-43D1-990D-EA08A2E96199}" presName="node" presStyleLbl="node1" presStyleIdx="0" presStyleCnt="6" custScaleX="175638">
        <dgm:presLayoutVars>
          <dgm:bulletEnabled val="1"/>
        </dgm:presLayoutVars>
      </dgm:prSet>
      <dgm:spPr/>
      <dgm:t>
        <a:bodyPr/>
        <a:lstStyle/>
        <a:p>
          <a:endParaRPr kumimoji="1" lang="ja-JP" altLang="en-US"/>
        </a:p>
      </dgm:t>
    </dgm:pt>
    <dgm:pt modelId="{2801E637-8C93-40BB-8D47-B379444342CD}" type="pres">
      <dgm:prSet presAssocID="{87D7B1F8-6123-41EB-9EE4-4365B501F819}" presName="sibTrans" presStyleCnt="0"/>
      <dgm:spPr/>
    </dgm:pt>
    <dgm:pt modelId="{DE94FCB2-DC8D-4E9C-99AC-1B4A02F51ED1}" type="pres">
      <dgm:prSet presAssocID="{032D3BBA-FECA-4A09-86B8-D22A26B2D692}" presName="node" presStyleLbl="node1" presStyleIdx="1" presStyleCnt="6" custScaleX="171041">
        <dgm:presLayoutVars>
          <dgm:bulletEnabled val="1"/>
        </dgm:presLayoutVars>
      </dgm:prSet>
      <dgm:spPr/>
      <dgm:t>
        <a:bodyPr/>
        <a:lstStyle/>
        <a:p>
          <a:endParaRPr kumimoji="1" lang="ja-JP" altLang="en-US"/>
        </a:p>
      </dgm:t>
    </dgm:pt>
    <dgm:pt modelId="{B79BEC52-4A3C-4665-948E-5AB634E4DDD1}" type="pres">
      <dgm:prSet presAssocID="{FBC42729-2ECE-47F8-80EF-0A2691BE4F4B}" presName="sibTrans" presStyleCnt="0"/>
      <dgm:spPr/>
    </dgm:pt>
    <dgm:pt modelId="{9E71994E-CAF8-46B6-9D24-24B986C042F2}" type="pres">
      <dgm:prSet presAssocID="{7B17B44F-FC52-4305-B7B4-359C8BB0CC78}" presName="node" presStyleLbl="node1" presStyleIdx="2" presStyleCnt="6" custScaleX="161847">
        <dgm:presLayoutVars>
          <dgm:bulletEnabled val="1"/>
        </dgm:presLayoutVars>
      </dgm:prSet>
      <dgm:spPr/>
      <dgm:t>
        <a:bodyPr/>
        <a:lstStyle/>
        <a:p>
          <a:endParaRPr kumimoji="1" lang="ja-JP" altLang="en-US"/>
        </a:p>
      </dgm:t>
    </dgm:pt>
    <dgm:pt modelId="{738F86CF-128D-470E-936B-6A3F88B3548B}" type="pres">
      <dgm:prSet presAssocID="{92690300-D18D-45E1-9C05-A5A7F486431A}" presName="sibTrans" presStyleCnt="0"/>
      <dgm:spPr/>
    </dgm:pt>
    <dgm:pt modelId="{AB46F437-0746-4546-925E-0EB7C7D5DEEE}" type="pres">
      <dgm:prSet presAssocID="{A8173AC5-747C-4629-AFDD-A87911240C17}" presName="node" presStyleLbl="node1" presStyleIdx="3" presStyleCnt="6" custScaleX="183491">
        <dgm:presLayoutVars>
          <dgm:bulletEnabled val="1"/>
        </dgm:presLayoutVars>
      </dgm:prSet>
      <dgm:spPr/>
      <dgm:t>
        <a:bodyPr/>
        <a:lstStyle/>
        <a:p>
          <a:endParaRPr kumimoji="1" lang="ja-JP" altLang="en-US"/>
        </a:p>
      </dgm:t>
    </dgm:pt>
    <dgm:pt modelId="{DFB5A0A0-5AAF-4E7A-96E3-6AAED3E2A4DE}" type="pres">
      <dgm:prSet presAssocID="{53B3EEC5-F0C3-4637-83DF-ECC7F7989530}" presName="sibTrans" presStyleCnt="0"/>
      <dgm:spPr/>
    </dgm:pt>
    <dgm:pt modelId="{EF93FE5D-CECB-421C-A5E7-C8A146A6D18C}" type="pres">
      <dgm:prSet presAssocID="{719CC07F-E7E8-4D5D-812D-B4FE5927E5EE}" presName="node" presStyleLbl="node1" presStyleIdx="4" presStyleCnt="6" custScaleX="166731">
        <dgm:presLayoutVars>
          <dgm:bulletEnabled val="1"/>
        </dgm:presLayoutVars>
      </dgm:prSet>
      <dgm:spPr/>
      <dgm:t>
        <a:bodyPr/>
        <a:lstStyle/>
        <a:p>
          <a:endParaRPr kumimoji="1" lang="ja-JP" altLang="en-US"/>
        </a:p>
      </dgm:t>
    </dgm:pt>
    <dgm:pt modelId="{69C1F5B3-E374-4A16-AD71-1F7CD42FE451}" type="pres">
      <dgm:prSet presAssocID="{371C3CB0-B366-474D-B5B7-5314870145B2}" presName="sibTrans" presStyleCnt="0"/>
      <dgm:spPr/>
    </dgm:pt>
    <dgm:pt modelId="{4872DE25-18B2-4051-AC2E-50E8F9E547B9}" type="pres">
      <dgm:prSet presAssocID="{62B35D10-1538-4D55-950A-2A2BA79ABB01}" presName="node" presStyleLbl="node1" presStyleIdx="5" presStyleCnt="6" custScaleX="182009">
        <dgm:presLayoutVars>
          <dgm:bulletEnabled val="1"/>
        </dgm:presLayoutVars>
      </dgm:prSet>
      <dgm:spPr/>
      <dgm:t>
        <a:bodyPr/>
        <a:lstStyle/>
        <a:p>
          <a:endParaRPr kumimoji="1" lang="ja-JP" altLang="en-US"/>
        </a:p>
      </dgm:t>
    </dgm:pt>
  </dgm:ptLst>
  <dgm:cxnLst>
    <dgm:cxn modelId="{72BC13A4-A22F-45B8-9360-23BCF9DCAE56}" type="presOf" srcId="{40401B07-2BC1-43D1-990D-EA08A2E96199}" destId="{FFE1DB0B-A649-43C1-B7D2-CEF3FA2CA620}" srcOrd="0" destOrd="0" presId="urn:microsoft.com/office/officeart/2005/8/layout/default"/>
    <dgm:cxn modelId="{F03DD442-96A4-477A-9D30-F76921D72844}" srcId="{816B225A-6D9C-45A5-A08D-C6272DC2B9BE}" destId="{719CC07F-E7E8-4D5D-812D-B4FE5927E5EE}" srcOrd="4" destOrd="0" parTransId="{2DF4381A-E109-454A-9E32-D93C72FC7A55}" sibTransId="{371C3CB0-B366-474D-B5B7-5314870145B2}"/>
    <dgm:cxn modelId="{C99A6A04-00F2-464C-A463-810353EE4324}" srcId="{816B225A-6D9C-45A5-A08D-C6272DC2B9BE}" destId="{7B17B44F-FC52-4305-B7B4-359C8BB0CC78}" srcOrd="2" destOrd="0" parTransId="{33AB0CC5-D5AB-43B3-85EC-314056ECEFE3}" sibTransId="{92690300-D18D-45E1-9C05-A5A7F486431A}"/>
    <dgm:cxn modelId="{9A27F281-1757-4D17-A743-1F8D848B052C}" type="presOf" srcId="{816B225A-6D9C-45A5-A08D-C6272DC2B9BE}" destId="{FB970023-0AD8-4257-9D69-0D38BBE98C0B}" srcOrd="0" destOrd="0" presId="urn:microsoft.com/office/officeart/2005/8/layout/default"/>
    <dgm:cxn modelId="{F38BCABD-1EA0-4C86-BAC0-5BE3CDF380CD}" type="presOf" srcId="{A8173AC5-747C-4629-AFDD-A87911240C17}" destId="{AB46F437-0746-4546-925E-0EB7C7D5DEEE}" srcOrd="0" destOrd="0" presId="urn:microsoft.com/office/officeart/2005/8/layout/default"/>
    <dgm:cxn modelId="{E67980BD-3D46-4B3B-8481-9DC1F7263338}" type="presOf" srcId="{032D3BBA-FECA-4A09-86B8-D22A26B2D692}" destId="{DE94FCB2-DC8D-4E9C-99AC-1B4A02F51ED1}" srcOrd="0" destOrd="0" presId="urn:microsoft.com/office/officeart/2005/8/layout/default"/>
    <dgm:cxn modelId="{A95E0B9F-59F7-44CA-BC30-FF56A08C9DCF}" srcId="{816B225A-6D9C-45A5-A08D-C6272DC2B9BE}" destId="{A8173AC5-747C-4629-AFDD-A87911240C17}" srcOrd="3" destOrd="0" parTransId="{E974970D-70A4-448F-ADA5-582372723288}" sibTransId="{53B3EEC5-F0C3-4637-83DF-ECC7F7989530}"/>
    <dgm:cxn modelId="{050851E5-7985-4624-BFA0-E63890E07C3D}" srcId="{816B225A-6D9C-45A5-A08D-C6272DC2B9BE}" destId="{62B35D10-1538-4D55-950A-2A2BA79ABB01}" srcOrd="5" destOrd="0" parTransId="{3B7949E4-2C6C-4147-8E77-B67B75755B1D}" sibTransId="{14D47D6F-6546-446B-AE47-30FEAA7CBE24}"/>
    <dgm:cxn modelId="{77EC0E6E-2CE2-4035-812D-E1F35491F203}" type="presOf" srcId="{719CC07F-E7E8-4D5D-812D-B4FE5927E5EE}" destId="{EF93FE5D-CECB-421C-A5E7-C8A146A6D18C}" srcOrd="0" destOrd="0" presId="urn:microsoft.com/office/officeart/2005/8/layout/default"/>
    <dgm:cxn modelId="{37058BE9-AB5C-4A19-A80A-015C31439217}" type="presOf" srcId="{7B17B44F-FC52-4305-B7B4-359C8BB0CC78}" destId="{9E71994E-CAF8-46B6-9D24-24B986C042F2}" srcOrd="0" destOrd="0" presId="urn:microsoft.com/office/officeart/2005/8/layout/default"/>
    <dgm:cxn modelId="{EE87B7B3-7CE6-4ECC-A071-3A513C8317C1}" type="presOf" srcId="{62B35D10-1538-4D55-950A-2A2BA79ABB01}" destId="{4872DE25-18B2-4051-AC2E-50E8F9E547B9}" srcOrd="0" destOrd="0" presId="urn:microsoft.com/office/officeart/2005/8/layout/default"/>
    <dgm:cxn modelId="{6A1762DF-7C29-4A0A-8748-CEA318AD2CB0}" srcId="{816B225A-6D9C-45A5-A08D-C6272DC2B9BE}" destId="{40401B07-2BC1-43D1-990D-EA08A2E96199}" srcOrd="0" destOrd="0" parTransId="{7810A5FF-DD0E-4847-BB51-CCA58505CB3C}" sibTransId="{87D7B1F8-6123-41EB-9EE4-4365B501F819}"/>
    <dgm:cxn modelId="{3C106BD5-B745-482F-ACFC-16D6C59D484C}" srcId="{816B225A-6D9C-45A5-A08D-C6272DC2B9BE}" destId="{032D3BBA-FECA-4A09-86B8-D22A26B2D692}" srcOrd="1" destOrd="0" parTransId="{4119427E-7B15-41EB-8B5A-B95D0DFD73F7}" sibTransId="{FBC42729-2ECE-47F8-80EF-0A2691BE4F4B}"/>
    <dgm:cxn modelId="{0B91090A-FCD6-4692-BE85-0782C6F9FDE0}" type="presParOf" srcId="{FB970023-0AD8-4257-9D69-0D38BBE98C0B}" destId="{FFE1DB0B-A649-43C1-B7D2-CEF3FA2CA620}" srcOrd="0" destOrd="0" presId="urn:microsoft.com/office/officeart/2005/8/layout/default"/>
    <dgm:cxn modelId="{82593830-3B8E-4236-A2E4-F59FA66CFF6C}" type="presParOf" srcId="{FB970023-0AD8-4257-9D69-0D38BBE98C0B}" destId="{2801E637-8C93-40BB-8D47-B379444342CD}" srcOrd="1" destOrd="0" presId="urn:microsoft.com/office/officeart/2005/8/layout/default"/>
    <dgm:cxn modelId="{E29E8D29-C662-4F54-98D6-E71399413B5A}" type="presParOf" srcId="{FB970023-0AD8-4257-9D69-0D38BBE98C0B}" destId="{DE94FCB2-DC8D-4E9C-99AC-1B4A02F51ED1}" srcOrd="2" destOrd="0" presId="urn:microsoft.com/office/officeart/2005/8/layout/default"/>
    <dgm:cxn modelId="{3BE57567-EC03-4DAB-8E9C-275C53C79EE2}" type="presParOf" srcId="{FB970023-0AD8-4257-9D69-0D38BBE98C0B}" destId="{B79BEC52-4A3C-4665-948E-5AB634E4DDD1}" srcOrd="3" destOrd="0" presId="urn:microsoft.com/office/officeart/2005/8/layout/default"/>
    <dgm:cxn modelId="{5EBC12C6-CF53-43A9-A9E4-86C39ECC32F6}" type="presParOf" srcId="{FB970023-0AD8-4257-9D69-0D38BBE98C0B}" destId="{9E71994E-CAF8-46B6-9D24-24B986C042F2}" srcOrd="4" destOrd="0" presId="urn:microsoft.com/office/officeart/2005/8/layout/default"/>
    <dgm:cxn modelId="{8A8FF677-4C6D-453D-BE82-B1F9A646DE30}" type="presParOf" srcId="{FB970023-0AD8-4257-9D69-0D38BBE98C0B}" destId="{738F86CF-128D-470E-936B-6A3F88B3548B}" srcOrd="5" destOrd="0" presId="urn:microsoft.com/office/officeart/2005/8/layout/default"/>
    <dgm:cxn modelId="{C1CD6EC2-520F-43A7-92A5-677080E0A137}" type="presParOf" srcId="{FB970023-0AD8-4257-9D69-0D38BBE98C0B}" destId="{AB46F437-0746-4546-925E-0EB7C7D5DEEE}" srcOrd="6" destOrd="0" presId="urn:microsoft.com/office/officeart/2005/8/layout/default"/>
    <dgm:cxn modelId="{C1C58789-512B-4563-89DE-B683329FD2E7}" type="presParOf" srcId="{FB970023-0AD8-4257-9D69-0D38BBE98C0B}" destId="{DFB5A0A0-5AAF-4E7A-96E3-6AAED3E2A4DE}" srcOrd="7" destOrd="0" presId="urn:microsoft.com/office/officeart/2005/8/layout/default"/>
    <dgm:cxn modelId="{1A1625E1-273B-4420-8911-2A6E9ADDFC2D}" type="presParOf" srcId="{FB970023-0AD8-4257-9D69-0D38BBE98C0B}" destId="{EF93FE5D-CECB-421C-A5E7-C8A146A6D18C}" srcOrd="8" destOrd="0" presId="urn:microsoft.com/office/officeart/2005/8/layout/default"/>
    <dgm:cxn modelId="{EB4963C8-F563-4900-86D5-CB1EAF2BB2AF}" type="presParOf" srcId="{FB970023-0AD8-4257-9D69-0D38BBE98C0B}" destId="{69C1F5B3-E374-4A16-AD71-1F7CD42FE451}" srcOrd="9" destOrd="0" presId="urn:microsoft.com/office/officeart/2005/8/layout/default"/>
    <dgm:cxn modelId="{C9DE9198-D866-4100-8973-DD82EA017177}" type="presParOf" srcId="{FB970023-0AD8-4257-9D69-0D38BBE98C0B}" destId="{4872DE25-18B2-4051-AC2E-50E8F9E547B9}" srcOrd="10" destOrd="0" presId="urn:microsoft.com/office/officeart/2005/8/layout/default"/>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57.xml><?xml version="1.0" encoding="utf-8"?>
<dgm:dataModel xmlns:dgm="http://schemas.openxmlformats.org/drawingml/2006/diagram" xmlns:a="http://schemas.openxmlformats.org/drawingml/2006/main">
  <dgm:ptLst>
    <dgm:pt modelId="{816B225A-6D9C-45A5-A08D-C6272DC2B9BE}" type="doc">
      <dgm:prSet loTypeId="urn:microsoft.com/office/officeart/2005/8/layout/default" loCatId="list" qsTypeId="urn:microsoft.com/office/officeart/2005/8/quickstyle/3d4" qsCatId="3D" csTypeId="urn:microsoft.com/office/officeart/2005/8/colors/accent0_1" csCatId="mainScheme" phldr="1"/>
      <dgm:spPr/>
      <dgm:t>
        <a:bodyPr/>
        <a:lstStyle/>
        <a:p>
          <a:endParaRPr kumimoji="1" lang="ja-JP" altLang="en-US"/>
        </a:p>
      </dgm:t>
    </dgm:pt>
    <dgm:pt modelId="{40401B07-2BC1-43D1-990D-EA08A2E96199}">
      <dgm:prSet phldrT="[テキスト]"/>
      <dgm:spPr/>
      <dgm:t>
        <a:bodyPr/>
        <a:lstStyle/>
        <a:p>
          <a:r>
            <a:rPr kumimoji="1" lang="ja-JP" altLang="en-US" dirty="0" smtClean="0"/>
            <a:t>サイトマップ</a:t>
          </a:r>
          <a:endParaRPr kumimoji="1" lang="ja-JP" altLang="en-US" dirty="0"/>
        </a:p>
      </dgm:t>
    </dgm:pt>
    <dgm:pt modelId="{7810A5FF-DD0E-4847-BB51-CCA58505CB3C}" type="parTrans" cxnId="{6A1762DF-7C29-4A0A-8748-CEA318AD2CB0}">
      <dgm:prSet/>
      <dgm:spPr/>
      <dgm:t>
        <a:bodyPr/>
        <a:lstStyle/>
        <a:p>
          <a:endParaRPr kumimoji="1" lang="ja-JP" altLang="en-US"/>
        </a:p>
      </dgm:t>
    </dgm:pt>
    <dgm:pt modelId="{87D7B1F8-6123-41EB-9EE4-4365B501F819}" type="sibTrans" cxnId="{6A1762DF-7C29-4A0A-8748-CEA318AD2CB0}">
      <dgm:prSet/>
      <dgm:spPr/>
      <dgm:t>
        <a:bodyPr/>
        <a:lstStyle/>
        <a:p>
          <a:endParaRPr kumimoji="1" lang="ja-JP" altLang="en-US"/>
        </a:p>
      </dgm:t>
    </dgm:pt>
    <dgm:pt modelId="{032D3BBA-FECA-4A09-86B8-D22A26B2D692}">
      <dgm:prSet phldrT="[テキスト]"/>
      <dgm:spPr/>
      <dgm:t>
        <a:bodyPr/>
        <a:lstStyle/>
        <a:p>
          <a:r>
            <a:rPr kumimoji="1" lang="ja-JP" altLang="en-US" dirty="0" smtClean="0"/>
            <a:t>個人情報保護方針</a:t>
          </a:r>
          <a:endParaRPr kumimoji="1" lang="ja-JP" altLang="en-US" dirty="0"/>
        </a:p>
      </dgm:t>
    </dgm:pt>
    <dgm:pt modelId="{4119427E-7B15-41EB-8B5A-B95D0DFD73F7}" type="parTrans" cxnId="{3C106BD5-B745-482F-ACFC-16D6C59D484C}">
      <dgm:prSet/>
      <dgm:spPr/>
      <dgm:t>
        <a:bodyPr/>
        <a:lstStyle/>
        <a:p>
          <a:endParaRPr kumimoji="1" lang="ja-JP" altLang="en-US"/>
        </a:p>
      </dgm:t>
    </dgm:pt>
    <dgm:pt modelId="{FBC42729-2ECE-47F8-80EF-0A2691BE4F4B}" type="sibTrans" cxnId="{3C106BD5-B745-482F-ACFC-16D6C59D484C}">
      <dgm:prSet/>
      <dgm:spPr/>
      <dgm:t>
        <a:bodyPr/>
        <a:lstStyle/>
        <a:p>
          <a:endParaRPr kumimoji="1" lang="ja-JP" altLang="en-US"/>
        </a:p>
      </dgm:t>
    </dgm:pt>
    <dgm:pt modelId="{7B17B44F-FC52-4305-B7B4-359C8BB0CC78}">
      <dgm:prSet phldrT="[テキスト]"/>
      <dgm:spPr/>
      <dgm:t>
        <a:bodyPr/>
        <a:lstStyle/>
        <a:p>
          <a:r>
            <a:rPr kumimoji="1" lang="ja-JP" altLang="en-US" dirty="0" smtClean="0"/>
            <a:t>免責事項</a:t>
          </a:r>
          <a:endParaRPr kumimoji="1" lang="ja-JP" altLang="en-US" dirty="0"/>
        </a:p>
      </dgm:t>
    </dgm:pt>
    <dgm:pt modelId="{33AB0CC5-D5AB-43B3-85EC-314056ECEFE3}" type="parTrans" cxnId="{C99A6A04-00F2-464C-A463-810353EE4324}">
      <dgm:prSet/>
      <dgm:spPr/>
      <dgm:t>
        <a:bodyPr/>
        <a:lstStyle/>
        <a:p>
          <a:endParaRPr kumimoji="1" lang="ja-JP" altLang="en-US"/>
        </a:p>
      </dgm:t>
    </dgm:pt>
    <dgm:pt modelId="{92690300-D18D-45E1-9C05-A5A7F486431A}" type="sibTrans" cxnId="{C99A6A04-00F2-464C-A463-810353EE4324}">
      <dgm:prSet/>
      <dgm:spPr/>
      <dgm:t>
        <a:bodyPr/>
        <a:lstStyle/>
        <a:p>
          <a:endParaRPr kumimoji="1" lang="ja-JP" altLang="en-US"/>
        </a:p>
      </dgm:t>
    </dgm:pt>
    <dgm:pt modelId="{A8173AC5-747C-4629-AFDD-A87911240C17}">
      <dgm:prSet phldrT="[テキスト]"/>
      <dgm:spPr/>
      <dgm:t>
        <a:bodyPr/>
        <a:lstStyle/>
        <a:p>
          <a:r>
            <a:rPr kumimoji="1" lang="ja-JP" altLang="en-US" dirty="0" smtClean="0"/>
            <a:t>会社概要</a:t>
          </a:r>
          <a:endParaRPr kumimoji="1" lang="ja-JP" altLang="en-US" dirty="0"/>
        </a:p>
      </dgm:t>
    </dgm:pt>
    <dgm:pt modelId="{E974970D-70A4-448F-ADA5-582372723288}" type="parTrans" cxnId="{A95E0B9F-59F7-44CA-BC30-FF56A08C9DCF}">
      <dgm:prSet/>
      <dgm:spPr/>
      <dgm:t>
        <a:bodyPr/>
        <a:lstStyle/>
        <a:p>
          <a:endParaRPr kumimoji="1" lang="ja-JP" altLang="en-US"/>
        </a:p>
      </dgm:t>
    </dgm:pt>
    <dgm:pt modelId="{53B3EEC5-F0C3-4637-83DF-ECC7F7989530}" type="sibTrans" cxnId="{A95E0B9F-59F7-44CA-BC30-FF56A08C9DCF}">
      <dgm:prSet/>
      <dgm:spPr/>
      <dgm:t>
        <a:bodyPr/>
        <a:lstStyle/>
        <a:p>
          <a:endParaRPr kumimoji="1" lang="ja-JP" altLang="en-US"/>
        </a:p>
      </dgm:t>
    </dgm:pt>
    <dgm:pt modelId="{719CC07F-E7E8-4D5D-812D-B4FE5927E5EE}">
      <dgm:prSet phldrT="[テキスト]"/>
      <dgm:spPr/>
      <dgm:t>
        <a:bodyPr/>
        <a:lstStyle/>
        <a:p>
          <a:r>
            <a:rPr kumimoji="1" lang="ja-JP" altLang="en-US" dirty="0" smtClean="0"/>
            <a:t>お問い合わせ</a:t>
          </a:r>
          <a:endParaRPr kumimoji="1" lang="ja-JP" altLang="en-US" dirty="0"/>
        </a:p>
      </dgm:t>
    </dgm:pt>
    <dgm:pt modelId="{2DF4381A-E109-454A-9E32-D93C72FC7A55}" type="parTrans" cxnId="{F03DD442-96A4-477A-9D30-F76921D72844}">
      <dgm:prSet/>
      <dgm:spPr/>
      <dgm:t>
        <a:bodyPr/>
        <a:lstStyle/>
        <a:p>
          <a:endParaRPr kumimoji="1" lang="ja-JP" altLang="en-US"/>
        </a:p>
      </dgm:t>
    </dgm:pt>
    <dgm:pt modelId="{371C3CB0-B366-474D-B5B7-5314870145B2}" type="sibTrans" cxnId="{F03DD442-96A4-477A-9D30-F76921D72844}">
      <dgm:prSet/>
      <dgm:spPr/>
      <dgm:t>
        <a:bodyPr/>
        <a:lstStyle/>
        <a:p>
          <a:endParaRPr kumimoji="1" lang="ja-JP" altLang="en-US"/>
        </a:p>
      </dgm:t>
    </dgm:pt>
    <dgm:pt modelId="{62B35D10-1538-4D55-950A-2A2BA79ABB01}">
      <dgm:prSet phldrT="[テキスト]"/>
      <dgm:spPr/>
      <dgm:t>
        <a:bodyPr/>
        <a:lstStyle/>
        <a:p>
          <a:r>
            <a:rPr kumimoji="1" lang="ja-JP" altLang="en-US" dirty="0" smtClean="0"/>
            <a:t>お問い合わせ</a:t>
          </a:r>
          <a:endParaRPr kumimoji="1" lang="ja-JP" altLang="en-US" dirty="0"/>
        </a:p>
      </dgm:t>
    </dgm:pt>
    <dgm:pt modelId="{3B7949E4-2C6C-4147-8E77-B67B75755B1D}" type="parTrans" cxnId="{050851E5-7985-4624-BFA0-E63890E07C3D}">
      <dgm:prSet/>
      <dgm:spPr/>
      <dgm:t>
        <a:bodyPr/>
        <a:lstStyle/>
        <a:p>
          <a:endParaRPr kumimoji="1" lang="ja-JP" altLang="en-US"/>
        </a:p>
      </dgm:t>
    </dgm:pt>
    <dgm:pt modelId="{14D47D6F-6546-446B-AE47-30FEAA7CBE24}" type="sibTrans" cxnId="{050851E5-7985-4624-BFA0-E63890E07C3D}">
      <dgm:prSet/>
      <dgm:spPr/>
      <dgm:t>
        <a:bodyPr/>
        <a:lstStyle/>
        <a:p>
          <a:endParaRPr kumimoji="1" lang="ja-JP" altLang="en-US"/>
        </a:p>
      </dgm:t>
    </dgm:pt>
    <dgm:pt modelId="{FB970023-0AD8-4257-9D69-0D38BBE98C0B}" type="pres">
      <dgm:prSet presAssocID="{816B225A-6D9C-45A5-A08D-C6272DC2B9BE}" presName="diagram" presStyleCnt="0">
        <dgm:presLayoutVars>
          <dgm:dir/>
          <dgm:resizeHandles val="exact"/>
        </dgm:presLayoutVars>
      </dgm:prSet>
      <dgm:spPr/>
      <dgm:t>
        <a:bodyPr/>
        <a:lstStyle/>
        <a:p>
          <a:endParaRPr kumimoji="1" lang="ja-JP" altLang="en-US"/>
        </a:p>
      </dgm:t>
    </dgm:pt>
    <dgm:pt modelId="{FFE1DB0B-A649-43C1-B7D2-CEF3FA2CA620}" type="pres">
      <dgm:prSet presAssocID="{40401B07-2BC1-43D1-990D-EA08A2E96199}" presName="node" presStyleLbl="node1" presStyleIdx="0" presStyleCnt="6" custScaleX="175638">
        <dgm:presLayoutVars>
          <dgm:bulletEnabled val="1"/>
        </dgm:presLayoutVars>
      </dgm:prSet>
      <dgm:spPr/>
      <dgm:t>
        <a:bodyPr/>
        <a:lstStyle/>
        <a:p>
          <a:endParaRPr kumimoji="1" lang="ja-JP" altLang="en-US"/>
        </a:p>
      </dgm:t>
    </dgm:pt>
    <dgm:pt modelId="{2801E637-8C93-40BB-8D47-B379444342CD}" type="pres">
      <dgm:prSet presAssocID="{87D7B1F8-6123-41EB-9EE4-4365B501F819}" presName="sibTrans" presStyleCnt="0"/>
      <dgm:spPr/>
      <dgm:t>
        <a:bodyPr/>
        <a:lstStyle/>
        <a:p>
          <a:endParaRPr kumimoji="1" lang="ja-JP" altLang="en-US"/>
        </a:p>
      </dgm:t>
    </dgm:pt>
    <dgm:pt modelId="{DE94FCB2-DC8D-4E9C-99AC-1B4A02F51ED1}" type="pres">
      <dgm:prSet presAssocID="{032D3BBA-FECA-4A09-86B8-D22A26B2D692}" presName="node" presStyleLbl="node1" presStyleIdx="1" presStyleCnt="6" custScaleX="171041">
        <dgm:presLayoutVars>
          <dgm:bulletEnabled val="1"/>
        </dgm:presLayoutVars>
      </dgm:prSet>
      <dgm:spPr/>
      <dgm:t>
        <a:bodyPr/>
        <a:lstStyle/>
        <a:p>
          <a:endParaRPr kumimoji="1" lang="ja-JP" altLang="en-US"/>
        </a:p>
      </dgm:t>
    </dgm:pt>
    <dgm:pt modelId="{B79BEC52-4A3C-4665-948E-5AB634E4DDD1}" type="pres">
      <dgm:prSet presAssocID="{FBC42729-2ECE-47F8-80EF-0A2691BE4F4B}" presName="sibTrans" presStyleCnt="0"/>
      <dgm:spPr/>
      <dgm:t>
        <a:bodyPr/>
        <a:lstStyle/>
        <a:p>
          <a:endParaRPr kumimoji="1" lang="ja-JP" altLang="en-US"/>
        </a:p>
      </dgm:t>
    </dgm:pt>
    <dgm:pt modelId="{9E71994E-CAF8-46B6-9D24-24B986C042F2}" type="pres">
      <dgm:prSet presAssocID="{7B17B44F-FC52-4305-B7B4-359C8BB0CC78}" presName="node" presStyleLbl="node1" presStyleIdx="2" presStyleCnt="6" custScaleX="161847">
        <dgm:presLayoutVars>
          <dgm:bulletEnabled val="1"/>
        </dgm:presLayoutVars>
      </dgm:prSet>
      <dgm:spPr/>
      <dgm:t>
        <a:bodyPr/>
        <a:lstStyle/>
        <a:p>
          <a:endParaRPr kumimoji="1" lang="ja-JP" altLang="en-US"/>
        </a:p>
      </dgm:t>
    </dgm:pt>
    <dgm:pt modelId="{738F86CF-128D-470E-936B-6A3F88B3548B}" type="pres">
      <dgm:prSet presAssocID="{92690300-D18D-45E1-9C05-A5A7F486431A}" presName="sibTrans" presStyleCnt="0"/>
      <dgm:spPr/>
      <dgm:t>
        <a:bodyPr/>
        <a:lstStyle/>
        <a:p>
          <a:endParaRPr kumimoji="1" lang="ja-JP" altLang="en-US"/>
        </a:p>
      </dgm:t>
    </dgm:pt>
    <dgm:pt modelId="{AB46F437-0746-4546-925E-0EB7C7D5DEEE}" type="pres">
      <dgm:prSet presAssocID="{A8173AC5-747C-4629-AFDD-A87911240C17}" presName="node" presStyleLbl="node1" presStyleIdx="3" presStyleCnt="6" custScaleX="183491">
        <dgm:presLayoutVars>
          <dgm:bulletEnabled val="1"/>
        </dgm:presLayoutVars>
      </dgm:prSet>
      <dgm:spPr/>
      <dgm:t>
        <a:bodyPr/>
        <a:lstStyle/>
        <a:p>
          <a:endParaRPr kumimoji="1" lang="ja-JP" altLang="en-US"/>
        </a:p>
      </dgm:t>
    </dgm:pt>
    <dgm:pt modelId="{DFB5A0A0-5AAF-4E7A-96E3-6AAED3E2A4DE}" type="pres">
      <dgm:prSet presAssocID="{53B3EEC5-F0C3-4637-83DF-ECC7F7989530}" presName="sibTrans" presStyleCnt="0"/>
      <dgm:spPr/>
      <dgm:t>
        <a:bodyPr/>
        <a:lstStyle/>
        <a:p>
          <a:endParaRPr kumimoji="1" lang="ja-JP" altLang="en-US"/>
        </a:p>
      </dgm:t>
    </dgm:pt>
    <dgm:pt modelId="{EF93FE5D-CECB-421C-A5E7-C8A146A6D18C}" type="pres">
      <dgm:prSet presAssocID="{719CC07F-E7E8-4D5D-812D-B4FE5927E5EE}" presName="node" presStyleLbl="node1" presStyleIdx="4" presStyleCnt="6" custScaleX="166731">
        <dgm:presLayoutVars>
          <dgm:bulletEnabled val="1"/>
        </dgm:presLayoutVars>
      </dgm:prSet>
      <dgm:spPr/>
      <dgm:t>
        <a:bodyPr/>
        <a:lstStyle/>
        <a:p>
          <a:endParaRPr kumimoji="1" lang="ja-JP" altLang="en-US"/>
        </a:p>
      </dgm:t>
    </dgm:pt>
    <dgm:pt modelId="{69C1F5B3-E374-4A16-AD71-1F7CD42FE451}" type="pres">
      <dgm:prSet presAssocID="{371C3CB0-B366-474D-B5B7-5314870145B2}" presName="sibTrans" presStyleCnt="0"/>
      <dgm:spPr/>
      <dgm:t>
        <a:bodyPr/>
        <a:lstStyle/>
        <a:p>
          <a:endParaRPr kumimoji="1" lang="ja-JP" altLang="en-US"/>
        </a:p>
      </dgm:t>
    </dgm:pt>
    <dgm:pt modelId="{4872DE25-18B2-4051-AC2E-50E8F9E547B9}" type="pres">
      <dgm:prSet presAssocID="{62B35D10-1538-4D55-950A-2A2BA79ABB01}" presName="node" presStyleLbl="node1" presStyleIdx="5" presStyleCnt="6" custScaleX="182009">
        <dgm:presLayoutVars>
          <dgm:bulletEnabled val="1"/>
        </dgm:presLayoutVars>
      </dgm:prSet>
      <dgm:spPr/>
      <dgm:t>
        <a:bodyPr/>
        <a:lstStyle/>
        <a:p>
          <a:endParaRPr kumimoji="1" lang="ja-JP" altLang="en-US"/>
        </a:p>
      </dgm:t>
    </dgm:pt>
  </dgm:ptLst>
  <dgm:cxnLst>
    <dgm:cxn modelId="{C99A6A04-00F2-464C-A463-810353EE4324}" srcId="{816B225A-6D9C-45A5-A08D-C6272DC2B9BE}" destId="{7B17B44F-FC52-4305-B7B4-359C8BB0CC78}" srcOrd="2" destOrd="0" parTransId="{33AB0CC5-D5AB-43B3-85EC-314056ECEFE3}" sibTransId="{92690300-D18D-45E1-9C05-A5A7F486431A}"/>
    <dgm:cxn modelId="{B8D85C2E-9072-4345-BDC5-CE81F3B7FEDC}" type="presOf" srcId="{719CC07F-E7E8-4D5D-812D-B4FE5927E5EE}" destId="{EF93FE5D-CECB-421C-A5E7-C8A146A6D18C}" srcOrd="0" destOrd="0" presId="urn:microsoft.com/office/officeart/2005/8/layout/default"/>
    <dgm:cxn modelId="{8C7B41EB-1012-45B5-B1C3-04507F1E3868}" type="presOf" srcId="{032D3BBA-FECA-4A09-86B8-D22A26B2D692}" destId="{DE94FCB2-DC8D-4E9C-99AC-1B4A02F51ED1}" srcOrd="0" destOrd="0" presId="urn:microsoft.com/office/officeart/2005/8/layout/default"/>
    <dgm:cxn modelId="{83D63FC6-C3F0-41E5-9511-8669E52DB829}" type="presOf" srcId="{7B17B44F-FC52-4305-B7B4-359C8BB0CC78}" destId="{9E71994E-CAF8-46B6-9D24-24B986C042F2}" srcOrd="0" destOrd="0" presId="urn:microsoft.com/office/officeart/2005/8/layout/default"/>
    <dgm:cxn modelId="{1C1FDB6D-C4EA-4924-BF13-A64303ABAA73}" type="presOf" srcId="{62B35D10-1538-4D55-950A-2A2BA79ABB01}" destId="{4872DE25-18B2-4051-AC2E-50E8F9E547B9}" srcOrd="0" destOrd="0" presId="urn:microsoft.com/office/officeart/2005/8/layout/default"/>
    <dgm:cxn modelId="{D5F0999C-8AA8-4980-B550-E669B99CB10F}" type="presOf" srcId="{A8173AC5-747C-4629-AFDD-A87911240C17}" destId="{AB46F437-0746-4546-925E-0EB7C7D5DEEE}" srcOrd="0" destOrd="0" presId="urn:microsoft.com/office/officeart/2005/8/layout/default"/>
    <dgm:cxn modelId="{3C106BD5-B745-482F-ACFC-16D6C59D484C}" srcId="{816B225A-6D9C-45A5-A08D-C6272DC2B9BE}" destId="{032D3BBA-FECA-4A09-86B8-D22A26B2D692}" srcOrd="1" destOrd="0" parTransId="{4119427E-7B15-41EB-8B5A-B95D0DFD73F7}" sibTransId="{FBC42729-2ECE-47F8-80EF-0A2691BE4F4B}"/>
    <dgm:cxn modelId="{F03DD442-96A4-477A-9D30-F76921D72844}" srcId="{816B225A-6D9C-45A5-A08D-C6272DC2B9BE}" destId="{719CC07F-E7E8-4D5D-812D-B4FE5927E5EE}" srcOrd="4" destOrd="0" parTransId="{2DF4381A-E109-454A-9E32-D93C72FC7A55}" sibTransId="{371C3CB0-B366-474D-B5B7-5314870145B2}"/>
    <dgm:cxn modelId="{A95E0B9F-59F7-44CA-BC30-FF56A08C9DCF}" srcId="{816B225A-6D9C-45A5-A08D-C6272DC2B9BE}" destId="{A8173AC5-747C-4629-AFDD-A87911240C17}" srcOrd="3" destOrd="0" parTransId="{E974970D-70A4-448F-ADA5-582372723288}" sibTransId="{53B3EEC5-F0C3-4637-83DF-ECC7F7989530}"/>
    <dgm:cxn modelId="{050851E5-7985-4624-BFA0-E63890E07C3D}" srcId="{816B225A-6D9C-45A5-A08D-C6272DC2B9BE}" destId="{62B35D10-1538-4D55-950A-2A2BA79ABB01}" srcOrd="5" destOrd="0" parTransId="{3B7949E4-2C6C-4147-8E77-B67B75755B1D}" sibTransId="{14D47D6F-6546-446B-AE47-30FEAA7CBE24}"/>
    <dgm:cxn modelId="{6A1762DF-7C29-4A0A-8748-CEA318AD2CB0}" srcId="{816B225A-6D9C-45A5-A08D-C6272DC2B9BE}" destId="{40401B07-2BC1-43D1-990D-EA08A2E96199}" srcOrd="0" destOrd="0" parTransId="{7810A5FF-DD0E-4847-BB51-CCA58505CB3C}" sibTransId="{87D7B1F8-6123-41EB-9EE4-4365B501F819}"/>
    <dgm:cxn modelId="{B5EB74ED-C884-404E-886A-1DB039F6DB3B}" type="presOf" srcId="{40401B07-2BC1-43D1-990D-EA08A2E96199}" destId="{FFE1DB0B-A649-43C1-B7D2-CEF3FA2CA620}" srcOrd="0" destOrd="0" presId="urn:microsoft.com/office/officeart/2005/8/layout/default"/>
    <dgm:cxn modelId="{7DD1B773-18A9-4813-BE6B-4EE8218DC7B2}" type="presOf" srcId="{816B225A-6D9C-45A5-A08D-C6272DC2B9BE}" destId="{FB970023-0AD8-4257-9D69-0D38BBE98C0B}" srcOrd="0" destOrd="0" presId="urn:microsoft.com/office/officeart/2005/8/layout/default"/>
    <dgm:cxn modelId="{4729623F-09DF-49DF-BF03-B09F9EA2198B}" type="presParOf" srcId="{FB970023-0AD8-4257-9D69-0D38BBE98C0B}" destId="{FFE1DB0B-A649-43C1-B7D2-CEF3FA2CA620}" srcOrd="0" destOrd="0" presId="urn:microsoft.com/office/officeart/2005/8/layout/default"/>
    <dgm:cxn modelId="{F2E1453F-8A2A-4B5C-9688-7E66B97FD2D4}" type="presParOf" srcId="{FB970023-0AD8-4257-9D69-0D38BBE98C0B}" destId="{2801E637-8C93-40BB-8D47-B379444342CD}" srcOrd="1" destOrd="0" presId="urn:microsoft.com/office/officeart/2005/8/layout/default"/>
    <dgm:cxn modelId="{8045D70E-A1FD-46B5-B4F7-E6B5AEA11F1B}" type="presParOf" srcId="{FB970023-0AD8-4257-9D69-0D38BBE98C0B}" destId="{DE94FCB2-DC8D-4E9C-99AC-1B4A02F51ED1}" srcOrd="2" destOrd="0" presId="urn:microsoft.com/office/officeart/2005/8/layout/default"/>
    <dgm:cxn modelId="{F2FC8EF4-C021-415D-9B8D-19EEB0A373A9}" type="presParOf" srcId="{FB970023-0AD8-4257-9D69-0D38BBE98C0B}" destId="{B79BEC52-4A3C-4665-948E-5AB634E4DDD1}" srcOrd="3" destOrd="0" presId="urn:microsoft.com/office/officeart/2005/8/layout/default"/>
    <dgm:cxn modelId="{97F74241-53D3-44B9-B3A6-28B3DC0E757A}" type="presParOf" srcId="{FB970023-0AD8-4257-9D69-0D38BBE98C0B}" destId="{9E71994E-CAF8-46B6-9D24-24B986C042F2}" srcOrd="4" destOrd="0" presId="urn:microsoft.com/office/officeart/2005/8/layout/default"/>
    <dgm:cxn modelId="{DC6A52F7-E0A0-484C-8A83-032237724949}" type="presParOf" srcId="{FB970023-0AD8-4257-9D69-0D38BBE98C0B}" destId="{738F86CF-128D-470E-936B-6A3F88B3548B}" srcOrd="5" destOrd="0" presId="urn:microsoft.com/office/officeart/2005/8/layout/default"/>
    <dgm:cxn modelId="{A082D16A-1C74-43A1-B1DE-21EFC01E7B07}" type="presParOf" srcId="{FB970023-0AD8-4257-9D69-0D38BBE98C0B}" destId="{AB46F437-0746-4546-925E-0EB7C7D5DEEE}" srcOrd="6" destOrd="0" presId="urn:microsoft.com/office/officeart/2005/8/layout/default"/>
    <dgm:cxn modelId="{93C501E4-30DA-4E3D-BC0B-F3CB8188179C}" type="presParOf" srcId="{FB970023-0AD8-4257-9D69-0D38BBE98C0B}" destId="{DFB5A0A0-5AAF-4E7A-96E3-6AAED3E2A4DE}" srcOrd="7" destOrd="0" presId="urn:microsoft.com/office/officeart/2005/8/layout/default"/>
    <dgm:cxn modelId="{B09F798C-B22A-4BC2-A316-0B8AB3283592}" type="presParOf" srcId="{FB970023-0AD8-4257-9D69-0D38BBE98C0B}" destId="{EF93FE5D-CECB-421C-A5E7-C8A146A6D18C}" srcOrd="8" destOrd="0" presId="urn:microsoft.com/office/officeart/2005/8/layout/default"/>
    <dgm:cxn modelId="{A4A63968-23E3-4DA4-A18A-C035EBF9BC26}" type="presParOf" srcId="{FB970023-0AD8-4257-9D69-0D38BBE98C0B}" destId="{69C1F5B3-E374-4A16-AD71-1F7CD42FE451}" srcOrd="9" destOrd="0" presId="urn:microsoft.com/office/officeart/2005/8/layout/default"/>
    <dgm:cxn modelId="{E316A731-4D00-41A5-8DDB-E13E9C3012B2}" type="presParOf" srcId="{FB970023-0AD8-4257-9D69-0D38BBE98C0B}" destId="{4872DE25-18B2-4051-AC2E-50E8F9E547B9}" srcOrd="10" destOrd="0" presId="urn:microsoft.com/office/officeart/2005/8/layout/default"/>
  </dgm:cxnLst>
  <dgm:bg/>
  <dgm:whole/>
  <dgm:extLst>
    <a:ext uri="http://schemas.microsoft.com/office/drawing/2008/diagram">
      <dsp:dataModelExt xmlns:dsp="http://schemas.microsoft.com/office/drawing/2008/diagram" xmlns="" relId="rId11" minVer="http://schemas.openxmlformats.org/drawingml/2006/diagram"/>
    </a:ext>
  </dgm:extLst>
</dgm:dataModel>
</file>

<file path=ppt/diagrams/data58.xml><?xml version="1.0" encoding="utf-8"?>
<dgm:dataModel xmlns:dgm="http://schemas.openxmlformats.org/drawingml/2006/diagram" xmlns:a="http://schemas.openxmlformats.org/drawingml/2006/main">
  <dgm:ptLst>
    <dgm:pt modelId="{816B225A-6D9C-45A5-A08D-C6272DC2B9BE}"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kumimoji="1" lang="ja-JP" altLang="en-US"/>
        </a:p>
      </dgm:t>
    </dgm:pt>
    <dgm:pt modelId="{40401B07-2BC1-43D1-990D-EA08A2E96199}">
      <dgm:prSet phldrT="[テキスト]"/>
      <dgm:spPr/>
      <dgm:t>
        <a:bodyPr/>
        <a:lstStyle/>
        <a:p>
          <a:r>
            <a:rPr kumimoji="1" lang="en-US" altLang="ja-JP" dirty="0" smtClean="0"/>
            <a:t>HOME</a:t>
          </a:r>
          <a:endParaRPr kumimoji="1" lang="ja-JP" altLang="en-US" dirty="0"/>
        </a:p>
      </dgm:t>
    </dgm:pt>
    <dgm:pt modelId="{7810A5FF-DD0E-4847-BB51-CCA58505CB3C}" type="parTrans" cxnId="{6A1762DF-7C29-4A0A-8748-CEA318AD2CB0}">
      <dgm:prSet/>
      <dgm:spPr/>
      <dgm:t>
        <a:bodyPr/>
        <a:lstStyle/>
        <a:p>
          <a:endParaRPr kumimoji="1" lang="ja-JP" altLang="en-US"/>
        </a:p>
      </dgm:t>
    </dgm:pt>
    <dgm:pt modelId="{87D7B1F8-6123-41EB-9EE4-4365B501F819}" type="sibTrans" cxnId="{6A1762DF-7C29-4A0A-8748-CEA318AD2CB0}">
      <dgm:prSet/>
      <dgm:spPr/>
      <dgm:t>
        <a:bodyPr/>
        <a:lstStyle/>
        <a:p>
          <a:endParaRPr kumimoji="1" lang="ja-JP" altLang="en-US"/>
        </a:p>
      </dgm:t>
    </dgm:pt>
    <dgm:pt modelId="{032D3BBA-FECA-4A09-86B8-D22A26B2D692}">
      <dgm:prSet phldrT="[テキスト]"/>
      <dgm:spPr/>
      <dgm:t>
        <a:bodyPr/>
        <a:lstStyle/>
        <a:p>
          <a:r>
            <a:rPr kumimoji="1" lang="en-US" altLang="ja-JP" dirty="0" smtClean="0"/>
            <a:t>NEWS</a:t>
          </a:r>
          <a:endParaRPr kumimoji="1" lang="ja-JP" altLang="en-US" dirty="0"/>
        </a:p>
      </dgm:t>
    </dgm:pt>
    <dgm:pt modelId="{4119427E-7B15-41EB-8B5A-B95D0DFD73F7}" type="parTrans" cxnId="{3C106BD5-B745-482F-ACFC-16D6C59D484C}">
      <dgm:prSet/>
      <dgm:spPr/>
      <dgm:t>
        <a:bodyPr/>
        <a:lstStyle/>
        <a:p>
          <a:endParaRPr kumimoji="1" lang="ja-JP" altLang="en-US"/>
        </a:p>
      </dgm:t>
    </dgm:pt>
    <dgm:pt modelId="{FBC42729-2ECE-47F8-80EF-0A2691BE4F4B}" type="sibTrans" cxnId="{3C106BD5-B745-482F-ACFC-16D6C59D484C}">
      <dgm:prSet/>
      <dgm:spPr/>
      <dgm:t>
        <a:bodyPr/>
        <a:lstStyle/>
        <a:p>
          <a:endParaRPr kumimoji="1" lang="ja-JP" altLang="en-US"/>
        </a:p>
      </dgm:t>
    </dgm:pt>
    <dgm:pt modelId="{7B17B44F-FC52-4305-B7B4-359C8BB0CC78}">
      <dgm:prSet phldrT="[テキスト]"/>
      <dgm:spPr/>
      <dgm:t>
        <a:bodyPr/>
        <a:lstStyle/>
        <a:p>
          <a:r>
            <a:rPr kumimoji="1" lang="ja-JP" altLang="en-US" dirty="0" smtClean="0"/>
            <a:t>サービス</a:t>
          </a:r>
          <a:endParaRPr kumimoji="1" lang="ja-JP" altLang="en-US" dirty="0"/>
        </a:p>
      </dgm:t>
    </dgm:pt>
    <dgm:pt modelId="{33AB0CC5-D5AB-43B3-85EC-314056ECEFE3}" type="parTrans" cxnId="{C99A6A04-00F2-464C-A463-810353EE4324}">
      <dgm:prSet/>
      <dgm:spPr/>
      <dgm:t>
        <a:bodyPr/>
        <a:lstStyle/>
        <a:p>
          <a:endParaRPr kumimoji="1" lang="ja-JP" altLang="en-US"/>
        </a:p>
      </dgm:t>
    </dgm:pt>
    <dgm:pt modelId="{92690300-D18D-45E1-9C05-A5A7F486431A}" type="sibTrans" cxnId="{C99A6A04-00F2-464C-A463-810353EE4324}">
      <dgm:prSet/>
      <dgm:spPr/>
      <dgm:t>
        <a:bodyPr/>
        <a:lstStyle/>
        <a:p>
          <a:endParaRPr kumimoji="1" lang="ja-JP" altLang="en-US"/>
        </a:p>
      </dgm:t>
    </dgm:pt>
    <dgm:pt modelId="{A8173AC5-747C-4629-AFDD-A87911240C17}">
      <dgm:prSet phldrT="[テキスト]"/>
      <dgm:spPr/>
      <dgm:t>
        <a:bodyPr/>
        <a:lstStyle/>
        <a:p>
          <a:r>
            <a:rPr kumimoji="1" lang="ja-JP" altLang="en-US" dirty="0" smtClean="0"/>
            <a:t>決済端末</a:t>
          </a:r>
          <a:endParaRPr kumimoji="1" lang="ja-JP" altLang="en-US" dirty="0"/>
        </a:p>
      </dgm:t>
    </dgm:pt>
    <dgm:pt modelId="{E974970D-70A4-448F-ADA5-582372723288}" type="parTrans" cxnId="{A95E0B9F-59F7-44CA-BC30-FF56A08C9DCF}">
      <dgm:prSet/>
      <dgm:spPr/>
      <dgm:t>
        <a:bodyPr/>
        <a:lstStyle/>
        <a:p>
          <a:endParaRPr kumimoji="1" lang="ja-JP" altLang="en-US"/>
        </a:p>
      </dgm:t>
    </dgm:pt>
    <dgm:pt modelId="{53B3EEC5-F0C3-4637-83DF-ECC7F7989530}" type="sibTrans" cxnId="{A95E0B9F-59F7-44CA-BC30-FF56A08C9DCF}">
      <dgm:prSet/>
      <dgm:spPr/>
      <dgm:t>
        <a:bodyPr/>
        <a:lstStyle/>
        <a:p>
          <a:endParaRPr kumimoji="1" lang="ja-JP" altLang="en-US"/>
        </a:p>
      </dgm:t>
    </dgm:pt>
    <dgm:pt modelId="{719CC07F-E7E8-4D5D-812D-B4FE5927E5EE}">
      <dgm:prSet phldrT="[テキスト]"/>
      <dgm:spPr/>
      <dgm:t>
        <a:bodyPr/>
        <a:lstStyle/>
        <a:p>
          <a:r>
            <a:rPr kumimoji="1" lang="ja-JP" altLang="en-US" dirty="0" smtClean="0"/>
            <a:t>会社概要</a:t>
          </a:r>
          <a:endParaRPr kumimoji="1" lang="ja-JP" altLang="en-US" dirty="0"/>
        </a:p>
      </dgm:t>
    </dgm:pt>
    <dgm:pt modelId="{2DF4381A-E109-454A-9E32-D93C72FC7A55}" type="parTrans" cxnId="{F03DD442-96A4-477A-9D30-F76921D72844}">
      <dgm:prSet/>
      <dgm:spPr/>
      <dgm:t>
        <a:bodyPr/>
        <a:lstStyle/>
        <a:p>
          <a:endParaRPr kumimoji="1" lang="ja-JP" altLang="en-US"/>
        </a:p>
      </dgm:t>
    </dgm:pt>
    <dgm:pt modelId="{371C3CB0-B366-474D-B5B7-5314870145B2}" type="sibTrans" cxnId="{F03DD442-96A4-477A-9D30-F76921D72844}">
      <dgm:prSet/>
      <dgm:spPr/>
      <dgm:t>
        <a:bodyPr/>
        <a:lstStyle/>
        <a:p>
          <a:endParaRPr kumimoji="1" lang="ja-JP" altLang="en-US"/>
        </a:p>
      </dgm:t>
    </dgm:pt>
    <dgm:pt modelId="{62B35D10-1538-4D55-950A-2A2BA79ABB01}">
      <dgm:prSet phldrT="[テキスト]"/>
      <dgm:spPr/>
      <dgm:t>
        <a:bodyPr/>
        <a:lstStyle/>
        <a:p>
          <a:r>
            <a:rPr kumimoji="1" lang="ja-JP" altLang="en-US" dirty="0" smtClean="0"/>
            <a:t>お問い合わせ</a:t>
          </a:r>
          <a:endParaRPr kumimoji="1" lang="ja-JP" altLang="en-US" dirty="0"/>
        </a:p>
      </dgm:t>
    </dgm:pt>
    <dgm:pt modelId="{3B7949E4-2C6C-4147-8E77-B67B75755B1D}" type="parTrans" cxnId="{050851E5-7985-4624-BFA0-E63890E07C3D}">
      <dgm:prSet/>
      <dgm:spPr/>
      <dgm:t>
        <a:bodyPr/>
        <a:lstStyle/>
        <a:p>
          <a:endParaRPr kumimoji="1" lang="ja-JP" altLang="en-US"/>
        </a:p>
      </dgm:t>
    </dgm:pt>
    <dgm:pt modelId="{14D47D6F-6546-446B-AE47-30FEAA7CBE24}" type="sibTrans" cxnId="{050851E5-7985-4624-BFA0-E63890E07C3D}">
      <dgm:prSet/>
      <dgm:spPr/>
      <dgm:t>
        <a:bodyPr/>
        <a:lstStyle/>
        <a:p>
          <a:endParaRPr kumimoji="1" lang="ja-JP" altLang="en-US"/>
        </a:p>
      </dgm:t>
    </dgm:pt>
    <dgm:pt modelId="{FB970023-0AD8-4257-9D69-0D38BBE98C0B}" type="pres">
      <dgm:prSet presAssocID="{816B225A-6D9C-45A5-A08D-C6272DC2B9BE}" presName="diagram" presStyleCnt="0">
        <dgm:presLayoutVars>
          <dgm:dir/>
          <dgm:resizeHandles val="exact"/>
        </dgm:presLayoutVars>
      </dgm:prSet>
      <dgm:spPr/>
      <dgm:t>
        <a:bodyPr/>
        <a:lstStyle/>
        <a:p>
          <a:endParaRPr kumimoji="1" lang="ja-JP" altLang="en-US"/>
        </a:p>
      </dgm:t>
    </dgm:pt>
    <dgm:pt modelId="{FFE1DB0B-A649-43C1-B7D2-CEF3FA2CA620}" type="pres">
      <dgm:prSet presAssocID="{40401B07-2BC1-43D1-990D-EA08A2E96199}" presName="node" presStyleLbl="node1" presStyleIdx="0" presStyleCnt="6" custScaleX="175638">
        <dgm:presLayoutVars>
          <dgm:bulletEnabled val="1"/>
        </dgm:presLayoutVars>
      </dgm:prSet>
      <dgm:spPr/>
      <dgm:t>
        <a:bodyPr/>
        <a:lstStyle/>
        <a:p>
          <a:endParaRPr kumimoji="1" lang="ja-JP" altLang="en-US"/>
        </a:p>
      </dgm:t>
    </dgm:pt>
    <dgm:pt modelId="{2801E637-8C93-40BB-8D47-B379444342CD}" type="pres">
      <dgm:prSet presAssocID="{87D7B1F8-6123-41EB-9EE4-4365B501F819}" presName="sibTrans" presStyleCnt="0"/>
      <dgm:spPr/>
    </dgm:pt>
    <dgm:pt modelId="{DE94FCB2-DC8D-4E9C-99AC-1B4A02F51ED1}" type="pres">
      <dgm:prSet presAssocID="{032D3BBA-FECA-4A09-86B8-D22A26B2D692}" presName="node" presStyleLbl="node1" presStyleIdx="1" presStyleCnt="6" custScaleX="171041">
        <dgm:presLayoutVars>
          <dgm:bulletEnabled val="1"/>
        </dgm:presLayoutVars>
      </dgm:prSet>
      <dgm:spPr/>
      <dgm:t>
        <a:bodyPr/>
        <a:lstStyle/>
        <a:p>
          <a:endParaRPr kumimoji="1" lang="ja-JP" altLang="en-US"/>
        </a:p>
      </dgm:t>
    </dgm:pt>
    <dgm:pt modelId="{B79BEC52-4A3C-4665-948E-5AB634E4DDD1}" type="pres">
      <dgm:prSet presAssocID="{FBC42729-2ECE-47F8-80EF-0A2691BE4F4B}" presName="sibTrans" presStyleCnt="0"/>
      <dgm:spPr/>
    </dgm:pt>
    <dgm:pt modelId="{9E71994E-CAF8-46B6-9D24-24B986C042F2}" type="pres">
      <dgm:prSet presAssocID="{7B17B44F-FC52-4305-B7B4-359C8BB0CC78}" presName="node" presStyleLbl="node1" presStyleIdx="2" presStyleCnt="6" custScaleX="161847">
        <dgm:presLayoutVars>
          <dgm:bulletEnabled val="1"/>
        </dgm:presLayoutVars>
      </dgm:prSet>
      <dgm:spPr/>
      <dgm:t>
        <a:bodyPr/>
        <a:lstStyle/>
        <a:p>
          <a:endParaRPr kumimoji="1" lang="ja-JP" altLang="en-US"/>
        </a:p>
      </dgm:t>
    </dgm:pt>
    <dgm:pt modelId="{738F86CF-128D-470E-936B-6A3F88B3548B}" type="pres">
      <dgm:prSet presAssocID="{92690300-D18D-45E1-9C05-A5A7F486431A}" presName="sibTrans" presStyleCnt="0"/>
      <dgm:spPr/>
    </dgm:pt>
    <dgm:pt modelId="{AB46F437-0746-4546-925E-0EB7C7D5DEEE}" type="pres">
      <dgm:prSet presAssocID="{A8173AC5-747C-4629-AFDD-A87911240C17}" presName="node" presStyleLbl="node1" presStyleIdx="3" presStyleCnt="6" custScaleX="183491">
        <dgm:presLayoutVars>
          <dgm:bulletEnabled val="1"/>
        </dgm:presLayoutVars>
      </dgm:prSet>
      <dgm:spPr/>
      <dgm:t>
        <a:bodyPr/>
        <a:lstStyle/>
        <a:p>
          <a:endParaRPr kumimoji="1" lang="ja-JP" altLang="en-US"/>
        </a:p>
      </dgm:t>
    </dgm:pt>
    <dgm:pt modelId="{DFB5A0A0-5AAF-4E7A-96E3-6AAED3E2A4DE}" type="pres">
      <dgm:prSet presAssocID="{53B3EEC5-F0C3-4637-83DF-ECC7F7989530}" presName="sibTrans" presStyleCnt="0"/>
      <dgm:spPr/>
    </dgm:pt>
    <dgm:pt modelId="{EF93FE5D-CECB-421C-A5E7-C8A146A6D18C}" type="pres">
      <dgm:prSet presAssocID="{719CC07F-E7E8-4D5D-812D-B4FE5927E5EE}" presName="node" presStyleLbl="node1" presStyleIdx="4" presStyleCnt="6" custScaleX="166731">
        <dgm:presLayoutVars>
          <dgm:bulletEnabled val="1"/>
        </dgm:presLayoutVars>
      </dgm:prSet>
      <dgm:spPr/>
      <dgm:t>
        <a:bodyPr/>
        <a:lstStyle/>
        <a:p>
          <a:endParaRPr kumimoji="1" lang="ja-JP" altLang="en-US"/>
        </a:p>
      </dgm:t>
    </dgm:pt>
    <dgm:pt modelId="{69C1F5B3-E374-4A16-AD71-1F7CD42FE451}" type="pres">
      <dgm:prSet presAssocID="{371C3CB0-B366-474D-B5B7-5314870145B2}" presName="sibTrans" presStyleCnt="0"/>
      <dgm:spPr/>
    </dgm:pt>
    <dgm:pt modelId="{4872DE25-18B2-4051-AC2E-50E8F9E547B9}" type="pres">
      <dgm:prSet presAssocID="{62B35D10-1538-4D55-950A-2A2BA79ABB01}" presName="node" presStyleLbl="node1" presStyleIdx="5" presStyleCnt="6" custScaleX="182009">
        <dgm:presLayoutVars>
          <dgm:bulletEnabled val="1"/>
        </dgm:presLayoutVars>
      </dgm:prSet>
      <dgm:spPr/>
      <dgm:t>
        <a:bodyPr/>
        <a:lstStyle/>
        <a:p>
          <a:endParaRPr kumimoji="1" lang="ja-JP" altLang="en-US"/>
        </a:p>
      </dgm:t>
    </dgm:pt>
  </dgm:ptLst>
  <dgm:cxnLst>
    <dgm:cxn modelId="{C99A6A04-00F2-464C-A463-810353EE4324}" srcId="{816B225A-6D9C-45A5-A08D-C6272DC2B9BE}" destId="{7B17B44F-FC52-4305-B7B4-359C8BB0CC78}" srcOrd="2" destOrd="0" parTransId="{33AB0CC5-D5AB-43B3-85EC-314056ECEFE3}" sibTransId="{92690300-D18D-45E1-9C05-A5A7F486431A}"/>
    <dgm:cxn modelId="{2050EE11-8C15-4E86-9DD2-5D3DC08AD4E7}" type="presOf" srcId="{A8173AC5-747C-4629-AFDD-A87911240C17}" destId="{AB46F437-0746-4546-925E-0EB7C7D5DEEE}" srcOrd="0" destOrd="0" presId="urn:microsoft.com/office/officeart/2005/8/layout/default"/>
    <dgm:cxn modelId="{48B7ECA8-F5F9-45D5-865F-C0E163432A62}" type="presOf" srcId="{62B35D10-1538-4D55-950A-2A2BA79ABB01}" destId="{4872DE25-18B2-4051-AC2E-50E8F9E547B9}" srcOrd="0" destOrd="0" presId="urn:microsoft.com/office/officeart/2005/8/layout/default"/>
    <dgm:cxn modelId="{E6C2CD30-1D5A-4810-8742-17BE9F75E3F0}" type="presOf" srcId="{40401B07-2BC1-43D1-990D-EA08A2E96199}" destId="{FFE1DB0B-A649-43C1-B7D2-CEF3FA2CA620}" srcOrd="0" destOrd="0" presId="urn:microsoft.com/office/officeart/2005/8/layout/default"/>
    <dgm:cxn modelId="{B176F688-395F-4C52-8C0E-E8A2AD8541CC}" type="presOf" srcId="{032D3BBA-FECA-4A09-86B8-D22A26B2D692}" destId="{DE94FCB2-DC8D-4E9C-99AC-1B4A02F51ED1}" srcOrd="0" destOrd="0" presId="urn:microsoft.com/office/officeart/2005/8/layout/default"/>
    <dgm:cxn modelId="{A4A50618-DFDE-4E75-8244-A0820A194702}" type="presOf" srcId="{816B225A-6D9C-45A5-A08D-C6272DC2B9BE}" destId="{FB970023-0AD8-4257-9D69-0D38BBE98C0B}" srcOrd="0" destOrd="0" presId="urn:microsoft.com/office/officeart/2005/8/layout/default"/>
    <dgm:cxn modelId="{3C106BD5-B745-482F-ACFC-16D6C59D484C}" srcId="{816B225A-6D9C-45A5-A08D-C6272DC2B9BE}" destId="{032D3BBA-FECA-4A09-86B8-D22A26B2D692}" srcOrd="1" destOrd="0" parTransId="{4119427E-7B15-41EB-8B5A-B95D0DFD73F7}" sibTransId="{FBC42729-2ECE-47F8-80EF-0A2691BE4F4B}"/>
    <dgm:cxn modelId="{F03DD442-96A4-477A-9D30-F76921D72844}" srcId="{816B225A-6D9C-45A5-A08D-C6272DC2B9BE}" destId="{719CC07F-E7E8-4D5D-812D-B4FE5927E5EE}" srcOrd="4" destOrd="0" parTransId="{2DF4381A-E109-454A-9E32-D93C72FC7A55}" sibTransId="{371C3CB0-B366-474D-B5B7-5314870145B2}"/>
    <dgm:cxn modelId="{A95E0B9F-59F7-44CA-BC30-FF56A08C9DCF}" srcId="{816B225A-6D9C-45A5-A08D-C6272DC2B9BE}" destId="{A8173AC5-747C-4629-AFDD-A87911240C17}" srcOrd="3" destOrd="0" parTransId="{E974970D-70A4-448F-ADA5-582372723288}" sibTransId="{53B3EEC5-F0C3-4637-83DF-ECC7F7989530}"/>
    <dgm:cxn modelId="{050851E5-7985-4624-BFA0-E63890E07C3D}" srcId="{816B225A-6D9C-45A5-A08D-C6272DC2B9BE}" destId="{62B35D10-1538-4D55-950A-2A2BA79ABB01}" srcOrd="5" destOrd="0" parTransId="{3B7949E4-2C6C-4147-8E77-B67B75755B1D}" sibTransId="{14D47D6F-6546-446B-AE47-30FEAA7CBE24}"/>
    <dgm:cxn modelId="{6A1762DF-7C29-4A0A-8748-CEA318AD2CB0}" srcId="{816B225A-6D9C-45A5-A08D-C6272DC2B9BE}" destId="{40401B07-2BC1-43D1-990D-EA08A2E96199}" srcOrd="0" destOrd="0" parTransId="{7810A5FF-DD0E-4847-BB51-CCA58505CB3C}" sibTransId="{87D7B1F8-6123-41EB-9EE4-4365B501F819}"/>
    <dgm:cxn modelId="{FBAF39AD-4469-4902-9EE0-8A0F1259185E}" type="presOf" srcId="{7B17B44F-FC52-4305-B7B4-359C8BB0CC78}" destId="{9E71994E-CAF8-46B6-9D24-24B986C042F2}" srcOrd="0" destOrd="0" presId="urn:microsoft.com/office/officeart/2005/8/layout/default"/>
    <dgm:cxn modelId="{C5FF01F1-7E73-4253-A1E5-855FBFBDC10D}" type="presOf" srcId="{719CC07F-E7E8-4D5D-812D-B4FE5927E5EE}" destId="{EF93FE5D-CECB-421C-A5E7-C8A146A6D18C}" srcOrd="0" destOrd="0" presId="urn:microsoft.com/office/officeart/2005/8/layout/default"/>
    <dgm:cxn modelId="{D0708C44-A328-4455-A772-FB4B23A61F29}" type="presParOf" srcId="{FB970023-0AD8-4257-9D69-0D38BBE98C0B}" destId="{FFE1DB0B-A649-43C1-B7D2-CEF3FA2CA620}" srcOrd="0" destOrd="0" presId="urn:microsoft.com/office/officeart/2005/8/layout/default"/>
    <dgm:cxn modelId="{CC7B0936-FC95-4B65-A8B8-AEA95F427220}" type="presParOf" srcId="{FB970023-0AD8-4257-9D69-0D38BBE98C0B}" destId="{2801E637-8C93-40BB-8D47-B379444342CD}" srcOrd="1" destOrd="0" presId="urn:microsoft.com/office/officeart/2005/8/layout/default"/>
    <dgm:cxn modelId="{C5D42113-06A2-4AB6-8C04-D50C9128A36C}" type="presParOf" srcId="{FB970023-0AD8-4257-9D69-0D38BBE98C0B}" destId="{DE94FCB2-DC8D-4E9C-99AC-1B4A02F51ED1}" srcOrd="2" destOrd="0" presId="urn:microsoft.com/office/officeart/2005/8/layout/default"/>
    <dgm:cxn modelId="{1753B659-E913-4892-BAC5-742CD7DF80BB}" type="presParOf" srcId="{FB970023-0AD8-4257-9D69-0D38BBE98C0B}" destId="{B79BEC52-4A3C-4665-948E-5AB634E4DDD1}" srcOrd="3" destOrd="0" presId="urn:microsoft.com/office/officeart/2005/8/layout/default"/>
    <dgm:cxn modelId="{5FCDECF7-ABCB-4B60-8481-A1DA25E79909}" type="presParOf" srcId="{FB970023-0AD8-4257-9D69-0D38BBE98C0B}" destId="{9E71994E-CAF8-46B6-9D24-24B986C042F2}" srcOrd="4" destOrd="0" presId="urn:microsoft.com/office/officeart/2005/8/layout/default"/>
    <dgm:cxn modelId="{32B0A0E8-BABE-46EB-A8D2-F151D4481A31}" type="presParOf" srcId="{FB970023-0AD8-4257-9D69-0D38BBE98C0B}" destId="{738F86CF-128D-470E-936B-6A3F88B3548B}" srcOrd="5" destOrd="0" presId="urn:microsoft.com/office/officeart/2005/8/layout/default"/>
    <dgm:cxn modelId="{B6C85F1A-CDAF-43B2-A511-4E9034543F5D}" type="presParOf" srcId="{FB970023-0AD8-4257-9D69-0D38BBE98C0B}" destId="{AB46F437-0746-4546-925E-0EB7C7D5DEEE}" srcOrd="6" destOrd="0" presId="urn:microsoft.com/office/officeart/2005/8/layout/default"/>
    <dgm:cxn modelId="{FD5278AB-B6FB-49AA-9800-FB59DF429A9C}" type="presParOf" srcId="{FB970023-0AD8-4257-9D69-0D38BBE98C0B}" destId="{DFB5A0A0-5AAF-4E7A-96E3-6AAED3E2A4DE}" srcOrd="7" destOrd="0" presId="urn:microsoft.com/office/officeart/2005/8/layout/default"/>
    <dgm:cxn modelId="{386AE534-A023-4803-AA77-ED7944D262FC}" type="presParOf" srcId="{FB970023-0AD8-4257-9D69-0D38BBE98C0B}" destId="{EF93FE5D-CECB-421C-A5E7-C8A146A6D18C}" srcOrd="8" destOrd="0" presId="urn:microsoft.com/office/officeart/2005/8/layout/default"/>
    <dgm:cxn modelId="{DBF2FDDD-3F2A-4818-8D37-0295ECA8E51F}" type="presParOf" srcId="{FB970023-0AD8-4257-9D69-0D38BBE98C0B}" destId="{69C1F5B3-E374-4A16-AD71-1F7CD42FE451}" srcOrd="9" destOrd="0" presId="urn:microsoft.com/office/officeart/2005/8/layout/default"/>
    <dgm:cxn modelId="{08E6F00E-ADA4-4605-BEC8-89446328D879}" type="presParOf" srcId="{FB970023-0AD8-4257-9D69-0D38BBE98C0B}" destId="{4872DE25-18B2-4051-AC2E-50E8F9E547B9}" srcOrd="10" destOrd="0" presId="urn:microsoft.com/office/officeart/2005/8/layout/default"/>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59.xml><?xml version="1.0" encoding="utf-8"?>
<dgm:dataModel xmlns:dgm="http://schemas.openxmlformats.org/drawingml/2006/diagram" xmlns:a="http://schemas.openxmlformats.org/drawingml/2006/main">
  <dgm:ptLst>
    <dgm:pt modelId="{816B225A-6D9C-45A5-A08D-C6272DC2B9BE}" type="doc">
      <dgm:prSet loTypeId="urn:microsoft.com/office/officeart/2005/8/layout/default" loCatId="list" qsTypeId="urn:microsoft.com/office/officeart/2005/8/quickstyle/3d4" qsCatId="3D" csTypeId="urn:microsoft.com/office/officeart/2005/8/colors/accent0_1" csCatId="mainScheme" phldr="1"/>
      <dgm:spPr/>
      <dgm:t>
        <a:bodyPr/>
        <a:lstStyle/>
        <a:p>
          <a:endParaRPr kumimoji="1" lang="ja-JP" altLang="en-US"/>
        </a:p>
      </dgm:t>
    </dgm:pt>
    <dgm:pt modelId="{40401B07-2BC1-43D1-990D-EA08A2E96199}">
      <dgm:prSet phldrT="[テキスト]"/>
      <dgm:spPr/>
      <dgm:t>
        <a:bodyPr/>
        <a:lstStyle/>
        <a:p>
          <a:r>
            <a:rPr kumimoji="1" lang="ja-JP" altLang="en-US" dirty="0" smtClean="0"/>
            <a:t>サイトマップ</a:t>
          </a:r>
          <a:endParaRPr kumimoji="1" lang="ja-JP" altLang="en-US" dirty="0"/>
        </a:p>
      </dgm:t>
    </dgm:pt>
    <dgm:pt modelId="{7810A5FF-DD0E-4847-BB51-CCA58505CB3C}" type="parTrans" cxnId="{6A1762DF-7C29-4A0A-8748-CEA318AD2CB0}">
      <dgm:prSet/>
      <dgm:spPr/>
      <dgm:t>
        <a:bodyPr/>
        <a:lstStyle/>
        <a:p>
          <a:endParaRPr kumimoji="1" lang="ja-JP" altLang="en-US"/>
        </a:p>
      </dgm:t>
    </dgm:pt>
    <dgm:pt modelId="{87D7B1F8-6123-41EB-9EE4-4365B501F819}" type="sibTrans" cxnId="{6A1762DF-7C29-4A0A-8748-CEA318AD2CB0}">
      <dgm:prSet/>
      <dgm:spPr/>
      <dgm:t>
        <a:bodyPr/>
        <a:lstStyle/>
        <a:p>
          <a:endParaRPr kumimoji="1" lang="ja-JP" altLang="en-US"/>
        </a:p>
      </dgm:t>
    </dgm:pt>
    <dgm:pt modelId="{032D3BBA-FECA-4A09-86B8-D22A26B2D692}">
      <dgm:prSet phldrT="[テキスト]"/>
      <dgm:spPr/>
      <dgm:t>
        <a:bodyPr/>
        <a:lstStyle/>
        <a:p>
          <a:r>
            <a:rPr kumimoji="1" lang="ja-JP" altLang="en-US" dirty="0" smtClean="0"/>
            <a:t>個人情報保護方針</a:t>
          </a:r>
          <a:endParaRPr kumimoji="1" lang="ja-JP" altLang="en-US" dirty="0"/>
        </a:p>
      </dgm:t>
    </dgm:pt>
    <dgm:pt modelId="{4119427E-7B15-41EB-8B5A-B95D0DFD73F7}" type="parTrans" cxnId="{3C106BD5-B745-482F-ACFC-16D6C59D484C}">
      <dgm:prSet/>
      <dgm:spPr/>
      <dgm:t>
        <a:bodyPr/>
        <a:lstStyle/>
        <a:p>
          <a:endParaRPr kumimoji="1" lang="ja-JP" altLang="en-US"/>
        </a:p>
      </dgm:t>
    </dgm:pt>
    <dgm:pt modelId="{FBC42729-2ECE-47F8-80EF-0A2691BE4F4B}" type="sibTrans" cxnId="{3C106BD5-B745-482F-ACFC-16D6C59D484C}">
      <dgm:prSet/>
      <dgm:spPr/>
      <dgm:t>
        <a:bodyPr/>
        <a:lstStyle/>
        <a:p>
          <a:endParaRPr kumimoji="1" lang="ja-JP" altLang="en-US"/>
        </a:p>
      </dgm:t>
    </dgm:pt>
    <dgm:pt modelId="{7B17B44F-FC52-4305-B7B4-359C8BB0CC78}">
      <dgm:prSet phldrT="[テキスト]"/>
      <dgm:spPr/>
      <dgm:t>
        <a:bodyPr/>
        <a:lstStyle/>
        <a:p>
          <a:r>
            <a:rPr kumimoji="1" lang="ja-JP" altLang="en-US" dirty="0" smtClean="0"/>
            <a:t>免責事項</a:t>
          </a:r>
          <a:endParaRPr kumimoji="1" lang="ja-JP" altLang="en-US" dirty="0"/>
        </a:p>
      </dgm:t>
    </dgm:pt>
    <dgm:pt modelId="{33AB0CC5-D5AB-43B3-85EC-314056ECEFE3}" type="parTrans" cxnId="{C99A6A04-00F2-464C-A463-810353EE4324}">
      <dgm:prSet/>
      <dgm:spPr/>
      <dgm:t>
        <a:bodyPr/>
        <a:lstStyle/>
        <a:p>
          <a:endParaRPr kumimoji="1" lang="ja-JP" altLang="en-US"/>
        </a:p>
      </dgm:t>
    </dgm:pt>
    <dgm:pt modelId="{92690300-D18D-45E1-9C05-A5A7F486431A}" type="sibTrans" cxnId="{C99A6A04-00F2-464C-A463-810353EE4324}">
      <dgm:prSet/>
      <dgm:spPr/>
      <dgm:t>
        <a:bodyPr/>
        <a:lstStyle/>
        <a:p>
          <a:endParaRPr kumimoji="1" lang="ja-JP" altLang="en-US"/>
        </a:p>
      </dgm:t>
    </dgm:pt>
    <dgm:pt modelId="{A8173AC5-747C-4629-AFDD-A87911240C17}">
      <dgm:prSet phldrT="[テキスト]"/>
      <dgm:spPr/>
      <dgm:t>
        <a:bodyPr/>
        <a:lstStyle/>
        <a:p>
          <a:r>
            <a:rPr kumimoji="1" lang="ja-JP" altLang="en-US" dirty="0" smtClean="0"/>
            <a:t>会社概要</a:t>
          </a:r>
          <a:endParaRPr kumimoji="1" lang="ja-JP" altLang="en-US" dirty="0"/>
        </a:p>
      </dgm:t>
    </dgm:pt>
    <dgm:pt modelId="{E974970D-70A4-448F-ADA5-582372723288}" type="parTrans" cxnId="{A95E0B9F-59F7-44CA-BC30-FF56A08C9DCF}">
      <dgm:prSet/>
      <dgm:spPr/>
      <dgm:t>
        <a:bodyPr/>
        <a:lstStyle/>
        <a:p>
          <a:endParaRPr kumimoji="1" lang="ja-JP" altLang="en-US"/>
        </a:p>
      </dgm:t>
    </dgm:pt>
    <dgm:pt modelId="{53B3EEC5-F0C3-4637-83DF-ECC7F7989530}" type="sibTrans" cxnId="{A95E0B9F-59F7-44CA-BC30-FF56A08C9DCF}">
      <dgm:prSet/>
      <dgm:spPr/>
      <dgm:t>
        <a:bodyPr/>
        <a:lstStyle/>
        <a:p>
          <a:endParaRPr kumimoji="1" lang="ja-JP" altLang="en-US"/>
        </a:p>
      </dgm:t>
    </dgm:pt>
    <dgm:pt modelId="{719CC07F-E7E8-4D5D-812D-B4FE5927E5EE}">
      <dgm:prSet phldrT="[テキスト]"/>
      <dgm:spPr/>
      <dgm:t>
        <a:bodyPr/>
        <a:lstStyle/>
        <a:p>
          <a:r>
            <a:rPr kumimoji="1" lang="ja-JP" altLang="en-US" dirty="0" smtClean="0"/>
            <a:t>お問い合わせ</a:t>
          </a:r>
          <a:endParaRPr kumimoji="1" lang="ja-JP" altLang="en-US" dirty="0"/>
        </a:p>
      </dgm:t>
    </dgm:pt>
    <dgm:pt modelId="{2DF4381A-E109-454A-9E32-D93C72FC7A55}" type="parTrans" cxnId="{F03DD442-96A4-477A-9D30-F76921D72844}">
      <dgm:prSet/>
      <dgm:spPr/>
      <dgm:t>
        <a:bodyPr/>
        <a:lstStyle/>
        <a:p>
          <a:endParaRPr kumimoji="1" lang="ja-JP" altLang="en-US"/>
        </a:p>
      </dgm:t>
    </dgm:pt>
    <dgm:pt modelId="{371C3CB0-B366-474D-B5B7-5314870145B2}" type="sibTrans" cxnId="{F03DD442-96A4-477A-9D30-F76921D72844}">
      <dgm:prSet/>
      <dgm:spPr/>
      <dgm:t>
        <a:bodyPr/>
        <a:lstStyle/>
        <a:p>
          <a:endParaRPr kumimoji="1" lang="ja-JP" altLang="en-US"/>
        </a:p>
      </dgm:t>
    </dgm:pt>
    <dgm:pt modelId="{62B35D10-1538-4D55-950A-2A2BA79ABB01}">
      <dgm:prSet phldrT="[テキスト]"/>
      <dgm:spPr/>
      <dgm:t>
        <a:bodyPr/>
        <a:lstStyle/>
        <a:p>
          <a:r>
            <a:rPr kumimoji="1" lang="ja-JP" altLang="en-US" dirty="0" smtClean="0"/>
            <a:t>お問い合わせ</a:t>
          </a:r>
          <a:endParaRPr kumimoji="1" lang="ja-JP" altLang="en-US" dirty="0"/>
        </a:p>
      </dgm:t>
    </dgm:pt>
    <dgm:pt modelId="{3B7949E4-2C6C-4147-8E77-B67B75755B1D}" type="parTrans" cxnId="{050851E5-7985-4624-BFA0-E63890E07C3D}">
      <dgm:prSet/>
      <dgm:spPr/>
      <dgm:t>
        <a:bodyPr/>
        <a:lstStyle/>
        <a:p>
          <a:endParaRPr kumimoji="1" lang="ja-JP" altLang="en-US"/>
        </a:p>
      </dgm:t>
    </dgm:pt>
    <dgm:pt modelId="{14D47D6F-6546-446B-AE47-30FEAA7CBE24}" type="sibTrans" cxnId="{050851E5-7985-4624-BFA0-E63890E07C3D}">
      <dgm:prSet/>
      <dgm:spPr/>
      <dgm:t>
        <a:bodyPr/>
        <a:lstStyle/>
        <a:p>
          <a:endParaRPr kumimoji="1" lang="ja-JP" altLang="en-US"/>
        </a:p>
      </dgm:t>
    </dgm:pt>
    <dgm:pt modelId="{FB970023-0AD8-4257-9D69-0D38BBE98C0B}" type="pres">
      <dgm:prSet presAssocID="{816B225A-6D9C-45A5-A08D-C6272DC2B9BE}" presName="diagram" presStyleCnt="0">
        <dgm:presLayoutVars>
          <dgm:dir/>
          <dgm:resizeHandles val="exact"/>
        </dgm:presLayoutVars>
      </dgm:prSet>
      <dgm:spPr/>
      <dgm:t>
        <a:bodyPr/>
        <a:lstStyle/>
        <a:p>
          <a:endParaRPr kumimoji="1" lang="ja-JP" altLang="en-US"/>
        </a:p>
      </dgm:t>
    </dgm:pt>
    <dgm:pt modelId="{FFE1DB0B-A649-43C1-B7D2-CEF3FA2CA620}" type="pres">
      <dgm:prSet presAssocID="{40401B07-2BC1-43D1-990D-EA08A2E96199}" presName="node" presStyleLbl="node1" presStyleIdx="0" presStyleCnt="6" custScaleX="175638">
        <dgm:presLayoutVars>
          <dgm:bulletEnabled val="1"/>
        </dgm:presLayoutVars>
      </dgm:prSet>
      <dgm:spPr/>
      <dgm:t>
        <a:bodyPr/>
        <a:lstStyle/>
        <a:p>
          <a:endParaRPr kumimoji="1" lang="ja-JP" altLang="en-US"/>
        </a:p>
      </dgm:t>
    </dgm:pt>
    <dgm:pt modelId="{2801E637-8C93-40BB-8D47-B379444342CD}" type="pres">
      <dgm:prSet presAssocID="{87D7B1F8-6123-41EB-9EE4-4365B501F819}" presName="sibTrans" presStyleCnt="0"/>
      <dgm:spPr/>
      <dgm:t>
        <a:bodyPr/>
        <a:lstStyle/>
        <a:p>
          <a:endParaRPr kumimoji="1" lang="ja-JP" altLang="en-US"/>
        </a:p>
      </dgm:t>
    </dgm:pt>
    <dgm:pt modelId="{DE94FCB2-DC8D-4E9C-99AC-1B4A02F51ED1}" type="pres">
      <dgm:prSet presAssocID="{032D3BBA-FECA-4A09-86B8-D22A26B2D692}" presName="node" presStyleLbl="node1" presStyleIdx="1" presStyleCnt="6" custScaleX="171041">
        <dgm:presLayoutVars>
          <dgm:bulletEnabled val="1"/>
        </dgm:presLayoutVars>
      </dgm:prSet>
      <dgm:spPr/>
      <dgm:t>
        <a:bodyPr/>
        <a:lstStyle/>
        <a:p>
          <a:endParaRPr kumimoji="1" lang="ja-JP" altLang="en-US"/>
        </a:p>
      </dgm:t>
    </dgm:pt>
    <dgm:pt modelId="{B79BEC52-4A3C-4665-948E-5AB634E4DDD1}" type="pres">
      <dgm:prSet presAssocID="{FBC42729-2ECE-47F8-80EF-0A2691BE4F4B}" presName="sibTrans" presStyleCnt="0"/>
      <dgm:spPr/>
      <dgm:t>
        <a:bodyPr/>
        <a:lstStyle/>
        <a:p>
          <a:endParaRPr kumimoji="1" lang="ja-JP" altLang="en-US"/>
        </a:p>
      </dgm:t>
    </dgm:pt>
    <dgm:pt modelId="{9E71994E-CAF8-46B6-9D24-24B986C042F2}" type="pres">
      <dgm:prSet presAssocID="{7B17B44F-FC52-4305-B7B4-359C8BB0CC78}" presName="node" presStyleLbl="node1" presStyleIdx="2" presStyleCnt="6" custScaleX="161847">
        <dgm:presLayoutVars>
          <dgm:bulletEnabled val="1"/>
        </dgm:presLayoutVars>
      </dgm:prSet>
      <dgm:spPr/>
      <dgm:t>
        <a:bodyPr/>
        <a:lstStyle/>
        <a:p>
          <a:endParaRPr kumimoji="1" lang="ja-JP" altLang="en-US"/>
        </a:p>
      </dgm:t>
    </dgm:pt>
    <dgm:pt modelId="{738F86CF-128D-470E-936B-6A3F88B3548B}" type="pres">
      <dgm:prSet presAssocID="{92690300-D18D-45E1-9C05-A5A7F486431A}" presName="sibTrans" presStyleCnt="0"/>
      <dgm:spPr/>
      <dgm:t>
        <a:bodyPr/>
        <a:lstStyle/>
        <a:p>
          <a:endParaRPr kumimoji="1" lang="ja-JP" altLang="en-US"/>
        </a:p>
      </dgm:t>
    </dgm:pt>
    <dgm:pt modelId="{AB46F437-0746-4546-925E-0EB7C7D5DEEE}" type="pres">
      <dgm:prSet presAssocID="{A8173AC5-747C-4629-AFDD-A87911240C17}" presName="node" presStyleLbl="node1" presStyleIdx="3" presStyleCnt="6" custScaleX="183491">
        <dgm:presLayoutVars>
          <dgm:bulletEnabled val="1"/>
        </dgm:presLayoutVars>
      </dgm:prSet>
      <dgm:spPr/>
      <dgm:t>
        <a:bodyPr/>
        <a:lstStyle/>
        <a:p>
          <a:endParaRPr kumimoji="1" lang="ja-JP" altLang="en-US"/>
        </a:p>
      </dgm:t>
    </dgm:pt>
    <dgm:pt modelId="{DFB5A0A0-5AAF-4E7A-96E3-6AAED3E2A4DE}" type="pres">
      <dgm:prSet presAssocID="{53B3EEC5-F0C3-4637-83DF-ECC7F7989530}" presName="sibTrans" presStyleCnt="0"/>
      <dgm:spPr/>
      <dgm:t>
        <a:bodyPr/>
        <a:lstStyle/>
        <a:p>
          <a:endParaRPr kumimoji="1" lang="ja-JP" altLang="en-US"/>
        </a:p>
      </dgm:t>
    </dgm:pt>
    <dgm:pt modelId="{EF93FE5D-CECB-421C-A5E7-C8A146A6D18C}" type="pres">
      <dgm:prSet presAssocID="{719CC07F-E7E8-4D5D-812D-B4FE5927E5EE}" presName="node" presStyleLbl="node1" presStyleIdx="4" presStyleCnt="6" custScaleX="166731">
        <dgm:presLayoutVars>
          <dgm:bulletEnabled val="1"/>
        </dgm:presLayoutVars>
      </dgm:prSet>
      <dgm:spPr/>
      <dgm:t>
        <a:bodyPr/>
        <a:lstStyle/>
        <a:p>
          <a:endParaRPr kumimoji="1" lang="ja-JP" altLang="en-US"/>
        </a:p>
      </dgm:t>
    </dgm:pt>
    <dgm:pt modelId="{69C1F5B3-E374-4A16-AD71-1F7CD42FE451}" type="pres">
      <dgm:prSet presAssocID="{371C3CB0-B366-474D-B5B7-5314870145B2}" presName="sibTrans" presStyleCnt="0"/>
      <dgm:spPr/>
      <dgm:t>
        <a:bodyPr/>
        <a:lstStyle/>
        <a:p>
          <a:endParaRPr kumimoji="1" lang="ja-JP" altLang="en-US"/>
        </a:p>
      </dgm:t>
    </dgm:pt>
    <dgm:pt modelId="{4872DE25-18B2-4051-AC2E-50E8F9E547B9}" type="pres">
      <dgm:prSet presAssocID="{62B35D10-1538-4D55-950A-2A2BA79ABB01}" presName="node" presStyleLbl="node1" presStyleIdx="5" presStyleCnt="6" custScaleX="182009">
        <dgm:presLayoutVars>
          <dgm:bulletEnabled val="1"/>
        </dgm:presLayoutVars>
      </dgm:prSet>
      <dgm:spPr/>
      <dgm:t>
        <a:bodyPr/>
        <a:lstStyle/>
        <a:p>
          <a:endParaRPr kumimoji="1" lang="ja-JP" altLang="en-US"/>
        </a:p>
      </dgm:t>
    </dgm:pt>
  </dgm:ptLst>
  <dgm:cxnLst>
    <dgm:cxn modelId="{D228424C-9C48-4589-BF11-C3FCA1ABBB8F}" type="presOf" srcId="{816B225A-6D9C-45A5-A08D-C6272DC2B9BE}" destId="{FB970023-0AD8-4257-9D69-0D38BBE98C0B}" srcOrd="0" destOrd="0" presId="urn:microsoft.com/office/officeart/2005/8/layout/default"/>
    <dgm:cxn modelId="{F03DD442-96A4-477A-9D30-F76921D72844}" srcId="{816B225A-6D9C-45A5-A08D-C6272DC2B9BE}" destId="{719CC07F-E7E8-4D5D-812D-B4FE5927E5EE}" srcOrd="4" destOrd="0" parTransId="{2DF4381A-E109-454A-9E32-D93C72FC7A55}" sibTransId="{371C3CB0-B366-474D-B5B7-5314870145B2}"/>
    <dgm:cxn modelId="{C99A6A04-00F2-464C-A463-810353EE4324}" srcId="{816B225A-6D9C-45A5-A08D-C6272DC2B9BE}" destId="{7B17B44F-FC52-4305-B7B4-359C8BB0CC78}" srcOrd="2" destOrd="0" parTransId="{33AB0CC5-D5AB-43B3-85EC-314056ECEFE3}" sibTransId="{92690300-D18D-45E1-9C05-A5A7F486431A}"/>
    <dgm:cxn modelId="{F7B091F3-8D66-4257-BC00-F8FB74C34009}" type="presOf" srcId="{A8173AC5-747C-4629-AFDD-A87911240C17}" destId="{AB46F437-0746-4546-925E-0EB7C7D5DEEE}" srcOrd="0" destOrd="0" presId="urn:microsoft.com/office/officeart/2005/8/layout/default"/>
    <dgm:cxn modelId="{CF037CCE-0E35-419B-97F2-8306DD8963BF}" type="presOf" srcId="{62B35D10-1538-4D55-950A-2A2BA79ABB01}" destId="{4872DE25-18B2-4051-AC2E-50E8F9E547B9}" srcOrd="0" destOrd="0" presId="urn:microsoft.com/office/officeart/2005/8/layout/default"/>
    <dgm:cxn modelId="{A95E0B9F-59F7-44CA-BC30-FF56A08C9DCF}" srcId="{816B225A-6D9C-45A5-A08D-C6272DC2B9BE}" destId="{A8173AC5-747C-4629-AFDD-A87911240C17}" srcOrd="3" destOrd="0" parTransId="{E974970D-70A4-448F-ADA5-582372723288}" sibTransId="{53B3EEC5-F0C3-4637-83DF-ECC7F7989530}"/>
    <dgm:cxn modelId="{050851E5-7985-4624-BFA0-E63890E07C3D}" srcId="{816B225A-6D9C-45A5-A08D-C6272DC2B9BE}" destId="{62B35D10-1538-4D55-950A-2A2BA79ABB01}" srcOrd="5" destOrd="0" parTransId="{3B7949E4-2C6C-4147-8E77-B67B75755B1D}" sibTransId="{14D47D6F-6546-446B-AE47-30FEAA7CBE24}"/>
    <dgm:cxn modelId="{EE2632A0-3CAD-48CE-8001-DCB95DBAA822}" type="presOf" srcId="{032D3BBA-FECA-4A09-86B8-D22A26B2D692}" destId="{DE94FCB2-DC8D-4E9C-99AC-1B4A02F51ED1}" srcOrd="0" destOrd="0" presId="urn:microsoft.com/office/officeart/2005/8/layout/default"/>
    <dgm:cxn modelId="{4B98984F-3FA3-4325-B0A4-37A3D8CCFEB9}" type="presOf" srcId="{719CC07F-E7E8-4D5D-812D-B4FE5927E5EE}" destId="{EF93FE5D-CECB-421C-A5E7-C8A146A6D18C}" srcOrd="0" destOrd="0" presId="urn:microsoft.com/office/officeart/2005/8/layout/default"/>
    <dgm:cxn modelId="{63FB8B07-C154-480A-859B-38BABFDB7518}" type="presOf" srcId="{7B17B44F-FC52-4305-B7B4-359C8BB0CC78}" destId="{9E71994E-CAF8-46B6-9D24-24B986C042F2}" srcOrd="0" destOrd="0" presId="urn:microsoft.com/office/officeart/2005/8/layout/default"/>
    <dgm:cxn modelId="{6A1762DF-7C29-4A0A-8748-CEA318AD2CB0}" srcId="{816B225A-6D9C-45A5-A08D-C6272DC2B9BE}" destId="{40401B07-2BC1-43D1-990D-EA08A2E96199}" srcOrd="0" destOrd="0" parTransId="{7810A5FF-DD0E-4847-BB51-CCA58505CB3C}" sibTransId="{87D7B1F8-6123-41EB-9EE4-4365B501F819}"/>
    <dgm:cxn modelId="{3C106BD5-B745-482F-ACFC-16D6C59D484C}" srcId="{816B225A-6D9C-45A5-A08D-C6272DC2B9BE}" destId="{032D3BBA-FECA-4A09-86B8-D22A26B2D692}" srcOrd="1" destOrd="0" parTransId="{4119427E-7B15-41EB-8B5A-B95D0DFD73F7}" sibTransId="{FBC42729-2ECE-47F8-80EF-0A2691BE4F4B}"/>
    <dgm:cxn modelId="{0A4D5264-87B3-4948-8DBE-7CB328CDDF16}" type="presOf" srcId="{40401B07-2BC1-43D1-990D-EA08A2E96199}" destId="{FFE1DB0B-A649-43C1-B7D2-CEF3FA2CA620}" srcOrd="0" destOrd="0" presId="urn:microsoft.com/office/officeart/2005/8/layout/default"/>
    <dgm:cxn modelId="{8947E2A4-A90F-4B99-9A36-CA260C6C2FAD}" type="presParOf" srcId="{FB970023-0AD8-4257-9D69-0D38BBE98C0B}" destId="{FFE1DB0B-A649-43C1-B7D2-CEF3FA2CA620}" srcOrd="0" destOrd="0" presId="urn:microsoft.com/office/officeart/2005/8/layout/default"/>
    <dgm:cxn modelId="{6D9B7823-6F91-4BED-AF4E-BA720E2A9458}" type="presParOf" srcId="{FB970023-0AD8-4257-9D69-0D38BBE98C0B}" destId="{2801E637-8C93-40BB-8D47-B379444342CD}" srcOrd="1" destOrd="0" presId="urn:microsoft.com/office/officeart/2005/8/layout/default"/>
    <dgm:cxn modelId="{73238CCC-36F5-490A-9162-E5ED4B9EF768}" type="presParOf" srcId="{FB970023-0AD8-4257-9D69-0D38BBE98C0B}" destId="{DE94FCB2-DC8D-4E9C-99AC-1B4A02F51ED1}" srcOrd="2" destOrd="0" presId="urn:microsoft.com/office/officeart/2005/8/layout/default"/>
    <dgm:cxn modelId="{FC008277-86DF-4864-B2CF-840C149D826F}" type="presParOf" srcId="{FB970023-0AD8-4257-9D69-0D38BBE98C0B}" destId="{B79BEC52-4A3C-4665-948E-5AB634E4DDD1}" srcOrd="3" destOrd="0" presId="urn:microsoft.com/office/officeart/2005/8/layout/default"/>
    <dgm:cxn modelId="{22D49EA0-5BC7-4956-9953-FB6FE70A7CFB}" type="presParOf" srcId="{FB970023-0AD8-4257-9D69-0D38BBE98C0B}" destId="{9E71994E-CAF8-46B6-9D24-24B986C042F2}" srcOrd="4" destOrd="0" presId="urn:microsoft.com/office/officeart/2005/8/layout/default"/>
    <dgm:cxn modelId="{AF673C3C-FDDD-498E-AF18-54ECAFA81819}" type="presParOf" srcId="{FB970023-0AD8-4257-9D69-0D38BBE98C0B}" destId="{738F86CF-128D-470E-936B-6A3F88B3548B}" srcOrd="5" destOrd="0" presId="urn:microsoft.com/office/officeart/2005/8/layout/default"/>
    <dgm:cxn modelId="{CFBCBA2A-3ECF-4DF0-A324-784E1B34556C}" type="presParOf" srcId="{FB970023-0AD8-4257-9D69-0D38BBE98C0B}" destId="{AB46F437-0746-4546-925E-0EB7C7D5DEEE}" srcOrd="6" destOrd="0" presId="urn:microsoft.com/office/officeart/2005/8/layout/default"/>
    <dgm:cxn modelId="{E9D6FA6E-DC15-4386-BB1B-4C602EC2EA1F}" type="presParOf" srcId="{FB970023-0AD8-4257-9D69-0D38BBE98C0B}" destId="{DFB5A0A0-5AAF-4E7A-96E3-6AAED3E2A4DE}" srcOrd="7" destOrd="0" presId="urn:microsoft.com/office/officeart/2005/8/layout/default"/>
    <dgm:cxn modelId="{6A284BCF-3D3C-48B1-9AE0-C4052104DA16}" type="presParOf" srcId="{FB970023-0AD8-4257-9D69-0D38BBE98C0B}" destId="{EF93FE5D-CECB-421C-A5E7-C8A146A6D18C}" srcOrd="8" destOrd="0" presId="urn:microsoft.com/office/officeart/2005/8/layout/default"/>
    <dgm:cxn modelId="{9C3755C6-81AB-4B66-B081-7175B44A4830}" type="presParOf" srcId="{FB970023-0AD8-4257-9D69-0D38BBE98C0B}" destId="{69C1F5B3-E374-4A16-AD71-1F7CD42FE451}" srcOrd="9" destOrd="0" presId="urn:microsoft.com/office/officeart/2005/8/layout/default"/>
    <dgm:cxn modelId="{8E1DE1CB-EA66-4563-8230-B2A7AE72900F}" type="presParOf" srcId="{FB970023-0AD8-4257-9D69-0D38BBE98C0B}" destId="{4872DE25-18B2-4051-AC2E-50E8F9E547B9}" srcOrd="10" destOrd="0" presId="urn:microsoft.com/office/officeart/2005/8/layout/default"/>
  </dgm:cxnLst>
  <dgm:bg/>
  <dgm:whole/>
  <dgm:extLst>
    <a:ext uri="http://schemas.microsoft.com/office/drawing/2008/diagram">
      <dsp:dataModelExt xmlns:dsp="http://schemas.microsoft.com/office/drawing/2008/diagram" xmlns="" relId="rId11"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816B225A-6D9C-45A5-A08D-C6272DC2B9BE}" type="doc">
      <dgm:prSet loTypeId="urn:microsoft.com/office/officeart/2005/8/layout/default" loCatId="list" qsTypeId="urn:microsoft.com/office/officeart/2005/8/quickstyle/3d4" qsCatId="3D" csTypeId="urn:microsoft.com/office/officeart/2005/8/colors/accent0_1" csCatId="mainScheme" phldr="1"/>
      <dgm:spPr/>
      <dgm:t>
        <a:bodyPr/>
        <a:lstStyle/>
        <a:p>
          <a:endParaRPr kumimoji="1" lang="ja-JP" altLang="en-US"/>
        </a:p>
      </dgm:t>
    </dgm:pt>
    <dgm:pt modelId="{40401B07-2BC1-43D1-990D-EA08A2E96199}">
      <dgm:prSet phldrT="[テキスト]"/>
      <dgm:spPr/>
      <dgm:t>
        <a:bodyPr/>
        <a:lstStyle/>
        <a:p>
          <a:r>
            <a:rPr kumimoji="1" lang="ja-JP" altLang="en-US" dirty="0" smtClean="0"/>
            <a:t>サイトマップ</a:t>
          </a:r>
          <a:endParaRPr kumimoji="1" lang="ja-JP" altLang="en-US" dirty="0"/>
        </a:p>
      </dgm:t>
    </dgm:pt>
    <dgm:pt modelId="{7810A5FF-DD0E-4847-BB51-CCA58505CB3C}" type="parTrans" cxnId="{6A1762DF-7C29-4A0A-8748-CEA318AD2CB0}">
      <dgm:prSet/>
      <dgm:spPr/>
      <dgm:t>
        <a:bodyPr/>
        <a:lstStyle/>
        <a:p>
          <a:endParaRPr kumimoji="1" lang="ja-JP" altLang="en-US"/>
        </a:p>
      </dgm:t>
    </dgm:pt>
    <dgm:pt modelId="{87D7B1F8-6123-41EB-9EE4-4365B501F819}" type="sibTrans" cxnId="{6A1762DF-7C29-4A0A-8748-CEA318AD2CB0}">
      <dgm:prSet/>
      <dgm:spPr/>
      <dgm:t>
        <a:bodyPr/>
        <a:lstStyle/>
        <a:p>
          <a:endParaRPr kumimoji="1" lang="ja-JP" altLang="en-US"/>
        </a:p>
      </dgm:t>
    </dgm:pt>
    <dgm:pt modelId="{032D3BBA-FECA-4A09-86B8-D22A26B2D692}">
      <dgm:prSet phldrT="[テキスト]"/>
      <dgm:spPr/>
      <dgm:t>
        <a:bodyPr/>
        <a:lstStyle/>
        <a:p>
          <a:r>
            <a:rPr kumimoji="1" lang="ja-JP" altLang="en-US" dirty="0" smtClean="0"/>
            <a:t>個人情報保護方針</a:t>
          </a:r>
          <a:endParaRPr kumimoji="1" lang="ja-JP" altLang="en-US" dirty="0"/>
        </a:p>
      </dgm:t>
    </dgm:pt>
    <dgm:pt modelId="{4119427E-7B15-41EB-8B5A-B95D0DFD73F7}" type="parTrans" cxnId="{3C106BD5-B745-482F-ACFC-16D6C59D484C}">
      <dgm:prSet/>
      <dgm:spPr/>
      <dgm:t>
        <a:bodyPr/>
        <a:lstStyle/>
        <a:p>
          <a:endParaRPr kumimoji="1" lang="ja-JP" altLang="en-US"/>
        </a:p>
      </dgm:t>
    </dgm:pt>
    <dgm:pt modelId="{FBC42729-2ECE-47F8-80EF-0A2691BE4F4B}" type="sibTrans" cxnId="{3C106BD5-B745-482F-ACFC-16D6C59D484C}">
      <dgm:prSet/>
      <dgm:spPr/>
      <dgm:t>
        <a:bodyPr/>
        <a:lstStyle/>
        <a:p>
          <a:endParaRPr kumimoji="1" lang="ja-JP" altLang="en-US"/>
        </a:p>
      </dgm:t>
    </dgm:pt>
    <dgm:pt modelId="{7B17B44F-FC52-4305-B7B4-359C8BB0CC78}">
      <dgm:prSet phldrT="[テキスト]"/>
      <dgm:spPr/>
      <dgm:t>
        <a:bodyPr/>
        <a:lstStyle/>
        <a:p>
          <a:r>
            <a:rPr kumimoji="1" lang="ja-JP" altLang="en-US" dirty="0" smtClean="0"/>
            <a:t>免責事項</a:t>
          </a:r>
          <a:endParaRPr kumimoji="1" lang="ja-JP" altLang="en-US" dirty="0"/>
        </a:p>
      </dgm:t>
    </dgm:pt>
    <dgm:pt modelId="{33AB0CC5-D5AB-43B3-85EC-314056ECEFE3}" type="parTrans" cxnId="{C99A6A04-00F2-464C-A463-810353EE4324}">
      <dgm:prSet/>
      <dgm:spPr/>
      <dgm:t>
        <a:bodyPr/>
        <a:lstStyle/>
        <a:p>
          <a:endParaRPr kumimoji="1" lang="ja-JP" altLang="en-US"/>
        </a:p>
      </dgm:t>
    </dgm:pt>
    <dgm:pt modelId="{92690300-D18D-45E1-9C05-A5A7F486431A}" type="sibTrans" cxnId="{C99A6A04-00F2-464C-A463-810353EE4324}">
      <dgm:prSet/>
      <dgm:spPr/>
      <dgm:t>
        <a:bodyPr/>
        <a:lstStyle/>
        <a:p>
          <a:endParaRPr kumimoji="1" lang="ja-JP" altLang="en-US"/>
        </a:p>
      </dgm:t>
    </dgm:pt>
    <dgm:pt modelId="{A8173AC5-747C-4629-AFDD-A87911240C17}">
      <dgm:prSet phldrT="[テキスト]"/>
      <dgm:spPr/>
      <dgm:t>
        <a:bodyPr/>
        <a:lstStyle/>
        <a:p>
          <a:r>
            <a:rPr kumimoji="1" lang="ja-JP" altLang="en-US" dirty="0" smtClean="0"/>
            <a:t>会社概要</a:t>
          </a:r>
          <a:endParaRPr kumimoji="1" lang="ja-JP" altLang="en-US" dirty="0"/>
        </a:p>
      </dgm:t>
    </dgm:pt>
    <dgm:pt modelId="{E974970D-70A4-448F-ADA5-582372723288}" type="parTrans" cxnId="{A95E0B9F-59F7-44CA-BC30-FF56A08C9DCF}">
      <dgm:prSet/>
      <dgm:spPr/>
      <dgm:t>
        <a:bodyPr/>
        <a:lstStyle/>
        <a:p>
          <a:endParaRPr kumimoji="1" lang="ja-JP" altLang="en-US"/>
        </a:p>
      </dgm:t>
    </dgm:pt>
    <dgm:pt modelId="{53B3EEC5-F0C3-4637-83DF-ECC7F7989530}" type="sibTrans" cxnId="{A95E0B9F-59F7-44CA-BC30-FF56A08C9DCF}">
      <dgm:prSet/>
      <dgm:spPr/>
      <dgm:t>
        <a:bodyPr/>
        <a:lstStyle/>
        <a:p>
          <a:endParaRPr kumimoji="1" lang="ja-JP" altLang="en-US"/>
        </a:p>
      </dgm:t>
    </dgm:pt>
    <dgm:pt modelId="{719CC07F-E7E8-4D5D-812D-B4FE5927E5EE}">
      <dgm:prSet phldrT="[テキスト]"/>
      <dgm:spPr/>
      <dgm:t>
        <a:bodyPr/>
        <a:lstStyle/>
        <a:p>
          <a:r>
            <a:rPr kumimoji="1" lang="ja-JP" altLang="en-US" dirty="0" smtClean="0"/>
            <a:t>お問い合わせ</a:t>
          </a:r>
          <a:endParaRPr kumimoji="1" lang="ja-JP" altLang="en-US" dirty="0"/>
        </a:p>
      </dgm:t>
    </dgm:pt>
    <dgm:pt modelId="{2DF4381A-E109-454A-9E32-D93C72FC7A55}" type="parTrans" cxnId="{F03DD442-96A4-477A-9D30-F76921D72844}">
      <dgm:prSet/>
      <dgm:spPr/>
      <dgm:t>
        <a:bodyPr/>
        <a:lstStyle/>
        <a:p>
          <a:endParaRPr kumimoji="1" lang="ja-JP" altLang="en-US"/>
        </a:p>
      </dgm:t>
    </dgm:pt>
    <dgm:pt modelId="{371C3CB0-B366-474D-B5B7-5314870145B2}" type="sibTrans" cxnId="{F03DD442-96A4-477A-9D30-F76921D72844}">
      <dgm:prSet/>
      <dgm:spPr/>
      <dgm:t>
        <a:bodyPr/>
        <a:lstStyle/>
        <a:p>
          <a:endParaRPr kumimoji="1" lang="ja-JP" altLang="en-US"/>
        </a:p>
      </dgm:t>
    </dgm:pt>
    <dgm:pt modelId="{62B35D10-1538-4D55-950A-2A2BA79ABB01}">
      <dgm:prSet phldrT="[テキスト]"/>
      <dgm:spPr/>
      <dgm:t>
        <a:bodyPr/>
        <a:lstStyle/>
        <a:p>
          <a:r>
            <a:rPr kumimoji="1" lang="ja-JP" altLang="en-US" dirty="0" smtClean="0"/>
            <a:t>お問い合わせ</a:t>
          </a:r>
          <a:endParaRPr kumimoji="1" lang="ja-JP" altLang="en-US" dirty="0"/>
        </a:p>
      </dgm:t>
    </dgm:pt>
    <dgm:pt modelId="{3B7949E4-2C6C-4147-8E77-B67B75755B1D}" type="parTrans" cxnId="{050851E5-7985-4624-BFA0-E63890E07C3D}">
      <dgm:prSet/>
      <dgm:spPr/>
      <dgm:t>
        <a:bodyPr/>
        <a:lstStyle/>
        <a:p>
          <a:endParaRPr kumimoji="1" lang="ja-JP" altLang="en-US"/>
        </a:p>
      </dgm:t>
    </dgm:pt>
    <dgm:pt modelId="{14D47D6F-6546-446B-AE47-30FEAA7CBE24}" type="sibTrans" cxnId="{050851E5-7985-4624-BFA0-E63890E07C3D}">
      <dgm:prSet/>
      <dgm:spPr/>
      <dgm:t>
        <a:bodyPr/>
        <a:lstStyle/>
        <a:p>
          <a:endParaRPr kumimoji="1" lang="ja-JP" altLang="en-US"/>
        </a:p>
      </dgm:t>
    </dgm:pt>
    <dgm:pt modelId="{FB970023-0AD8-4257-9D69-0D38BBE98C0B}" type="pres">
      <dgm:prSet presAssocID="{816B225A-6D9C-45A5-A08D-C6272DC2B9BE}" presName="diagram" presStyleCnt="0">
        <dgm:presLayoutVars>
          <dgm:dir/>
          <dgm:resizeHandles val="exact"/>
        </dgm:presLayoutVars>
      </dgm:prSet>
      <dgm:spPr/>
      <dgm:t>
        <a:bodyPr/>
        <a:lstStyle/>
        <a:p>
          <a:endParaRPr kumimoji="1" lang="ja-JP" altLang="en-US"/>
        </a:p>
      </dgm:t>
    </dgm:pt>
    <dgm:pt modelId="{FFE1DB0B-A649-43C1-B7D2-CEF3FA2CA620}" type="pres">
      <dgm:prSet presAssocID="{40401B07-2BC1-43D1-990D-EA08A2E96199}" presName="node" presStyleLbl="node1" presStyleIdx="0" presStyleCnt="6" custScaleX="175638">
        <dgm:presLayoutVars>
          <dgm:bulletEnabled val="1"/>
        </dgm:presLayoutVars>
      </dgm:prSet>
      <dgm:spPr/>
      <dgm:t>
        <a:bodyPr/>
        <a:lstStyle/>
        <a:p>
          <a:endParaRPr kumimoji="1" lang="ja-JP" altLang="en-US"/>
        </a:p>
      </dgm:t>
    </dgm:pt>
    <dgm:pt modelId="{2801E637-8C93-40BB-8D47-B379444342CD}" type="pres">
      <dgm:prSet presAssocID="{87D7B1F8-6123-41EB-9EE4-4365B501F819}" presName="sibTrans" presStyleCnt="0"/>
      <dgm:spPr/>
      <dgm:t>
        <a:bodyPr/>
        <a:lstStyle/>
        <a:p>
          <a:endParaRPr kumimoji="1" lang="ja-JP" altLang="en-US"/>
        </a:p>
      </dgm:t>
    </dgm:pt>
    <dgm:pt modelId="{DE94FCB2-DC8D-4E9C-99AC-1B4A02F51ED1}" type="pres">
      <dgm:prSet presAssocID="{032D3BBA-FECA-4A09-86B8-D22A26B2D692}" presName="node" presStyleLbl="node1" presStyleIdx="1" presStyleCnt="6" custScaleX="171041">
        <dgm:presLayoutVars>
          <dgm:bulletEnabled val="1"/>
        </dgm:presLayoutVars>
      </dgm:prSet>
      <dgm:spPr/>
      <dgm:t>
        <a:bodyPr/>
        <a:lstStyle/>
        <a:p>
          <a:endParaRPr kumimoji="1" lang="ja-JP" altLang="en-US"/>
        </a:p>
      </dgm:t>
    </dgm:pt>
    <dgm:pt modelId="{B79BEC52-4A3C-4665-948E-5AB634E4DDD1}" type="pres">
      <dgm:prSet presAssocID="{FBC42729-2ECE-47F8-80EF-0A2691BE4F4B}" presName="sibTrans" presStyleCnt="0"/>
      <dgm:spPr/>
      <dgm:t>
        <a:bodyPr/>
        <a:lstStyle/>
        <a:p>
          <a:endParaRPr kumimoji="1" lang="ja-JP" altLang="en-US"/>
        </a:p>
      </dgm:t>
    </dgm:pt>
    <dgm:pt modelId="{9E71994E-CAF8-46B6-9D24-24B986C042F2}" type="pres">
      <dgm:prSet presAssocID="{7B17B44F-FC52-4305-B7B4-359C8BB0CC78}" presName="node" presStyleLbl="node1" presStyleIdx="2" presStyleCnt="6" custScaleX="161847">
        <dgm:presLayoutVars>
          <dgm:bulletEnabled val="1"/>
        </dgm:presLayoutVars>
      </dgm:prSet>
      <dgm:spPr/>
      <dgm:t>
        <a:bodyPr/>
        <a:lstStyle/>
        <a:p>
          <a:endParaRPr kumimoji="1" lang="ja-JP" altLang="en-US"/>
        </a:p>
      </dgm:t>
    </dgm:pt>
    <dgm:pt modelId="{738F86CF-128D-470E-936B-6A3F88B3548B}" type="pres">
      <dgm:prSet presAssocID="{92690300-D18D-45E1-9C05-A5A7F486431A}" presName="sibTrans" presStyleCnt="0"/>
      <dgm:spPr/>
      <dgm:t>
        <a:bodyPr/>
        <a:lstStyle/>
        <a:p>
          <a:endParaRPr kumimoji="1" lang="ja-JP" altLang="en-US"/>
        </a:p>
      </dgm:t>
    </dgm:pt>
    <dgm:pt modelId="{AB46F437-0746-4546-925E-0EB7C7D5DEEE}" type="pres">
      <dgm:prSet presAssocID="{A8173AC5-747C-4629-AFDD-A87911240C17}" presName="node" presStyleLbl="node1" presStyleIdx="3" presStyleCnt="6" custScaleX="183491">
        <dgm:presLayoutVars>
          <dgm:bulletEnabled val="1"/>
        </dgm:presLayoutVars>
      </dgm:prSet>
      <dgm:spPr/>
      <dgm:t>
        <a:bodyPr/>
        <a:lstStyle/>
        <a:p>
          <a:endParaRPr kumimoji="1" lang="ja-JP" altLang="en-US"/>
        </a:p>
      </dgm:t>
    </dgm:pt>
    <dgm:pt modelId="{DFB5A0A0-5AAF-4E7A-96E3-6AAED3E2A4DE}" type="pres">
      <dgm:prSet presAssocID="{53B3EEC5-F0C3-4637-83DF-ECC7F7989530}" presName="sibTrans" presStyleCnt="0"/>
      <dgm:spPr/>
      <dgm:t>
        <a:bodyPr/>
        <a:lstStyle/>
        <a:p>
          <a:endParaRPr kumimoji="1" lang="ja-JP" altLang="en-US"/>
        </a:p>
      </dgm:t>
    </dgm:pt>
    <dgm:pt modelId="{EF93FE5D-CECB-421C-A5E7-C8A146A6D18C}" type="pres">
      <dgm:prSet presAssocID="{719CC07F-E7E8-4D5D-812D-B4FE5927E5EE}" presName="node" presStyleLbl="node1" presStyleIdx="4" presStyleCnt="6" custScaleX="166731">
        <dgm:presLayoutVars>
          <dgm:bulletEnabled val="1"/>
        </dgm:presLayoutVars>
      </dgm:prSet>
      <dgm:spPr/>
      <dgm:t>
        <a:bodyPr/>
        <a:lstStyle/>
        <a:p>
          <a:endParaRPr kumimoji="1" lang="ja-JP" altLang="en-US"/>
        </a:p>
      </dgm:t>
    </dgm:pt>
    <dgm:pt modelId="{69C1F5B3-E374-4A16-AD71-1F7CD42FE451}" type="pres">
      <dgm:prSet presAssocID="{371C3CB0-B366-474D-B5B7-5314870145B2}" presName="sibTrans" presStyleCnt="0"/>
      <dgm:spPr/>
      <dgm:t>
        <a:bodyPr/>
        <a:lstStyle/>
        <a:p>
          <a:endParaRPr kumimoji="1" lang="ja-JP" altLang="en-US"/>
        </a:p>
      </dgm:t>
    </dgm:pt>
    <dgm:pt modelId="{4872DE25-18B2-4051-AC2E-50E8F9E547B9}" type="pres">
      <dgm:prSet presAssocID="{62B35D10-1538-4D55-950A-2A2BA79ABB01}" presName="node" presStyleLbl="node1" presStyleIdx="5" presStyleCnt="6" custScaleX="182009">
        <dgm:presLayoutVars>
          <dgm:bulletEnabled val="1"/>
        </dgm:presLayoutVars>
      </dgm:prSet>
      <dgm:spPr/>
      <dgm:t>
        <a:bodyPr/>
        <a:lstStyle/>
        <a:p>
          <a:endParaRPr kumimoji="1" lang="ja-JP" altLang="en-US"/>
        </a:p>
      </dgm:t>
    </dgm:pt>
  </dgm:ptLst>
  <dgm:cxnLst>
    <dgm:cxn modelId="{CEA87F44-D216-48CE-ACE4-D83D49650F2E}" type="presOf" srcId="{A8173AC5-747C-4629-AFDD-A87911240C17}" destId="{AB46F437-0746-4546-925E-0EB7C7D5DEEE}" srcOrd="0" destOrd="0" presId="urn:microsoft.com/office/officeart/2005/8/layout/default"/>
    <dgm:cxn modelId="{F03DD442-96A4-477A-9D30-F76921D72844}" srcId="{816B225A-6D9C-45A5-A08D-C6272DC2B9BE}" destId="{719CC07F-E7E8-4D5D-812D-B4FE5927E5EE}" srcOrd="4" destOrd="0" parTransId="{2DF4381A-E109-454A-9E32-D93C72FC7A55}" sibTransId="{371C3CB0-B366-474D-B5B7-5314870145B2}"/>
    <dgm:cxn modelId="{6A9334C2-009B-42F7-ABFE-42FD45F26C0D}" type="presOf" srcId="{7B17B44F-FC52-4305-B7B4-359C8BB0CC78}" destId="{9E71994E-CAF8-46B6-9D24-24B986C042F2}" srcOrd="0" destOrd="0" presId="urn:microsoft.com/office/officeart/2005/8/layout/default"/>
    <dgm:cxn modelId="{C99A6A04-00F2-464C-A463-810353EE4324}" srcId="{816B225A-6D9C-45A5-A08D-C6272DC2B9BE}" destId="{7B17B44F-FC52-4305-B7B4-359C8BB0CC78}" srcOrd="2" destOrd="0" parTransId="{33AB0CC5-D5AB-43B3-85EC-314056ECEFE3}" sibTransId="{92690300-D18D-45E1-9C05-A5A7F486431A}"/>
    <dgm:cxn modelId="{46357AAC-D72B-4F89-99A5-5F10D105C0A3}" type="presOf" srcId="{62B35D10-1538-4D55-950A-2A2BA79ABB01}" destId="{4872DE25-18B2-4051-AC2E-50E8F9E547B9}" srcOrd="0" destOrd="0" presId="urn:microsoft.com/office/officeart/2005/8/layout/default"/>
    <dgm:cxn modelId="{0810E447-9C4D-4B53-B4E7-D7EDF5876AE6}" type="presOf" srcId="{816B225A-6D9C-45A5-A08D-C6272DC2B9BE}" destId="{FB970023-0AD8-4257-9D69-0D38BBE98C0B}" srcOrd="0" destOrd="0" presId="urn:microsoft.com/office/officeart/2005/8/layout/default"/>
    <dgm:cxn modelId="{A95E0B9F-59F7-44CA-BC30-FF56A08C9DCF}" srcId="{816B225A-6D9C-45A5-A08D-C6272DC2B9BE}" destId="{A8173AC5-747C-4629-AFDD-A87911240C17}" srcOrd="3" destOrd="0" parTransId="{E974970D-70A4-448F-ADA5-582372723288}" sibTransId="{53B3EEC5-F0C3-4637-83DF-ECC7F7989530}"/>
    <dgm:cxn modelId="{050851E5-7985-4624-BFA0-E63890E07C3D}" srcId="{816B225A-6D9C-45A5-A08D-C6272DC2B9BE}" destId="{62B35D10-1538-4D55-950A-2A2BA79ABB01}" srcOrd="5" destOrd="0" parTransId="{3B7949E4-2C6C-4147-8E77-B67B75755B1D}" sibTransId="{14D47D6F-6546-446B-AE47-30FEAA7CBE24}"/>
    <dgm:cxn modelId="{167C3258-72B3-479D-A8E9-5A2589CEA8C8}" type="presOf" srcId="{719CC07F-E7E8-4D5D-812D-B4FE5927E5EE}" destId="{EF93FE5D-CECB-421C-A5E7-C8A146A6D18C}" srcOrd="0" destOrd="0" presId="urn:microsoft.com/office/officeart/2005/8/layout/default"/>
    <dgm:cxn modelId="{D038A62E-79B7-409D-B231-E75F7F25C2EA}" type="presOf" srcId="{032D3BBA-FECA-4A09-86B8-D22A26B2D692}" destId="{DE94FCB2-DC8D-4E9C-99AC-1B4A02F51ED1}" srcOrd="0" destOrd="0" presId="urn:microsoft.com/office/officeart/2005/8/layout/default"/>
    <dgm:cxn modelId="{B0EDCB72-AB76-43FB-8608-00D316453B93}" type="presOf" srcId="{40401B07-2BC1-43D1-990D-EA08A2E96199}" destId="{FFE1DB0B-A649-43C1-B7D2-CEF3FA2CA620}" srcOrd="0" destOrd="0" presId="urn:microsoft.com/office/officeart/2005/8/layout/default"/>
    <dgm:cxn modelId="{6A1762DF-7C29-4A0A-8748-CEA318AD2CB0}" srcId="{816B225A-6D9C-45A5-A08D-C6272DC2B9BE}" destId="{40401B07-2BC1-43D1-990D-EA08A2E96199}" srcOrd="0" destOrd="0" parTransId="{7810A5FF-DD0E-4847-BB51-CCA58505CB3C}" sibTransId="{87D7B1F8-6123-41EB-9EE4-4365B501F819}"/>
    <dgm:cxn modelId="{3C106BD5-B745-482F-ACFC-16D6C59D484C}" srcId="{816B225A-6D9C-45A5-A08D-C6272DC2B9BE}" destId="{032D3BBA-FECA-4A09-86B8-D22A26B2D692}" srcOrd="1" destOrd="0" parTransId="{4119427E-7B15-41EB-8B5A-B95D0DFD73F7}" sibTransId="{FBC42729-2ECE-47F8-80EF-0A2691BE4F4B}"/>
    <dgm:cxn modelId="{17D40039-AA35-426C-998B-21CC80A8EF63}" type="presParOf" srcId="{FB970023-0AD8-4257-9D69-0D38BBE98C0B}" destId="{FFE1DB0B-A649-43C1-B7D2-CEF3FA2CA620}" srcOrd="0" destOrd="0" presId="urn:microsoft.com/office/officeart/2005/8/layout/default"/>
    <dgm:cxn modelId="{0869A758-67FA-4F01-A69D-1DB622C81160}" type="presParOf" srcId="{FB970023-0AD8-4257-9D69-0D38BBE98C0B}" destId="{2801E637-8C93-40BB-8D47-B379444342CD}" srcOrd="1" destOrd="0" presId="urn:microsoft.com/office/officeart/2005/8/layout/default"/>
    <dgm:cxn modelId="{C29967A9-24B0-4076-BCE2-B46F5F564B3F}" type="presParOf" srcId="{FB970023-0AD8-4257-9D69-0D38BBE98C0B}" destId="{DE94FCB2-DC8D-4E9C-99AC-1B4A02F51ED1}" srcOrd="2" destOrd="0" presId="urn:microsoft.com/office/officeart/2005/8/layout/default"/>
    <dgm:cxn modelId="{CDCB1860-5FAB-4B4D-8E36-6E1B58CC2E90}" type="presParOf" srcId="{FB970023-0AD8-4257-9D69-0D38BBE98C0B}" destId="{B79BEC52-4A3C-4665-948E-5AB634E4DDD1}" srcOrd="3" destOrd="0" presId="urn:microsoft.com/office/officeart/2005/8/layout/default"/>
    <dgm:cxn modelId="{70DD20A6-86C5-44D3-B230-385A8F9A4627}" type="presParOf" srcId="{FB970023-0AD8-4257-9D69-0D38BBE98C0B}" destId="{9E71994E-CAF8-46B6-9D24-24B986C042F2}" srcOrd="4" destOrd="0" presId="urn:microsoft.com/office/officeart/2005/8/layout/default"/>
    <dgm:cxn modelId="{7E48EFAB-5D75-400D-8D54-5AF5D7FF1B46}" type="presParOf" srcId="{FB970023-0AD8-4257-9D69-0D38BBE98C0B}" destId="{738F86CF-128D-470E-936B-6A3F88B3548B}" srcOrd="5" destOrd="0" presId="urn:microsoft.com/office/officeart/2005/8/layout/default"/>
    <dgm:cxn modelId="{4D4D2D81-A08E-43E8-B9B9-29834C3910E6}" type="presParOf" srcId="{FB970023-0AD8-4257-9D69-0D38BBE98C0B}" destId="{AB46F437-0746-4546-925E-0EB7C7D5DEEE}" srcOrd="6" destOrd="0" presId="urn:microsoft.com/office/officeart/2005/8/layout/default"/>
    <dgm:cxn modelId="{BBDD0127-2363-4112-A399-53D2C5FB6916}" type="presParOf" srcId="{FB970023-0AD8-4257-9D69-0D38BBE98C0B}" destId="{DFB5A0A0-5AAF-4E7A-96E3-6AAED3E2A4DE}" srcOrd="7" destOrd="0" presId="urn:microsoft.com/office/officeart/2005/8/layout/default"/>
    <dgm:cxn modelId="{73E8A3B4-F372-41B1-B9F6-233D71F94D25}" type="presParOf" srcId="{FB970023-0AD8-4257-9D69-0D38BBE98C0B}" destId="{EF93FE5D-CECB-421C-A5E7-C8A146A6D18C}" srcOrd="8" destOrd="0" presId="urn:microsoft.com/office/officeart/2005/8/layout/default"/>
    <dgm:cxn modelId="{38A589E8-61C0-417B-934A-136EEFA171A6}" type="presParOf" srcId="{FB970023-0AD8-4257-9D69-0D38BBE98C0B}" destId="{69C1F5B3-E374-4A16-AD71-1F7CD42FE451}" srcOrd="9" destOrd="0" presId="urn:microsoft.com/office/officeart/2005/8/layout/default"/>
    <dgm:cxn modelId="{CA0CF63D-2C98-48C9-8445-19F9644F92A6}" type="presParOf" srcId="{FB970023-0AD8-4257-9D69-0D38BBE98C0B}" destId="{4872DE25-18B2-4051-AC2E-50E8F9E547B9}" srcOrd="10" destOrd="0" presId="urn:microsoft.com/office/officeart/2005/8/layout/default"/>
  </dgm:cxnLst>
  <dgm:bg/>
  <dgm:whole/>
  <dgm:extLst>
    <a:ext uri="http://schemas.microsoft.com/office/drawing/2008/diagram">
      <dsp:dataModelExt xmlns:dsp="http://schemas.microsoft.com/office/drawing/2008/diagram" xmlns="" relId="rId11" minVer="http://schemas.openxmlformats.org/drawingml/2006/diagram"/>
    </a:ext>
  </dgm:extLst>
</dgm:dataModel>
</file>

<file path=ppt/diagrams/data60.xml><?xml version="1.0" encoding="utf-8"?>
<dgm:dataModel xmlns:dgm="http://schemas.openxmlformats.org/drawingml/2006/diagram" xmlns:a="http://schemas.openxmlformats.org/drawingml/2006/main">
  <dgm:ptLst>
    <dgm:pt modelId="{816B225A-6D9C-45A5-A08D-C6272DC2B9BE}"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kumimoji="1" lang="ja-JP" altLang="en-US"/>
        </a:p>
      </dgm:t>
    </dgm:pt>
    <dgm:pt modelId="{40401B07-2BC1-43D1-990D-EA08A2E96199}">
      <dgm:prSet phldrT="[テキスト]"/>
      <dgm:spPr/>
      <dgm:t>
        <a:bodyPr/>
        <a:lstStyle/>
        <a:p>
          <a:r>
            <a:rPr kumimoji="1" lang="en-US" altLang="ja-JP" dirty="0" smtClean="0"/>
            <a:t>HOME</a:t>
          </a:r>
          <a:endParaRPr kumimoji="1" lang="ja-JP" altLang="en-US" dirty="0"/>
        </a:p>
      </dgm:t>
    </dgm:pt>
    <dgm:pt modelId="{7810A5FF-DD0E-4847-BB51-CCA58505CB3C}" type="parTrans" cxnId="{6A1762DF-7C29-4A0A-8748-CEA318AD2CB0}">
      <dgm:prSet/>
      <dgm:spPr/>
      <dgm:t>
        <a:bodyPr/>
        <a:lstStyle/>
        <a:p>
          <a:endParaRPr kumimoji="1" lang="ja-JP" altLang="en-US"/>
        </a:p>
      </dgm:t>
    </dgm:pt>
    <dgm:pt modelId="{87D7B1F8-6123-41EB-9EE4-4365B501F819}" type="sibTrans" cxnId="{6A1762DF-7C29-4A0A-8748-CEA318AD2CB0}">
      <dgm:prSet/>
      <dgm:spPr/>
      <dgm:t>
        <a:bodyPr/>
        <a:lstStyle/>
        <a:p>
          <a:endParaRPr kumimoji="1" lang="ja-JP" altLang="en-US"/>
        </a:p>
      </dgm:t>
    </dgm:pt>
    <dgm:pt modelId="{032D3BBA-FECA-4A09-86B8-D22A26B2D692}">
      <dgm:prSet phldrT="[テキスト]"/>
      <dgm:spPr/>
      <dgm:t>
        <a:bodyPr/>
        <a:lstStyle/>
        <a:p>
          <a:r>
            <a:rPr kumimoji="1" lang="en-US" altLang="ja-JP" dirty="0" smtClean="0"/>
            <a:t>NEWS</a:t>
          </a:r>
          <a:endParaRPr kumimoji="1" lang="ja-JP" altLang="en-US" dirty="0"/>
        </a:p>
      </dgm:t>
    </dgm:pt>
    <dgm:pt modelId="{4119427E-7B15-41EB-8B5A-B95D0DFD73F7}" type="parTrans" cxnId="{3C106BD5-B745-482F-ACFC-16D6C59D484C}">
      <dgm:prSet/>
      <dgm:spPr/>
      <dgm:t>
        <a:bodyPr/>
        <a:lstStyle/>
        <a:p>
          <a:endParaRPr kumimoji="1" lang="ja-JP" altLang="en-US"/>
        </a:p>
      </dgm:t>
    </dgm:pt>
    <dgm:pt modelId="{FBC42729-2ECE-47F8-80EF-0A2691BE4F4B}" type="sibTrans" cxnId="{3C106BD5-B745-482F-ACFC-16D6C59D484C}">
      <dgm:prSet/>
      <dgm:spPr/>
      <dgm:t>
        <a:bodyPr/>
        <a:lstStyle/>
        <a:p>
          <a:endParaRPr kumimoji="1" lang="ja-JP" altLang="en-US"/>
        </a:p>
      </dgm:t>
    </dgm:pt>
    <dgm:pt modelId="{7B17B44F-FC52-4305-B7B4-359C8BB0CC78}">
      <dgm:prSet phldrT="[テキスト]"/>
      <dgm:spPr/>
      <dgm:t>
        <a:bodyPr/>
        <a:lstStyle/>
        <a:p>
          <a:r>
            <a:rPr kumimoji="1" lang="ja-JP" altLang="en-US" dirty="0" smtClean="0"/>
            <a:t>サービス</a:t>
          </a:r>
          <a:endParaRPr kumimoji="1" lang="ja-JP" altLang="en-US" dirty="0"/>
        </a:p>
      </dgm:t>
    </dgm:pt>
    <dgm:pt modelId="{33AB0CC5-D5AB-43B3-85EC-314056ECEFE3}" type="parTrans" cxnId="{C99A6A04-00F2-464C-A463-810353EE4324}">
      <dgm:prSet/>
      <dgm:spPr/>
      <dgm:t>
        <a:bodyPr/>
        <a:lstStyle/>
        <a:p>
          <a:endParaRPr kumimoji="1" lang="ja-JP" altLang="en-US"/>
        </a:p>
      </dgm:t>
    </dgm:pt>
    <dgm:pt modelId="{92690300-D18D-45E1-9C05-A5A7F486431A}" type="sibTrans" cxnId="{C99A6A04-00F2-464C-A463-810353EE4324}">
      <dgm:prSet/>
      <dgm:spPr/>
      <dgm:t>
        <a:bodyPr/>
        <a:lstStyle/>
        <a:p>
          <a:endParaRPr kumimoji="1" lang="ja-JP" altLang="en-US"/>
        </a:p>
      </dgm:t>
    </dgm:pt>
    <dgm:pt modelId="{A8173AC5-747C-4629-AFDD-A87911240C17}">
      <dgm:prSet phldrT="[テキスト]"/>
      <dgm:spPr/>
      <dgm:t>
        <a:bodyPr/>
        <a:lstStyle/>
        <a:p>
          <a:r>
            <a:rPr kumimoji="1" lang="ja-JP" altLang="en-US" dirty="0" smtClean="0"/>
            <a:t>決済端末</a:t>
          </a:r>
          <a:endParaRPr kumimoji="1" lang="ja-JP" altLang="en-US" dirty="0"/>
        </a:p>
      </dgm:t>
    </dgm:pt>
    <dgm:pt modelId="{E974970D-70A4-448F-ADA5-582372723288}" type="parTrans" cxnId="{A95E0B9F-59F7-44CA-BC30-FF56A08C9DCF}">
      <dgm:prSet/>
      <dgm:spPr/>
      <dgm:t>
        <a:bodyPr/>
        <a:lstStyle/>
        <a:p>
          <a:endParaRPr kumimoji="1" lang="ja-JP" altLang="en-US"/>
        </a:p>
      </dgm:t>
    </dgm:pt>
    <dgm:pt modelId="{53B3EEC5-F0C3-4637-83DF-ECC7F7989530}" type="sibTrans" cxnId="{A95E0B9F-59F7-44CA-BC30-FF56A08C9DCF}">
      <dgm:prSet/>
      <dgm:spPr/>
      <dgm:t>
        <a:bodyPr/>
        <a:lstStyle/>
        <a:p>
          <a:endParaRPr kumimoji="1" lang="ja-JP" altLang="en-US"/>
        </a:p>
      </dgm:t>
    </dgm:pt>
    <dgm:pt modelId="{719CC07F-E7E8-4D5D-812D-B4FE5927E5EE}">
      <dgm:prSet phldrT="[テキスト]"/>
      <dgm:spPr/>
      <dgm:t>
        <a:bodyPr/>
        <a:lstStyle/>
        <a:p>
          <a:r>
            <a:rPr kumimoji="1" lang="ja-JP" altLang="en-US" dirty="0" smtClean="0"/>
            <a:t>会社概要</a:t>
          </a:r>
          <a:endParaRPr kumimoji="1" lang="ja-JP" altLang="en-US" dirty="0"/>
        </a:p>
      </dgm:t>
    </dgm:pt>
    <dgm:pt modelId="{2DF4381A-E109-454A-9E32-D93C72FC7A55}" type="parTrans" cxnId="{F03DD442-96A4-477A-9D30-F76921D72844}">
      <dgm:prSet/>
      <dgm:spPr/>
      <dgm:t>
        <a:bodyPr/>
        <a:lstStyle/>
        <a:p>
          <a:endParaRPr kumimoji="1" lang="ja-JP" altLang="en-US"/>
        </a:p>
      </dgm:t>
    </dgm:pt>
    <dgm:pt modelId="{371C3CB0-B366-474D-B5B7-5314870145B2}" type="sibTrans" cxnId="{F03DD442-96A4-477A-9D30-F76921D72844}">
      <dgm:prSet/>
      <dgm:spPr/>
      <dgm:t>
        <a:bodyPr/>
        <a:lstStyle/>
        <a:p>
          <a:endParaRPr kumimoji="1" lang="ja-JP" altLang="en-US"/>
        </a:p>
      </dgm:t>
    </dgm:pt>
    <dgm:pt modelId="{62B35D10-1538-4D55-950A-2A2BA79ABB01}">
      <dgm:prSet phldrT="[テキスト]"/>
      <dgm:spPr/>
      <dgm:t>
        <a:bodyPr/>
        <a:lstStyle/>
        <a:p>
          <a:r>
            <a:rPr kumimoji="1" lang="ja-JP" altLang="en-US" dirty="0" smtClean="0"/>
            <a:t>お問い合わせ</a:t>
          </a:r>
          <a:endParaRPr kumimoji="1" lang="ja-JP" altLang="en-US" dirty="0"/>
        </a:p>
      </dgm:t>
    </dgm:pt>
    <dgm:pt modelId="{3B7949E4-2C6C-4147-8E77-B67B75755B1D}" type="parTrans" cxnId="{050851E5-7985-4624-BFA0-E63890E07C3D}">
      <dgm:prSet/>
      <dgm:spPr/>
      <dgm:t>
        <a:bodyPr/>
        <a:lstStyle/>
        <a:p>
          <a:endParaRPr kumimoji="1" lang="ja-JP" altLang="en-US"/>
        </a:p>
      </dgm:t>
    </dgm:pt>
    <dgm:pt modelId="{14D47D6F-6546-446B-AE47-30FEAA7CBE24}" type="sibTrans" cxnId="{050851E5-7985-4624-BFA0-E63890E07C3D}">
      <dgm:prSet/>
      <dgm:spPr/>
      <dgm:t>
        <a:bodyPr/>
        <a:lstStyle/>
        <a:p>
          <a:endParaRPr kumimoji="1" lang="ja-JP" altLang="en-US"/>
        </a:p>
      </dgm:t>
    </dgm:pt>
    <dgm:pt modelId="{FB970023-0AD8-4257-9D69-0D38BBE98C0B}" type="pres">
      <dgm:prSet presAssocID="{816B225A-6D9C-45A5-A08D-C6272DC2B9BE}" presName="diagram" presStyleCnt="0">
        <dgm:presLayoutVars>
          <dgm:dir/>
          <dgm:resizeHandles val="exact"/>
        </dgm:presLayoutVars>
      </dgm:prSet>
      <dgm:spPr/>
      <dgm:t>
        <a:bodyPr/>
        <a:lstStyle/>
        <a:p>
          <a:endParaRPr kumimoji="1" lang="ja-JP" altLang="en-US"/>
        </a:p>
      </dgm:t>
    </dgm:pt>
    <dgm:pt modelId="{FFE1DB0B-A649-43C1-B7D2-CEF3FA2CA620}" type="pres">
      <dgm:prSet presAssocID="{40401B07-2BC1-43D1-990D-EA08A2E96199}" presName="node" presStyleLbl="node1" presStyleIdx="0" presStyleCnt="6" custScaleX="175638">
        <dgm:presLayoutVars>
          <dgm:bulletEnabled val="1"/>
        </dgm:presLayoutVars>
      </dgm:prSet>
      <dgm:spPr/>
      <dgm:t>
        <a:bodyPr/>
        <a:lstStyle/>
        <a:p>
          <a:endParaRPr kumimoji="1" lang="ja-JP" altLang="en-US"/>
        </a:p>
      </dgm:t>
    </dgm:pt>
    <dgm:pt modelId="{2801E637-8C93-40BB-8D47-B379444342CD}" type="pres">
      <dgm:prSet presAssocID="{87D7B1F8-6123-41EB-9EE4-4365B501F819}" presName="sibTrans" presStyleCnt="0"/>
      <dgm:spPr/>
    </dgm:pt>
    <dgm:pt modelId="{DE94FCB2-DC8D-4E9C-99AC-1B4A02F51ED1}" type="pres">
      <dgm:prSet presAssocID="{032D3BBA-FECA-4A09-86B8-D22A26B2D692}" presName="node" presStyleLbl="node1" presStyleIdx="1" presStyleCnt="6" custScaleX="171041">
        <dgm:presLayoutVars>
          <dgm:bulletEnabled val="1"/>
        </dgm:presLayoutVars>
      </dgm:prSet>
      <dgm:spPr/>
      <dgm:t>
        <a:bodyPr/>
        <a:lstStyle/>
        <a:p>
          <a:endParaRPr kumimoji="1" lang="ja-JP" altLang="en-US"/>
        </a:p>
      </dgm:t>
    </dgm:pt>
    <dgm:pt modelId="{B79BEC52-4A3C-4665-948E-5AB634E4DDD1}" type="pres">
      <dgm:prSet presAssocID="{FBC42729-2ECE-47F8-80EF-0A2691BE4F4B}" presName="sibTrans" presStyleCnt="0"/>
      <dgm:spPr/>
    </dgm:pt>
    <dgm:pt modelId="{9E71994E-CAF8-46B6-9D24-24B986C042F2}" type="pres">
      <dgm:prSet presAssocID="{7B17B44F-FC52-4305-B7B4-359C8BB0CC78}" presName="node" presStyleLbl="node1" presStyleIdx="2" presStyleCnt="6" custScaleX="161847">
        <dgm:presLayoutVars>
          <dgm:bulletEnabled val="1"/>
        </dgm:presLayoutVars>
      </dgm:prSet>
      <dgm:spPr/>
      <dgm:t>
        <a:bodyPr/>
        <a:lstStyle/>
        <a:p>
          <a:endParaRPr kumimoji="1" lang="ja-JP" altLang="en-US"/>
        </a:p>
      </dgm:t>
    </dgm:pt>
    <dgm:pt modelId="{738F86CF-128D-470E-936B-6A3F88B3548B}" type="pres">
      <dgm:prSet presAssocID="{92690300-D18D-45E1-9C05-A5A7F486431A}" presName="sibTrans" presStyleCnt="0"/>
      <dgm:spPr/>
    </dgm:pt>
    <dgm:pt modelId="{AB46F437-0746-4546-925E-0EB7C7D5DEEE}" type="pres">
      <dgm:prSet presAssocID="{A8173AC5-747C-4629-AFDD-A87911240C17}" presName="node" presStyleLbl="node1" presStyleIdx="3" presStyleCnt="6" custScaleX="183491">
        <dgm:presLayoutVars>
          <dgm:bulletEnabled val="1"/>
        </dgm:presLayoutVars>
      </dgm:prSet>
      <dgm:spPr/>
      <dgm:t>
        <a:bodyPr/>
        <a:lstStyle/>
        <a:p>
          <a:endParaRPr kumimoji="1" lang="ja-JP" altLang="en-US"/>
        </a:p>
      </dgm:t>
    </dgm:pt>
    <dgm:pt modelId="{DFB5A0A0-5AAF-4E7A-96E3-6AAED3E2A4DE}" type="pres">
      <dgm:prSet presAssocID="{53B3EEC5-F0C3-4637-83DF-ECC7F7989530}" presName="sibTrans" presStyleCnt="0"/>
      <dgm:spPr/>
    </dgm:pt>
    <dgm:pt modelId="{EF93FE5D-CECB-421C-A5E7-C8A146A6D18C}" type="pres">
      <dgm:prSet presAssocID="{719CC07F-E7E8-4D5D-812D-B4FE5927E5EE}" presName="node" presStyleLbl="node1" presStyleIdx="4" presStyleCnt="6" custScaleX="166731">
        <dgm:presLayoutVars>
          <dgm:bulletEnabled val="1"/>
        </dgm:presLayoutVars>
      </dgm:prSet>
      <dgm:spPr/>
      <dgm:t>
        <a:bodyPr/>
        <a:lstStyle/>
        <a:p>
          <a:endParaRPr kumimoji="1" lang="ja-JP" altLang="en-US"/>
        </a:p>
      </dgm:t>
    </dgm:pt>
    <dgm:pt modelId="{69C1F5B3-E374-4A16-AD71-1F7CD42FE451}" type="pres">
      <dgm:prSet presAssocID="{371C3CB0-B366-474D-B5B7-5314870145B2}" presName="sibTrans" presStyleCnt="0"/>
      <dgm:spPr/>
    </dgm:pt>
    <dgm:pt modelId="{4872DE25-18B2-4051-AC2E-50E8F9E547B9}" type="pres">
      <dgm:prSet presAssocID="{62B35D10-1538-4D55-950A-2A2BA79ABB01}" presName="node" presStyleLbl="node1" presStyleIdx="5" presStyleCnt="6" custScaleX="182009">
        <dgm:presLayoutVars>
          <dgm:bulletEnabled val="1"/>
        </dgm:presLayoutVars>
      </dgm:prSet>
      <dgm:spPr/>
      <dgm:t>
        <a:bodyPr/>
        <a:lstStyle/>
        <a:p>
          <a:endParaRPr kumimoji="1" lang="ja-JP" altLang="en-US"/>
        </a:p>
      </dgm:t>
    </dgm:pt>
  </dgm:ptLst>
  <dgm:cxnLst>
    <dgm:cxn modelId="{C99A6A04-00F2-464C-A463-810353EE4324}" srcId="{816B225A-6D9C-45A5-A08D-C6272DC2B9BE}" destId="{7B17B44F-FC52-4305-B7B4-359C8BB0CC78}" srcOrd="2" destOrd="0" parTransId="{33AB0CC5-D5AB-43B3-85EC-314056ECEFE3}" sibTransId="{92690300-D18D-45E1-9C05-A5A7F486431A}"/>
    <dgm:cxn modelId="{C1C0A79D-740C-4736-8781-76590189E3C5}" type="presOf" srcId="{40401B07-2BC1-43D1-990D-EA08A2E96199}" destId="{FFE1DB0B-A649-43C1-B7D2-CEF3FA2CA620}" srcOrd="0" destOrd="0" presId="urn:microsoft.com/office/officeart/2005/8/layout/default"/>
    <dgm:cxn modelId="{B56B1FA5-FCB0-4CE9-9A82-8F8B60F3433B}" type="presOf" srcId="{816B225A-6D9C-45A5-A08D-C6272DC2B9BE}" destId="{FB970023-0AD8-4257-9D69-0D38BBE98C0B}" srcOrd="0" destOrd="0" presId="urn:microsoft.com/office/officeart/2005/8/layout/default"/>
    <dgm:cxn modelId="{FD682DEF-90FD-4EA4-BFE0-B0A3373FB95B}" type="presOf" srcId="{7B17B44F-FC52-4305-B7B4-359C8BB0CC78}" destId="{9E71994E-CAF8-46B6-9D24-24B986C042F2}" srcOrd="0" destOrd="0" presId="urn:microsoft.com/office/officeart/2005/8/layout/default"/>
    <dgm:cxn modelId="{76154D31-01FF-47AF-A741-8BEA5A835638}" type="presOf" srcId="{719CC07F-E7E8-4D5D-812D-B4FE5927E5EE}" destId="{EF93FE5D-CECB-421C-A5E7-C8A146A6D18C}" srcOrd="0" destOrd="0" presId="urn:microsoft.com/office/officeart/2005/8/layout/default"/>
    <dgm:cxn modelId="{59E526EF-8A8B-4D82-A384-2AA0B55F2735}" type="presOf" srcId="{A8173AC5-747C-4629-AFDD-A87911240C17}" destId="{AB46F437-0746-4546-925E-0EB7C7D5DEEE}" srcOrd="0" destOrd="0" presId="urn:microsoft.com/office/officeart/2005/8/layout/default"/>
    <dgm:cxn modelId="{BA8BEA1E-9D06-42F5-AFB5-E9E6BE1AED32}" type="presOf" srcId="{62B35D10-1538-4D55-950A-2A2BA79ABB01}" destId="{4872DE25-18B2-4051-AC2E-50E8F9E547B9}" srcOrd="0" destOrd="0" presId="urn:microsoft.com/office/officeart/2005/8/layout/default"/>
    <dgm:cxn modelId="{252EF6C9-798F-43B1-AAC6-157FC63D79F1}" type="presOf" srcId="{032D3BBA-FECA-4A09-86B8-D22A26B2D692}" destId="{DE94FCB2-DC8D-4E9C-99AC-1B4A02F51ED1}" srcOrd="0" destOrd="0" presId="urn:microsoft.com/office/officeart/2005/8/layout/default"/>
    <dgm:cxn modelId="{3C106BD5-B745-482F-ACFC-16D6C59D484C}" srcId="{816B225A-6D9C-45A5-A08D-C6272DC2B9BE}" destId="{032D3BBA-FECA-4A09-86B8-D22A26B2D692}" srcOrd="1" destOrd="0" parTransId="{4119427E-7B15-41EB-8B5A-B95D0DFD73F7}" sibTransId="{FBC42729-2ECE-47F8-80EF-0A2691BE4F4B}"/>
    <dgm:cxn modelId="{F03DD442-96A4-477A-9D30-F76921D72844}" srcId="{816B225A-6D9C-45A5-A08D-C6272DC2B9BE}" destId="{719CC07F-E7E8-4D5D-812D-B4FE5927E5EE}" srcOrd="4" destOrd="0" parTransId="{2DF4381A-E109-454A-9E32-D93C72FC7A55}" sibTransId="{371C3CB0-B366-474D-B5B7-5314870145B2}"/>
    <dgm:cxn modelId="{A95E0B9F-59F7-44CA-BC30-FF56A08C9DCF}" srcId="{816B225A-6D9C-45A5-A08D-C6272DC2B9BE}" destId="{A8173AC5-747C-4629-AFDD-A87911240C17}" srcOrd="3" destOrd="0" parTransId="{E974970D-70A4-448F-ADA5-582372723288}" sibTransId="{53B3EEC5-F0C3-4637-83DF-ECC7F7989530}"/>
    <dgm:cxn modelId="{050851E5-7985-4624-BFA0-E63890E07C3D}" srcId="{816B225A-6D9C-45A5-A08D-C6272DC2B9BE}" destId="{62B35D10-1538-4D55-950A-2A2BA79ABB01}" srcOrd="5" destOrd="0" parTransId="{3B7949E4-2C6C-4147-8E77-B67B75755B1D}" sibTransId="{14D47D6F-6546-446B-AE47-30FEAA7CBE24}"/>
    <dgm:cxn modelId="{6A1762DF-7C29-4A0A-8748-CEA318AD2CB0}" srcId="{816B225A-6D9C-45A5-A08D-C6272DC2B9BE}" destId="{40401B07-2BC1-43D1-990D-EA08A2E96199}" srcOrd="0" destOrd="0" parTransId="{7810A5FF-DD0E-4847-BB51-CCA58505CB3C}" sibTransId="{87D7B1F8-6123-41EB-9EE4-4365B501F819}"/>
    <dgm:cxn modelId="{325EEB6B-A57D-4F53-8DBE-1A6044AAC8CC}" type="presParOf" srcId="{FB970023-0AD8-4257-9D69-0D38BBE98C0B}" destId="{FFE1DB0B-A649-43C1-B7D2-CEF3FA2CA620}" srcOrd="0" destOrd="0" presId="urn:microsoft.com/office/officeart/2005/8/layout/default"/>
    <dgm:cxn modelId="{5787708F-F72B-4738-A2EB-B9255CAD7DA5}" type="presParOf" srcId="{FB970023-0AD8-4257-9D69-0D38BBE98C0B}" destId="{2801E637-8C93-40BB-8D47-B379444342CD}" srcOrd="1" destOrd="0" presId="urn:microsoft.com/office/officeart/2005/8/layout/default"/>
    <dgm:cxn modelId="{E840AEDA-2E0F-4FBF-8CF5-F5862ED581F1}" type="presParOf" srcId="{FB970023-0AD8-4257-9D69-0D38BBE98C0B}" destId="{DE94FCB2-DC8D-4E9C-99AC-1B4A02F51ED1}" srcOrd="2" destOrd="0" presId="urn:microsoft.com/office/officeart/2005/8/layout/default"/>
    <dgm:cxn modelId="{09731709-8E8B-4A49-AF6D-25EA2F861A96}" type="presParOf" srcId="{FB970023-0AD8-4257-9D69-0D38BBE98C0B}" destId="{B79BEC52-4A3C-4665-948E-5AB634E4DDD1}" srcOrd="3" destOrd="0" presId="urn:microsoft.com/office/officeart/2005/8/layout/default"/>
    <dgm:cxn modelId="{E67287FB-7E3A-4BD5-AB01-364B6D185738}" type="presParOf" srcId="{FB970023-0AD8-4257-9D69-0D38BBE98C0B}" destId="{9E71994E-CAF8-46B6-9D24-24B986C042F2}" srcOrd="4" destOrd="0" presId="urn:microsoft.com/office/officeart/2005/8/layout/default"/>
    <dgm:cxn modelId="{E3112AEA-B88D-40DC-BC87-EBBE112EEE87}" type="presParOf" srcId="{FB970023-0AD8-4257-9D69-0D38BBE98C0B}" destId="{738F86CF-128D-470E-936B-6A3F88B3548B}" srcOrd="5" destOrd="0" presId="urn:microsoft.com/office/officeart/2005/8/layout/default"/>
    <dgm:cxn modelId="{88530BFA-CA40-4508-9C86-0492E2E3CE0D}" type="presParOf" srcId="{FB970023-0AD8-4257-9D69-0D38BBE98C0B}" destId="{AB46F437-0746-4546-925E-0EB7C7D5DEEE}" srcOrd="6" destOrd="0" presId="urn:microsoft.com/office/officeart/2005/8/layout/default"/>
    <dgm:cxn modelId="{B778038D-CE32-4D94-BC0D-90DA173781A3}" type="presParOf" srcId="{FB970023-0AD8-4257-9D69-0D38BBE98C0B}" destId="{DFB5A0A0-5AAF-4E7A-96E3-6AAED3E2A4DE}" srcOrd="7" destOrd="0" presId="urn:microsoft.com/office/officeart/2005/8/layout/default"/>
    <dgm:cxn modelId="{50912AE3-B5D4-4566-AF5C-7FDCBC97CACC}" type="presParOf" srcId="{FB970023-0AD8-4257-9D69-0D38BBE98C0B}" destId="{EF93FE5D-CECB-421C-A5E7-C8A146A6D18C}" srcOrd="8" destOrd="0" presId="urn:microsoft.com/office/officeart/2005/8/layout/default"/>
    <dgm:cxn modelId="{F35D9942-7432-411C-A5C4-B32049CCEEF0}" type="presParOf" srcId="{FB970023-0AD8-4257-9D69-0D38BBE98C0B}" destId="{69C1F5B3-E374-4A16-AD71-1F7CD42FE451}" srcOrd="9" destOrd="0" presId="urn:microsoft.com/office/officeart/2005/8/layout/default"/>
    <dgm:cxn modelId="{61D46935-C620-45ED-B1B3-4ACF3197C9E0}" type="presParOf" srcId="{FB970023-0AD8-4257-9D69-0D38BBE98C0B}" destId="{4872DE25-18B2-4051-AC2E-50E8F9E547B9}" srcOrd="10" destOrd="0" presId="urn:microsoft.com/office/officeart/2005/8/layout/default"/>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61.xml><?xml version="1.0" encoding="utf-8"?>
<dgm:dataModel xmlns:dgm="http://schemas.openxmlformats.org/drawingml/2006/diagram" xmlns:a="http://schemas.openxmlformats.org/drawingml/2006/main">
  <dgm:ptLst>
    <dgm:pt modelId="{816B225A-6D9C-45A5-A08D-C6272DC2B9BE}" type="doc">
      <dgm:prSet loTypeId="urn:microsoft.com/office/officeart/2005/8/layout/default" loCatId="list" qsTypeId="urn:microsoft.com/office/officeart/2005/8/quickstyle/3d4" qsCatId="3D" csTypeId="urn:microsoft.com/office/officeart/2005/8/colors/accent0_1" csCatId="mainScheme" phldr="1"/>
      <dgm:spPr/>
      <dgm:t>
        <a:bodyPr/>
        <a:lstStyle/>
        <a:p>
          <a:endParaRPr kumimoji="1" lang="ja-JP" altLang="en-US"/>
        </a:p>
      </dgm:t>
    </dgm:pt>
    <dgm:pt modelId="{40401B07-2BC1-43D1-990D-EA08A2E96199}">
      <dgm:prSet phldrT="[テキスト]"/>
      <dgm:spPr/>
      <dgm:t>
        <a:bodyPr/>
        <a:lstStyle/>
        <a:p>
          <a:r>
            <a:rPr kumimoji="1" lang="ja-JP" altLang="en-US" dirty="0" smtClean="0"/>
            <a:t>サイトマップ</a:t>
          </a:r>
          <a:endParaRPr kumimoji="1" lang="ja-JP" altLang="en-US" dirty="0"/>
        </a:p>
      </dgm:t>
    </dgm:pt>
    <dgm:pt modelId="{7810A5FF-DD0E-4847-BB51-CCA58505CB3C}" type="parTrans" cxnId="{6A1762DF-7C29-4A0A-8748-CEA318AD2CB0}">
      <dgm:prSet/>
      <dgm:spPr/>
      <dgm:t>
        <a:bodyPr/>
        <a:lstStyle/>
        <a:p>
          <a:endParaRPr kumimoji="1" lang="ja-JP" altLang="en-US"/>
        </a:p>
      </dgm:t>
    </dgm:pt>
    <dgm:pt modelId="{87D7B1F8-6123-41EB-9EE4-4365B501F819}" type="sibTrans" cxnId="{6A1762DF-7C29-4A0A-8748-CEA318AD2CB0}">
      <dgm:prSet/>
      <dgm:spPr/>
      <dgm:t>
        <a:bodyPr/>
        <a:lstStyle/>
        <a:p>
          <a:endParaRPr kumimoji="1" lang="ja-JP" altLang="en-US"/>
        </a:p>
      </dgm:t>
    </dgm:pt>
    <dgm:pt modelId="{032D3BBA-FECA-4A09-86B8-D22A26B2D692}">
      <dgm:prSet phldrT="[テキスト]"/>
      <dgm:spPr/>
      <dgm:t>
        <a:bodyPr/>
        <a:lstStyle/>
        <a:p>
          <a:r>
            <a:rPr kumimoji="1" lang="ja-JP" altLang="en-US" dirty="0" smtClean="0"/>
            <a:t>個人情報保護方針</a:t>
          </a:r>
          <a:endParaRPr kumimoji="1" lang="ja-JP" altLang="en-US" dirty="0"/>
        </a:p>
      </dgm:t>
    </dgm:pt>
    <dgm:pt modelId="{4119427E-7B15-41EB-8B5A-B95D0DFD73F7}" type="parTrans" cxnId="{3C106BD5-B745-482F-ACFC-16D6C59D484C}">
      <dgm:prSet/>
      <dgm:spPr/>
      <dgm:t>
        <a:bodyPr/>
        <a:lstStyle/>
        <a:p>
          <a:endParaRPr kumimoji="1" lang="ja-JP" altLang="en-US"/>
        </a:p>
      </dgm:t>
    </dgm:pt>
    <dgm:pt modelId="{FBC42729-2ECE-47F8-80EF-0A2691BE4F4B}" type="sibTrans" cxnId="{3C106BD5-B745-482F-ACFC-16D6C59D484C}">
      <dgm:prSet/>
      <dgm:spPr/>
      <dgm:t>
        <a:bodyPr/>
        <a:lstStyle/>
        <a:p>
          <a:endParaRPr kumimoji="1" lang="ja-JP" altLang="en-US"/>
        </a:p>
      </dgm:t>
    </dgm:pt>
    <dgm:pt modelId="{7B17B44F-FC52-4305-B7B4-359C8BB0CC78}">
      <dgm:prSet phldrT="[テキスト]"/>
      <dgm:spPr/>
      <dgm:t>
        <a:bodyPr/>
        <a:lstStyle/>
        <a:p>
          <a:r>
            <a:rPr kumimoji="1" lang="ja-JP" altLang="en-US" dirty="0" smtClean="0"/>
            <a:t>免責事項</a:t>
          </a:r>
          <a:endParaRPr kumimoji="1" lang="ja-JP" altLang="en-US" dirty="0"/>
        </a:p>
      </dgm:t>
    </dgm:pt>
    <dgm:pt modelId="{33AB0CC5-D5AB-43B3-85EC-314056ECEFE3}" type="parTrans" cxnId="{C99A6A04-00F2-464C-A463-810353EE4324}">
      <dgm:prSet/>
      <dgm:spPr/>
      <dgm:t>
        <a:bodyPr/>
        <a:lstStyle/>
        <a:p>
          <a:endParaRPr kumimoji="1" lang="ja-JP" altLang="en-US"/>
        </a:p>
      </dgm:t>
    </dgm:pt>
    <dgm:pt modelId="{92690300-D18D-45E1-9C05-A5A7F486431A}" type="sibTrans" cxnId="{C99A6A04-00F2-464C-A463-810353EE4324}">
      <dgm:prSet/>
      <dgm:spPr/>
      <dgm:t>
        <a:bodyPr/>
        <a:lstStyle/>
        <a:p>
          <a:endParaRPr kumimoji="1" lang="ja-JP" altLang="en-US"/>
        </a:p>
      </dgm:t>
    </dgm:pt>
    <dgm:pt modelId="{A8173AC5-747C-4629-AFDD-A87911240C17}">
      <dgm:prSet phldrT="[テキスト]"/>
      <dgm:spPr/>
      <dgm:t>
        <a:bodyPr/>
        <a:lstStyle/>
        <a:p>
          <a:r>
            <a:rPr kumimoji="1" lang="ja-JP" altLang="en-US" dirty="0" smtClean="0"/>
            <a:t>会社概要</a:t>
          </a:r>
          <a:endParaRPr kumimoji="1" lang="ja-JP" altLang="en-US" dirty="0"/>
        </a:p>
      </dgm:t>
    </dgm:pt>
    <dgm:pt modelId="{E974970D-70A4-448F-ADA5-582372723288}" type="parTrans" cxnId="{A95E0B9F-59F7-44CA-BC30-FF56A08C9DCF}">
      <dgm:prSet/>
      <dgm:spPr/>
      <dgm:t>
        <a:bodyPr/>
        <a:lstStyle/>
        <a:p>
          <a:endParaRPr kumimoji="1" lang="ja-JP" altLang="en-US"/>
        </a:p>
      </dgm:t>
    </dgm:pt>
    <dgm:pt modelId="{53B3EEC5-F0C3-4637-83DF-ECC7F7989530}" type="sibTrans" cxnId="{A95E0B9F-59F7-44CA-BC30-FF56A08C9DCF}">
      <dgm:prSet/>
      <dgm:spPr/>
      <dgm:t>
        <a:bodyPr/>
        <a:lstStyle/>
        <a:p>
          <a:endParaRPr kumimoji="1" lang="ja-JP" altLang="en-US"/>
        </a:p>
      </dgm:t>
    </dgm:pt>
    <dgm:pt modelId="{719CC07F-E7E8-4D5D-812D-B4FE5927E5EE}">
      <dgm:prSet phldrT="[テキスト]"/>
      <dgm:spPr/>
      <dgm:t>
        <a:bodyPr/>
        <a:lstStyle/>
        <a:p>
          <a:r>
            <a:rPr kumimoji="1" lang="ja-JP" altLang="en-US" dirty="0" smtClean="0"/>
            <a:t>お問い合わせ</a:t>
          </a:r>
          <a:endParaRPr kumimoji="1" lang="ja-JP" altLang="en-US" dirty="0"/>
        </a:p>
      </dgm:t>
    </dgm:pt>
    <dgm:pt modelId="{2DF4381A-E109-454A-9E32-D93C72FC7A55}" type="parTrans" cxnId="{F03DD442-96A4-477A-9D30-F76921D72844}">
      <dgm:prSet/>
      <dgm:spPr/>
      <dgm:t>
        <a:bodyPr/>
        <a:lstStyle/>
        <a:p>
          <a:endParaRPr kumimoji="1" lang="ja-JP" altLang="en-US"/>
        </a:p>
      </dgm:t>
    </dgm:pt>
    <dgm:pt modelId="{371C3CB0-B366-474D-B5B7-5314870145B2}" type="sibTrans" cxnId="{F03DD442-96A4-477A-9D30-F76921D72844}">
      <dgm:prSet/>
      <dgm:spPr/>
      <dgm:t>
        <a:bodyPr/>
        <a:lstStyle/>
        <a:p>
          <a:endParaRPr kumimoji="1" lang="ja-JP" altLang="en-US"/>
        </a:p>
      </dgm:t>
    </dgm:pt>
    <dgm:pt modelId="{62B35D10-1538-4D55-950A-2A2BA79ABB01}">
      <dgm:prSet phldrT="[テキスト]"/>
      <dgm:spPr/>
      <dgm:t>
        <a:bodyPr/>
        <a:lstStyle/>
        <a:p>
          <a:r>
            <a:rPr kumimoji="1" lang="ja-JP" altLang="en-US" dirty="0" smtClean="0"/>
            <a:t>お問い合わせ</a:t>
          </a:r>
          <a:endParaRPr kumimoji="1" lang="ja-JP" altLang="en-US" dirty="0"/>
        </a:p>
      </dgm:t>
    </dgm:pt>
    <dgm:pt modelId="{3B7949E4-2C6C-4147-8E77-B67B75755B1D}" type="parTrans" cxnId="{050851E5-7985-4624-BFA0-E63890E07C3D}">
      <dgm:prSet/>
      <dgm:spPr/>
      <dgm:t>
        <a:bodyPr/>
        <a:lstStyle/>
        <a:p>
          <a:endParaRPr kumimoji="1" lang="ja-JP" altLang="en-US"/>
        </a:p>
      </dgm:t>
    </dgm:pt>
    <dgm:pt modelId="{14D47D6F-6546-446B-AE47-30FEAA7CBE24}" type="sibTrans" cxnId="{050851E5-7985-4624-BFA0-E63890E07C3D}">
      <dgm:prSet/>
      <dgm:spPr/>
      <dgm:t>
        <a:bodyPr/>
        <a:lstStyle/>
        <a:p>
          <a:endParaRPr kumimoji="1" lang="ja-JP" altLang="en-US"/>
        </a:p>
      </dgm:t>
    </dgm:pt>
    <dgm:pt modelId="{FB970023-0AD8-4257-9D69-0D38BBE98C0B}" type="pres">
      <dgm:prSet presAssocID="{816B225A-6D9C-45A5-A08D-C6272DC2B9BE}" presName="diagram" presStyleCnt="0">
        <dgm:presLayoutVars>
          <dgm:dir/>
          <dgm:resizeHandles val="exact"/>
        </dgm:presLayoutVars>
      </dgm:prSet>
      <dgm:spPr/>
      <dgm:t>
        <a:bodyPr/>
        <a:lstStyle/>
        <a:p>
          <a:endParaRPr kumimoji="1" lang="ja-JP" altLang="en-US"/>
        </a:p>
      </dgm:t>
    </dgm:pt>
    <dgm:pt modelId="{FFE1DB0B-A649-43C1-B7D2-CEF3FA2CA620}" type="pres">
      <dgm:prSet presAssocID="{40401B07-2BC1-43D1-990D-EA08A2E96199}" presName="node" presStyleLbl="node1" presStyleIdx="0" presStyleCnt="6" custScaleX="175638">
        <dgm:presLayoutVars>
          <dgm:bulletEnabled val="1"/>
        </dgm:presLayoutVars>
      </dgm:prSet>
      <dgm:spPr/>
      <dgm:t>
        <a:bodyPr/>
        <a:lstStyle/>
        <a:p>
          <a:endParaRPr kumimoji="1" lang="ja-JP" altLang="en-US"/>
        </a:p>
      </dgm:t>
    </dgm:pt>
    <dgm:pt modelId="{2801E637-8C93-40BB-8D47-B379444342CD}" type="pres">
      <dgm:prSet presAssocID="{87D7B1F8-6123-41EB-9EE4-4365B501F819}" presName="sibTrans" presStyleCnt="0"/>
      <dgm:spPr/>
      <dgm:t>
        <a:bodyPr/>
        <a:lstStyle/>
        <a:p>
          <a:endParaRPr kumimoji="1" lang="ja-JP" altLang="en-US"/>
        </a:p>
      </dgm:t>
    </dgm:pt>
    <dgm:pt modelId="{DE94FCB2-DC8D-4E9C-99AC-1B4A02F51ED1}" type="pres">
      <dgm:prSet presAssocID="{032D3BBA-FECA-4A09-86B8-D22A26B2D692}" presName="node" presStyleLbl="node1" presStyleIdx="1" presStyleCnt="6" custScaleX="171041">
        <dgm:presLayoutVars>
          <dgm:bulletEnabled val="1"/>
        </dgm:presLayoutVars>
      </dgm:prSet>
      <dgm:spPr/>
      <dgm:t>
        <a:bodyPr/>
        <a:lstStyle/>
        <a:p>
          <a:endParaRPr kumimoji="1" lang="ja-JP" altLang="en-US"/>
        </a:p>
      </dgm:t>
    </dgm:pt>
    <dgm:pt modelId="{B79BEC52-4A3C-4665-948E-5AB634E4DDD1}" type="pres">
      <dgm:prSet presAssocID="{FBC42729-2ECE-47F8-80EF-0A2691BE4F4B}" presName="sibTrans" presStyleCnt="0"/>
      <dgm:spPr/>
      <dgm:t>
        <a:bodyPr/>
        <a:lstStyle/>
        <a:p>
          <a:endParaRPr kumimoji="1" lang="ja-JP" altLang="en-US"/>
        </a:p>
      </dgm:t>
    </dgm:pt>
    <dgm:pt modelId="{9E71994E-CAF8-46B6-9D24-24B986C042F2}" type="pres">
      <dgm:prSet presAssocID="{7B17B44F-FC52-4305-B7B4-359C8BB0CC78}" presName="node" presStyleLbl="node1" presStyleIdx="2" presStyleCnt="6" custScaleX="161847">
        <dgm:presLayoutVars>
          <dgm:bulletEnabled val="1"/>
        </dgm:presLayoutVars>
      </dgm:prSet>
      <dgm:spPr/>
      <dgm:t>
        <a:bodyPr/>
        <a:lstStyle/>
        <a:p>
          <a:endParaRPr kumimoji="1" lang="ja-JP" altLang="en-US"/>
        </a:p>
      </dgm:t>
    </dgm:pt>
    <dgm:pt modelId="{738F86CF-128D-470E-936B-6A3F88B3548B}" type="pres">
      <dgm:prSet presAssocID="{92690300-D18D-45E1-9C05-A5A7F486431A}" presName="sibTrans" presStyleCnt="0"/>
      <dgm:spPr/>
      <dgm:t>
        <a:bodyPr/>
        <a:lstStyle/>
        <a:p>
          <a:endParaRPr kumimoji="1" lang="ja-JP" altLang="en-US"/>
        </a:p>
      </dgm:t>
    </dgm:pt>
    <dgm:pt modelId="{AB46F437-0746-4546-925E-0EB7C7D5DEEE}" type="pres">
      <dgm:prSet presAssocID="{A8173AC5-747C-4629-AFDD-A87911240C17}" presName="node" presStyleLbl="node1" presStyleIdx="3" presStyleCnt="6" custScaleX="183491">
        <dgm:presLayoutVars>
          <dgm:bulletEnabled val="1"/>
        </dgm:presLayoutVars>
      </dgm:prSet>
      <dgm:spPr/>
      <dgm:t>
        <a:bodyPr/>
        <a:lstStyle/>
        <a:p>
          <a:endParaRPr kumimoji="1" lang="ja-JP" altLang="en-US"/>
        </a:p>
      </dgm:t>
    </dgm:pt>
    <dgm:pt modelId="{DFB5A0A0-5AAF-4E7A-96E3-6AAED3E2A4DE}" type="pres">
      <dgm:prSet presAssocID="{53B3EEC5-F0C3-4637-83DF-ECC7F7989530}" presName="sibTrans" presStyleCnt="0"/>
      <dgm:spPr/>
      <dgm:t>
        <a:bodyPr/>
        <a:lstStyle/>
        <a:p>
          <a:endParaRPr kumimoji="1" lang="ja-JP" altLang="en-US"/>
        </a:p>
      </dgm:t>
    </dgm:pt>
    <dgm:pt modelId="{EF93FE5D-CECB-421C-A5E7-C8A146A6D18C}" type="pres">
      <dgm:prSet presAssocID="{719CC07F-E7E8-4D5D-812D-B4FE5927E5EE}" presName="node" presStyleLbl="node1" presStyleIdx="4" presStyleCnt="6" custScaleX="166731">
        <dgm:presLayoutVars>
          <dgm:bulletEnabled val="1"/>
        </dgm:presLayoutVars>
      </dgm:prSet>
      <dgm:spPr/>
      <dgm:t>
        <a:bodyPr/>
        <a:lstStyle/>
        <a:p>
          <a:endParaRPr kumimoji="1" lang="ja-JP" altLang="en-US"/>
        </a:p>
      </dgm:t>
    </dgm:pt>
    <dgm:pt modelId="{69C1F5B3-E374-4A16-AD71-1F7CD42FE451}" type="pres">
      <dgm:prSet presAssocID="{371C3CB0-B366-474D-B5B7-5314870145B2}" presName="sibTrans" presStyleCnt="0"/>
      <dgm:spPr/>
      <dgm:t>
        <a:bodyPr/>
        <a:lstStyle/>
        <a:p>
          <a:endParaRPr kumimoji="1" lang="ja-JP" altLang="en-US"/>
        </a:p>
      </dgm:t>
    </dgm:pt>
    <dgm:pt modelId="{4872DE25-18B2-4051-AC2E-50E8F9E547B9}" type="pres">
      <dgm:prSet presAssocID="{62B35D10-1538-4D55-950A-2A2BA79ABB01}" presName="node" presStyleLbl="node1" presStyleIdx="5" presStyleCnt="6" custScaleX="182009">
        <dgm:presLayoutVars>
          <dgm:bulletEnabled val="1"/>
        </dgm:presLayoutVars>
      </dgm:prSet>
      <dgm:spPr/>
      <dgm:t>
        <a:bodyPr/>
        <a:lstStyle/>
        <a:p>
          <a:endParaRPr kumimoji="1" lang="ja-JP" altLang="en-US"/>
        </a:p>
      </dgm:t>
    </dgm:pt>
  </dgm:ptLst>
  <dgm:cxnLst>
    <dgm:cxn modelId="{0BFEEA05-3859-41CA-B830-E8378C2A9156}" type="presOf" srcId="{719CC07F-E7E8-4D5D-812D-B4FE5927E5EE}" destId="{EF93FE5D-CECB-421C-A5E7-C8A146A6D18C}" srcOrd="0" destOrd="0" presId="urn:microsoft.com/office/officeart/2005/8/layout/default"/>
    <dgm:cxn modelId="{C99A6A04-00F2-464C-A463-810353EE4324}" srcId="{816B225A-6D9C-45A5-A08D-C6272DC2B9BE}" destId="{7B17B44F-FC52-4305-B7B4-359C8BB0CC78}" srcOrd="2" destOrd="0" parTransId="{33AB0CC5-D5AB-43B3-85EC-314056ECEFE3}" sibTransId="{92690300-D18D-45E1-9C05-A5A7F486431A}"/>
    <dgm:cxn modelId="{3C71F537-BEEC-496E-91B1-C87E0E750E31}" type="presOf" srcId="{62B35D10-1538-4D55-950A-2A2BA79ABB01}" destId="{4872DE25-18B2-4051-AC2E-50E8F9E547B9}" srcOrd="0" destOrd="0" presId="urn:microsoft.com/office/officeart/2005/8/layout/default"/>
    <dgm:cxn modelId="{4A88B282-1965-4E5A-AF94-9C6107F8928C}" type="presOf" srcId="{A8173AC5-747C-4629-AFDD-A87911240C17}" destId="{AB46F437-0746-4546-925E-0EB7C7D5DEEE}" srcOrd="0" destOrd="0" presId="urn:microsoft.com/office/officeart/2005/8/layout/default"/>
    <dgm:cxn modelId="{1CD63898-9E40-42A9-A39B-B425E686028D}" type="presOf" srcId="{816B225A-6D9C-45A5-A08D-C6272DC2B9BE}" destId="{FB970023-0AD8-4257-9D69-0D38BBE98C0B}" srcOrd="0" destOrd="0" presId="urn:microsoft.com/office/officeart/2005/8/layout/default"/>
    <dgm:cxn modelId="{5FA4F377-B2A4-4BCD-9739-89E438FAF76B}" type="presOf" srcId="{032D3BBA-FECA-4A09-86B8-D22A26B2D692}" destId="{DE94FCB2-DC8D-4E9C-99AC-1B4A02F51ED1}" srcOrd="0" destOrd="0" presId="urn:microsoft.com/office/officeart/2005/8/layout/default"/>
    <dgm:cxn modelId="{F3940914-A771-40B6-9867-905212C4EBAF}" type="presOf" srcId="{7B17B44F-FC52-4305-B7B4-359C8BB0CC78}" destId="{9E71994E-CAF8-46B6-9D24-24B986C042F2}" srcOrd="0" destOrd="0" presId="urn:microsoft.com/office/officeart/2005/8/layout/default"/>
    <dgm:cxn modelId="{2A72EA7A-AB8A-4AD1-8E69-5ADC2A553FCD}" type="presOf" srcId="{40401B07-2BC1-43D1-990D-EA08A2E96199}" destId="{FFE1DB0B-A649-43C1-B7D2-CEF3FA2CA620}" srcOrd="0" destOrd="0" presId="urn:microsoft.com/office/officeart/2005/8/layout/default"/>
    <dgm:cxn modelId="{3C106BD5-B745-482F-ACFC-16D6C59D484C}" srcId="{816B225A-6D9C-45A5-A08D-C6272DC2B9BE}" destId="{032D3BBA-FECA-4A09-86B8-D22A26B2D692}" srcOrd="1" destOrd="0" parTransId="{4119427E-7B15-41EB-8B5A-B95D0DFD73F7}" sibTransId="{FBC42729-2ECE-47F8-80EF-0A2691BE4F4B}"/>
    <dgm:cxn modelId="{F03DD442-96A4-477A-9D30-F76921D72844}" srcId="{816B225A-6D9C-45A5-A08D-C6272DC2B9BE}" destId="{719CC07F-E7E8-4D5D-812D-B4FE5927E5EE}" srcOrd="4" destOrd="0" parTransId="{2DF4381A-E109-454A-9E32-D93C72FC7A55}" sibTransId="{371C3CB0-B366-474D-B5B7-5314870145B2}"/>
    <dgm:cxn modelId="{A95E0B9F-59F7-44CA-BC30-FF56A08C9DCF}" srcId="{816B225A-6D9C-45A5-A08D-C6272DC2B9BE}" destId="{A8173AC5-747C-4629-AFDD-A87911240C17}" srcOrd="3" destOrd="0" parTransId="{E974970D-70A4-448F-ADA5-582372723288}" sibTransId="{53B3EEC5-F0C3-4637-83DF-ECC7F7989530}"/>
    <dgm:cxn modelId="{050851E5-7985-4624-BFA0-E63890E07C3D}" srcId="{816B225A-6D9C-45A5-A08D-C6272DC2B9BE}" destId="{62B35D10-1538-4D55-950A-2A2BA79ABB01}" srcOrd="5" destOrd="0" parTransId="{3B7949E4-2C6C-4147-8E77-B67B75755B1D}" sibTransId="{14D47D6F-6546-446B-AE47-30FEAA7CBE24}"/>
    <dgm:cxn modelId="{6A1762DF-7C29-4A0A-8748-CEA318AD2CB0}" srcId="{816B225A-6D9C-45A5-A08D-C6272DC2B9BE}" destId="{40401B07-2BC1-43D1-990D-EA08A2E96199}" srcOrd="0" destOrd="0" parTransId="{7810A5FF-DD0E-4847-BB51-CCA58505CB3C}" sibTransId="{87D7B1F8-6123-41EB-9EE4-4365B501F819}"/>
    <dgm:cxn modelId="{35F20E92-14FF-4C21-8D38-30541BF5B74A}" type="presParOf" srcId="{FB970023-0AD8-4257-9D69-0D38BBE98C0B}" destId="{FFE1DB0B-A649-43C1-B7D2-CEF3FA2CA620}" srcOrd="0" destOrd="0" presId="urn:microsoft.com/office/officeart/2005/8/layout/default"/>
    <dgm:cxn modelId="{6957E6C6-EF2A-4C08-8EC4-E2B7F603D898}" type="presParOf" srcId="{FB970023-0AD8-4257-9D69-0D38BBE98C0B}" destId="{2801E637-8C93-40BB-8D47-B379444342CD}" srcOrd="1" destOrd="0" presId="urn:microsoft.com/office/officeart/2005/8/layout/default"/>
    <dgm:cxn modelId="{B6279D32-0CBB-4DA6-A3D8-9EEAC34F8F9B}" type="presParOf" srcId="{FB970023-0AD8-4257-9D69-0D38BBE98C0B}" destId="{DE94FCB2-DC8D-4E9C-99AC-1B4A02F51ED1}" srcOrd="2" destOrd="0" presId="urn:microsoft.com/office/officeart/2005/8/layout/default"/>
    <dgm:cxn modelId="{4E97700C-3D7F-4A60-BB10-C71E936B5CC0}" type="presParOf" srcId="{FB970023-0AD8-4257-9D69-0D38BBE98C0B}" destId="{B79BEC52-4A3C-4665-948E-5AB634E4DDD1}" srcOrd="3" destOrd="0" presId="urn:microsoft.com/office/officeart/2005/8/layout/default"/>
    <dgm:cxn modelId="{13FB4609-697C-4817-BA9E-5F09836F0371}" type="presParOf" srcId="{FB970023-0AD8-4257-9D69-0D38BBE98C0B}" destId="{9E71994E-CAF8-46B6-9D24-24B986C042F2}" srcOrd="4" destOrd="0" presId="urn:microsoft.com/office/officeart/2005/8/layout/default"/>
    <dgm:cxn modelId="{6AA4D130-89E1-4BD8-896A-49E9BD00DC72}" type="presParOf" srcId="{FB970023-0AD8-4257-9D69-0D38BBE98C0B}" destId="{738F86CF-128D-470E-936B-6A3F88B3548B}" srcOrd="5" destOrd="0" presId="urn:microsoft.com/office/officeart/2005/8/layout/default"/>
    <dgm:cxn modelId="{D0C9FD2D-6F53-4DA8-B0CF-0D577A6B6019}" type="presParOf" srcId="{FB970023-0AD8-4257-9D69-0D38BBE98C0B}" destId="{AB46F437-0746-4546-925E-0EB7C7D5DEEE}" srcOrd="6" destOrd="0" presId="urn:microsoft.com/office/officeart/2005/8/layout/default"/>
    <dgm:cxn modelId="{FD299F0E-945C-441B-916C-17B1F63F83B8}" type="presParOf" srcId="{FB970023-0AD8-4257-9D69-0D38BBE98C0B}" destId="{DFB5A0A0-5AAF-4E7A-96E3-6AAED3E2A4DE}" srcOrd="7" destOrd="0" presId="urn:microsoft.com/office/officeart/2005/8/layout/default"/>
    <dgm:cxn modelId="{435182C9-2781-48FC-9692-D04B11B18EFC}" type="presParOf" srcId="{FB970023-0AD8-4257-9D69-0D38BBE98C0B}" destId="{EF93FE5D-CECB-421C-A5E7-C8A146A6D18C}" srcOrd="8" destOrd="0" presId="urn:microsoft.com/office/officeart/2005/8/layout/default"/>
    <dgm:cxn modelId="{CB02ACC3-72D1-413D-843B-72FF4BECE58A}" type="presParOf" srcId="{FB970023-0AD8-4257-9D69-0D38BBE98C0B}" destId="{69C1F5B3-E374-4A16-AD71-1F7CD42FE451}" srcOrd="9" destOrd="0" presId="urn:microsoft.com/office/officeart/2005/8/layout/default"/>
    <dgm:cxn modelId="{59438081-DA12-434A-837F-C278FDCB886F}" type="presParOf" srcId="{FB970023-0AD8-4257-9D69-0D38BBE98C0B}" destId="{4872DE25-18B2-4051-AC2E-50E8F9E547B9}" srcOrd="10" destOrd="0" presId="urn:microsoft.com/office/officeart/2005/8/layout/default"/>
  </dgm:cxnLst>
  <dgm:bg/>
  <dgm:whole/>
  <dgm:extLst>
    <a:ext uri="http://schemas.microsoft.com/office/drawing/2008/diagram">
      <dsp:dataModelExt xmlns:dsp="http://schemas.microsoft.com/office/drawing/2008/diagram" xmlns="" relId="rId11" minVer="http://schemas.openxmlformats.org/drawingml/2006/diagram"/>
    </a:ext>
  </dgm:extLst>
</dgm:dataModel>
</file>

<file path=ppt/diagrams/data62.xml><?xml version="1.0" encoding="utf-8"?>
<dgm:dataModel xmlns:dgm="http://schemas.openxmlformats.org/drawingml/2006/diagram" xmlns:a="http://schemas.openxmlformats.org/drawingml/2006/main">
  <dgm:ptLst>
    <dgm:pt modelId="{816B225A-6D9C-45A5-A08D-C6272DC2B9BE}"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kumimoji="1" lang="ja-JP" altLang="en-US"/>
        </a:p>
      </dgm:t>
    </dgm:pt>
    <dgm:pt modelId="{40401B07-2BC1-43D1-990D-EA08A2E96199}">
      <dgm:prSet phldrT="[テキスト]"/>
      <dgm:spPr/>
      <dgm:t>
        <a:bodyPr/>
        <a:lstStyle/>
        <a:p>
          <a:r>
            <a:rPr kumimoji="1" lang="en-US" altLang="ja-JP" dirty="0" smtClean="0"/>
            <a:t>HOME</a:t>
          </a:r>
          <a:endParaRPr kumimoji="1" lang="ja-JP" altLang="en-US" dirty="0"/>
        </a:p>
      </dgm:t>
    </dgm:pt>
    <dgm:pt modelId="{7810A5FF-DD0E-4847-BB51-CCA58505CB3C}" type="parTrans" cxnId="{6A1762DF-7C29-4A0A-8748-CEA318AD2CB0}">
      <dgm:prSet/>
      <dgm:spPr/>
      <dgm:t>
        <a:bodyPr/>
        <a:lstStyle/>
        <a:p>
          <a:endParaRPr kumimoji="1" lang="ja-JP" altLang="en-US"/>
        </a:p>
      </dgm:t>
    </dgm:pt>
    <dgm:pt modelId="{87D7B1F8-6123-41EB-9EE4-4365B501F819}" type="sibTrans" cxnId="{6A1762DF-7C29-4A0A-8748-CEA318AD2CB0}">
      <dgm:prSet/>
      <dgm:spPr/>
      <dgm:t>
        <a:bodyPr/>
        <a:lstStyle/>
        <a:p>
          <a:endParaRPr kumimoji="1" lang="ja-JP" altLang="en-US"/>
        </a:p>
      </dgm:t>
    </dgm:pt>
    <dgm:pt modelId="{032D3BBA-FECA-4A09-86B8-D22A26B2D692}">
      <dgm:prSet phldrT="[テキスト]"/>
      <dgm:spPr/>
      <dgm:t>
        <a:bodyPr/>
        <a:lstStyle/>
        <a:p>
          <a:r>
            <a:rPr kumimoji="1" lang="en-US" altLang="ja-JP" dirty="0" smtClean="0"/>
            <a:t>NEWS</a:t>
          </a:r>
          <a:endParaRPr kumimoji="1" lang="ja-JP" altLang="en-US" dirty="0"/>
        </a:p>
      </dgm:t>
    </dgm:pt>
    <dgm:pt modelId="{4119427E-7B15-41EB-8B5A-B95D0DFD73F7}" type="parTrans" cxnId="{3C106BD5-B745-482F-ACFC-16D6C59D484C}">
      <dgm:prSet/>
      <dgm:spPr/>
      <dgm:t>
        <a:bodyPr/>
        <a:lstStyle/>
        <a:p>
          <a:endParaRPr kumimoji="1" lang="ja-JP" altLang="en-US"/>
        </a:p>
      </dgm:t>
    </dgm:pt>
    <dgm:pt modelId="{FBC42729-2ECE-47F8-80EF-0A2691BE4F4B}" type="sibTrans" cxnId="{3C106BD5-B745-482F-ACFC-16D6C59D484C}">
      <dgm:prSet/>
      <dgm:spPr/>
      <dgm:t>
        <a:bodyPr/>
        <a:lstStyle/>
        <a:p>
          <a:endParaRPr kumimoji="1" lang="ja-JP" altLang="en-US"/>
        </a:p>
      </dgm:t>
    </dgm:pt>
    <dgm:pt modelId="{7B17B44F-FC52-4305-B7B4-359C8BB0CC78}">
      <dgm:prSet phldrT="[テキスト]"/>
      <dgm:spPr/>
      <dgm:t>
        <a:bodyPr/>
        <a:lstStyle/>
        <a:p>
          <a:r>
            <a:rPr kumimoji="1" lang="ja-JP" altLang="en-US" dirty="0" smtClean="0"/>
            <a:t>サービス</a:t>
          </a:r>
          <a:endParaRPr kumimoji="1" lang="ja-JP" altLang="en-US" dirty="0"/>
        </a:p>
      </dgm:t>
    </dgm:pt>
    <dgm:pt modelId="{33AB0CC5-D5AB-43B3-85EC-314056ECEFE3}" type="parTrans" cxnId="{C99A6A04-00F2-464C-A463-810353EE4324}">
      <dgm:prSet/>
      <dgm:spPr/>
      <dgm:t>
        <a:bodyPr/>
        <a:lstStyle/>
        <a:p>
          <a:endParaRPr kumimoji="1" lang="ja-JP" altLang="en-US"/>
        </a:p>
      </dgm:t>
    </dgm:pt>
    <dgm:pt modelId="{92690300-D18D-45E1-9C05-A5A7F486431A}" type="sibTrans" cxnId="{C99A6A04-00F2-464C-A463-810353EE4324}">
      <dgm:prSet/>
      <dgm:spPr/>
      <dgm:t>
        <a:bodyPr/>
        <a:lstStyle/>
        <a:p>
          <a:endParaRPr kumimoji="1" lang="ja-JP" altLang="en-US"/>
        </a:p>
      </dgm:t>
    </dgm:pt>
    <dgm:pt modelId="{A8173AC5-747C-4629-AFDD-A87911240C17}">
      <dgm:prSet phldrT="[テキスト]"/>
      <dgm:spPr/>
      <dgm:t>
        <a:bodyPr/>
        <a:lstStyle/>
        <a:p>
          <a:r>
            <a:rPr kumimoji="1" lang="ja-JP" altLang="en-US" dirty="0" smtClean="0"/>
            <a:t>決済端末</a:t>
          </a:r>
          <a:endParaRPr kumimoji="1" lang="ja-JP" altLang="en-US" dirty="0"/>
        </a:p>
      </dgm:t>
    </dgm:pt>
    <dgm:pt modelId="{E974970D-70A4-448F-ADA5-582372723288}" type="parTrans" cxnId="{A95E0B9F-59F7-44CA-BC30-FF56A08C9DCF}">
      <dgm:prSet/>
      <dgm:spPr/>
      <dgm:t>
        <a:bodyPr/>
        <a:lstStyle/>
        <a:p>
          <a:endParaRPr kumimoji="1" lang="ja-JP" altLang="en-US"/>
        </a:p>
      </dgm:t>
    </dgm:pt>
    <dgm:pt modelId="{53B3EEC5-F0C3-4637-83DF-ECC7F7989530}" type="sibTrans" cxnId="{A95E0B9F-59F7-44CA-BC30-FF56A08C9DCF}">
      <dgm:prSet/>
      <dgm:spPr/>
      <dgm:t>
        <a:bodyPr/>
        <a:lstStyle/>
        <a:p>
          <a:endParaRPr kumimoji="1" lang="ja-JP" altLang="en-US"/>
        </a:p>
      </dgm:t>
    </dgm:pt>
    <dgm:pt modelId="{719CC07F-E7E8-4D5D-812D-B4FE5927E5EE}">
      <dgm:prSet phldrT="[テキスト]"/>
      <dgm:spPr/>
      <dgm:t>
        <a:bodyPr/>
        <a:lstStyle/>
        <a:p>
          <a:r>
            <a:rPr kumimoji="1" lang="ja-JP" altLang="en-US" dirty="0" smtClean="0"/>
            <a:t>会社概要</a:t>
          </a:r>
          <a:endParaRPr kumimoji="1" lang="ja-JP" altLang="en-US" dirty="0"/>
        </a:p>
      </dgm:t>
    </dgm:pt>
    <dgm:pt modelId="{2DF4381A-E109-454A-9E32-D93C72FC7A55}" type="parTrans" cxnId="{F03DD442-96A4-477A-9D30-F76921D72844}">
      <dgm:prSet/>
      <dgm:spPr/>
      <dgm:t>
        <a:bodyPr/>
        <a:lstStyle/>
        <a:p>
          <a:endParaRPr kumimoji="1" lang="ja-JP" altLang="en-US"/>
        </a:p>
      </dgm:t>
    </dgm:pt>
    <dgm:pt modelId="{371C3CB0-B366-474D-B5B7-5314870145B2}" type="sibTrans" cxnId="{F03DD442-96A4-477A-9D30-F76921D72844}">
      <dgm:prSet/>
      <dgm:spPr/>
      <dgm:t>
        <a:bodyPr/>
        <a:lstStyle/>
        <a:p>
          <a:endParaRPr kumimoji="1" lang="ja-JP" altLang="en-US"/>
        </a:p>
      </dgm:t>
    </dgm:pt>
    <dgm:pt modelId="{62B35D10-1538-4D55-950A-2A2BA79ABB01}">
      <dgm:prSet phldrT="[テキスト]"/>
      <dgm:spPr/>
      <dgm:t>
        <a:bodyPr/>
        <a:lstStyle/>
        <a:p>
          <a:r>
            <a:rPr kumimoji="1" lang="ja-JP" altLang="en-US" dirty="0" smtClean="0"/>
            <a:t>お問い合わせ</a:t>
          </a:r>
          <a:endParaRPr kumimoji="1" lang="ja-JP" altLang="en-US" dirty="0"/>
        </a:p>
      </dgm:t>
    </dgm:pt>
    <dgm:pt modelId="{3B7949E4-2C6C-4147-8E77-B67B75755B1D}" type="parTrans" cxnId="{050851E5-7985-4624-BFA0-E63890E07C3D}">
      <dgm:prSet/>
      <dgm:spPr/>
      <dgm:t>
        <a:bodyPr/>
        <a:lstStyle/>
        <a:p>
          <a:endParaRPr kumimoji="1" lang="ja-JP" altLang="en-US"/>
        </a:p>
      </dgm:t>
    </dgm:pt>
    <dgm:pt modelId="{14D47D6F-6546-446B-AE47-30FEAA7CBE24}" type="sibTrans" cxnId="{050851E5-7985-4624-BFA0-E63890E07C3D}">
      <dgm:prSet/>
      <dgm:spPr/>
      <dgm:t>
        <a:bodyPr/>
        <a:lstStyle/>
        <a:p>
          <a:endParaRPr kumimoji="1" lang="ja-JP" altLang="en-US"/>
        </a:p>
      </dgm:t>
    </dgm:pt>
    <dgm:pt modelId="{FB970023-0AD8-4257-9D69-0D38BBE98C0B}" type="pres">
      <dgm:prSet presAssocID="{816B225A-6D9C-45A5-A08D-C6272DC2B9BE}" presName="diagram" presStyleCnt="0">
        <dgm:presLayoutVars>
          <dgm:dir/>
          <dgm:resizeHandles val="exact"/>
        </dgm:presLayoutVars>
      </dgm:prSet>
      <dgm:spPr/>
      <dgm:t>
        <a:bodyPr/>
        <a:lstStyle/>
        <a:p>
          <a:endParaRPr kumimoji="1" lang="ja-JP" altLang="en-US"/>
        </a:p>
      </dgm:t>
    </dgm:pt>
    <dgm:pt modelId="{FFE1DB0B-A649-43C1-B7D2-CEF3FA2CA620}" type="pres">
      <dgm:prSet presAssocID="{40401B07-2BC1-43D1-990D-EA08A2E96199}" presName="node" presStyleLbl="node1" presStyleIdx="0" presStyleCnt="6" custScaleX="175638">
        <dgm:presLayoutVars>
          <dgm:bulletEnabled val="1"/>
        </dgm:presLayoutVars>
      </dgm:prSet>
      <dgm:spPr/>
      <dgm:t>
        <a:bodyPr/>
        <a:lstStyle/>
        <a:p>
          <a:endParaRPr kumimoji="1" lang="ja-JP" altLang="en-US"/>
        </a:p>
      </dgm:t>
    </dgm:pt>
    <dgm:pt modelId="{2801E637-8C93-40BB-8D47-B379444342CD}" type="pres">
      <dgm:prSet presAssocID="{87D7B1F8-6123-41EB-9EE4-4365B501F819}" presName="sibTrans" presStyleCnt="0"/>
      <dgm:spPr/>
    </dgm:pt>
    <dgm:pt modelId="{DE94FCB2-DC8D-4E9C-99AC-1B4A02F51ED1}" type="pres">
      <dgm:prSet presAssocID="{032D3BBA-FECA-4A09-86B8-D22A26B2D692}" presName="node" presStyleLbl="node1" presStyleIdx="1" presStyleCnt="6" custScaleX="171041">
        <dgm:presLayoutVars>
          <dgm:bulletEnabled val="1"/>
        </dgm:presLayoutVars>
      </dgm:prSet>
      <dgm:spPr/>
      <dgm:t>
        <a:bodyPr/>
        <a:lstStyle/>
        <a:p>
          <a:endParaRPr kumimoji="1" lang="ja-JP" altLang="en-US"/>
        </a:p>
      </dgm:t>
    </dgm:pt>
    <dgm:pt modelId="{B79BEC52-4A3C-4665-948E-5AB634E4DDD1}" type="pres">
      <dgm:prSet presAssocID="{FBC42729-2ECE-47F8-80EF-0A2691BE4F4B}" presName="sibTrans" presStyleCnt="0"/>
      <dgm:spPr/>
    </dgm:pt>
    <dgm:pt modelId="{9E71994E-CAF8-46B6-9D24-24B986C042F2}" type="pres">
      <dgm:prSet presAssocID="{7B17B44F-FC52-4305-B7B4-359C8BB0CC78}" presName="node" presStyleLbl="node1" presStyleIdx="2" presStyleCnt="6" custScaleX="161847">
        <dgm:presLayoutVars>
          <dgm:bulletEnabled val="1"/>
        </dgm:presLayoutVars>
      </dgm:prSet>
      <dgm:spPr/>
      <dgm:t>
        <a:bodyPr/>
        <a:lstStyle/>
        <a:p>
          <a:endParaRPr kumimoji="1" lang="ja-JP" altLang="en-US"/>
        </a:p>
      </dgm:t>
    </dgm:pt>
    <dgm:pt modelId="{738F86CF-128D-470E-936B-6A3F88B3548B}" type="pres">
      <dgm:prSet presAssocID="{92690300-D18D-45E1-9C05-A5A7F486431A}" presName="sibTrans" presStyleCnt="0"/>
      <dgm:spPr/>
    </dgm:pt>
    <dgm:pt modelId="{AB46F437-0746-4546-925E-0EB7C7D5DEEE}" type="pres">
      <dgm:prSet presAssocID="{A8173AC5-747C-4629-AFDD-A87911240C17}" presName="node" presStyleLbl="node1" presStyleIdx="3" presStyleCnt="6" custScaleX="183491">
        <dgm:presLayoutVars>
          <dgm:bulletEnabled val="1"/>
        </dgm:presLayoutVars>
      </dgm:prSet>
      <dgm:spPr/>
      <dgm:t>
        <a:bodyPr/>
        <a:lstStyle/>
        <a:p>
          <a:endParaRPr kumimoji="1" lang="ja-JP" altLang="en-US"/>
        </a:p>
      </dgm:t>
    </dgm:pt>
    <dgm:pt modelId="{DFB5A0A0-5AAF-4E7A-96E3-6AAED3E2A4DE}" type="pres">
      <dgm:prSet presAssocID="{53B3EEC5-F0C3-4637-83DF-ECC7F7989530}" presName="sibTrans" presStyleCnt="0"/>
      <dgm:spPr/>
    </dgm:pt>
    <dgm:pt modelId="{EF93FE5D-CECB-421C-A5E7-C8A146A6D18C}" type="pres">
      <dgm:prSet presAssocID="{719CC07F-E7E8-4D5D-812D-B4FE5927E5EE}" presName="node" presStyleLbl="node1" presStyleIdx="4" presStyleCnt="6" custScaleX="166731">
        <dgm:presLayoutVars>
          <dgm:bulletEnabled val="1"/>
        </dgm:presLayoutVars>
      </dgm:prSet>
      <dgm:spPr/>
      <dgm:t>
        <a:bodyPr/>
        <a:lstStyle/>
        <a:p>
          <a:endParaRPr kumimoji="1" lang="ja-JP" altLang="en-US"/>
        </a:p>
      </dgm:t>
    </dgm:pt>
    <dgm:pt modelId="{69C1F5B3-E374-4A16-AD71-1F7CD42FE451}" type="pres">
      <dgm:prSet presAssocID="{371C3CB0-B366-474D-B5B7-5314870145B2}" presName="sibTrans" presStyleCnt="0"/>
      <dgm:spPr/>
    </dgm:pt>
    <dgm:pt modelId="{4872DE25-18B2-4051-AC2E-50E8F9E547B9}" type="pres">
      <dgm:prSet presAssocID="{62B35D10-1538-4D55-950A-2A2BA79ABB01}" presName="node" presStyleLbl="node1" presStyleIdx="5" presStyleCnt="6" custScaleX="182009">
        <dgm:presLayoutVars>
          <dgm:bulletEnabled val="1"/>
        </dgm:presLayoutVars>
      </dgm:prSet>
      <dgm:spPr/>
      <dgm:t>
        <a:bodyPr/>
        <a:lstStyle/>
        <a:p>
          <a:endParaRPr kumimoji="1" lang="ja-JP" altLang="en-US"/>
        </a:p>
      </dgm:t>
    </dgm:pt>
  </dgm:ptLst>
  <dgm:cxnLst>
    <dgm:cxn modelId="{C99A6A04-00F2-464C-A463-810353EE4324}" srcId="{816B225A-6D9C-45A5-A08D-C6272DC2B9BE}" destId="{7B17B44F-FC52-4305-B7B4-359C8BB0CC78}" srcOrd="2" destOrd="0" parTransId="{33AB0CC5-D5AB-43B3-85EC-314056ECEFE3}" sibTransId="{92690300-D18D-45E1-9C05-A5A7F486431A}"/>
    <dgm:cxn modelId="{8D5A8420-6511-43E1-8399-A1797EBD6B80}" type="presOf" srcId="{7B17B44F-FC52-4305-B7B4-359C8BB0CC78}" destId="{9E71994E-CAF8-46B6-9D24-24B986C042F2}" srcOrd="0" destOrd="0" presId="urn:microsoft.com/office/officeart/2005/8/layout/default"/>
    <dgm:cxn modelId="{6744225B-CB83-4009-8389-16F7EB21E08E}" type="presOf" srcId="{62B35D10-1538-4D55-950A-2A2BA79ABB01}" destId="{4872DE25-18B2-4051-AC2E-50E8F9E547B9}" srcOrd="0" destOrd="0" presId="urn:microsoft.com/office/officeart/2005/8/layout/default"/>
    <dgm:cxn modelId="{3C106BD5-B745-482F-ACFC-16D6C59D484C}" srcId="{816B225A-6D9C-45A5-A08D-C6272DC2B9BE}" destId="{032D3BBA-FECA-4A09-86B8-D22A26B2D692}" srcOrd="1" destOrd="0" parTransId="{4119427E-7B15-41EB-8B5A-B95D0DFD73F7}" sibTransId="{FBC42729-2ECE-47F8-80EF-0A2691BE4F4B}"/>
    <dgm:cxn modelId="{F03DD442-96A4-477A-9D30-F76921D72844}" srcId="{816B225A-6D9C-45A5-A08D-C6272DC2B9BE}" destId="{719CC07F-E7E8-4D5D-812D-B4FE5927E5EE}" srcOrd="4" destOrd="0" parTransId="{2DF4381A-E109-454A-9E32-D93C72FC7A55}" sibTransId="{371C3CB0-B366-474D-B5B7-5314870145B2}"/>
    <dgm:cxn modelId="{CA652168-D9D0-493A-9B21-0F6C26DBDD41}" type="presOf" srcId="{816B225A-6D9C-45A5-A08D-C6272DC2B9BE}" destId="{FB970023-0AD8-4257-9D69-0D38BBE98C0B}" srcOrd="0" destOrd="0" presId="urn:microsoft.com/office/officeart/2005/8/layout/default"/>
    <dgm:cxn modelId="{DF7858E6-DD13-4F74-94CF-9C22C0E93925}" type="presOf" srcId="{719CC07F-E7E8-4D5D-812D-B4FE5927E5EE}" destId="{EF93FE5D-CECB-421C-A5E7-C8A146A6D18C}" srcOrd="0" destOrd="0" presId="urn:microsoft.com/office/officeart/2005/8/layout/default"/>
    <dgm:cxn modelId="{A95E0B9F-59F7-44CA-BC30-FF56A08C9DCF}" srcId="{816B225A-6D9C-45A5-A08D-C6272DC2B9BE}" destId="{A8173AC5-747C-4629-AFDD-A87911240C17}" srcOrd="3" destOrd="0" parTransId="{E974970D-70A4-448F-ADA5-582372723288}" sibTransId="{53B3EEC5-F0C3-4637-83DF-ECC7F7989530}"/>
    <dgm:cxn modelId="{8A68FBF9-B42C-40F3-B9AA-AEE1CD26D465}" type="presOf" srcId="{A8173AC5-747C-4629-AFDD-A87911240C17}" destId="{AB46F437-0746-4546-925E-0EB7C7D5DEEE}" srcOrd="0" destOrd="0" presId="urn:microsoft.com/office/officeart/2005/8/layout/default"/>
    <dgm:cxn modelId="{6A1762DF-7C29-4A0A-8748-CEA318AD2CB0}" srcId="{816B225A-6D9C-45A5-A08D-C6272DC2B9BE}" destId="{40401B07-2BC1-43D1-990D-EA08A2E96199}" srcOrd="0" destOrd="0" parTransId="{7810A5FF-DD0E-4847-BB51-CCA58505CB3C}" sibTransId="{87D7B1F8-6123-41EB-9EE4-4365B501F819}"/>
    <dgm:cxn modelId="{050851E5-7985-4624-BFA0-E63890E07C3D}" srcId="{816B225A-6D9C-45A5-A08D-C6272DC2B9BE}" destId="{62B35D10-1538-4D55-950A-2A2BA79ABB01}" srcOrd="5" destOrd="0" parTransId="{3B7949E4-2C6C-4147-8E77-B67B75755B1D}" sibTransId="{14D47D6F-6546-446B-AE47-30FEAA7CBE24}"/>
    <dgm:cxn modelId="{F2D45D43-AD38-4F0D-9361-A17E258767D0}" type="presOf" srcId="{40401B07-2BC1-43D1-990D-EA08A2E96199}" destId="{FFE1DB0B-A649-43C1-B7D2-CEF3FA2CA620}" srcOrd="0" destOrd="0" presId="urn:microsoft.com/office/officeart/2005/8/layout/default"/>
    <dgm:cxn modelId="{7DBE1FAD-CC04-455A-B8D4-754D7BF207F7}" type="presOf" srcId="{032D3BBA-FECA-4A09-86B8-D22A26B2D692}" destId="{DE94FCB2-DC8D-4E9C-99AC-1B4A02F51ED1}" srcOrd="0" destOrd="0" presId="urn:microsoft.com/office/officeart/2005/8/layout/default"/>
    <dgm:cxn modelId="{B5861532-41D3-493A-B2E5-FB8EEA9433EB}" type="presParOf" srcId="{FB970023-0AD8-4257-9D69-0D38BBE98C0B}" destId="{FFE1DB0B-A649-43C1-B7D2-CEF3FA2CA620}" srcOrd="0" destOrd="0" presId="urn:microsoft.com/office/officeart/2005/8/layout/default"/>
    <dgm:cxn modelId="{8BF5EE5D-8933-4F91-9339-687B5D1A4FA5}" type="presParOf" srcId="{FB970023-0AD8-4257-9D69-0D38BBE98C0B}" destId="{2801E637-8C93-40BB-8D47-B379444342CD}" srcOrd="1" destOrd="0" presId="urn:microsoft.com/office/officeart/2005/8/layout/default"/>
    <dgm:cxn modelId="{64EE23F7-BC26-4CC4-8AE1-2D990FA89507}" type="presParOf" srcId="{FB970023-0AD8-4257-9D69-0D38BBE98C0B}" destId="{DE94FCB2-DC8D-4E9C-99AC-1B4A02F51ED1}" srcOrd="2" destOrd="0" presId="urn:microsoft.com/office/officeart/2005/8/layout/default"/>
    <dgm:cxn modelId="{809447FB-4435-4D49-95D8-1B172067FDB1}" type="presParOf" srcId="{FB970023-0AD8-4257-9D69-0D38BBE98C0B}" destId="{B79BEC52-4A3C-4665-948E-5AB634E4DDD1}" srcOrd="3" destOrd="0" presId="urn:microsoft.com/office/officeart/2005/8/layout/default"/>
    <dgm:cxn modelId="{55F36E07-8EA0-46BC-A889-DA8601EAC546}" type="presParOf" srcId="{FB970023-0AD8-4257-9D69-0D38BBE98C0B}" destId="{9E71994E-CAF8-46B6-9D24-24B986C042F2}" srcOrd="4" destOrd="0" presId="urn:microsoft.com/office/officeart/2005/8/layout/default"/>
    <dgm:cxn modelId="{100F80D8-2B6B-49D4-B31B-48C9E4655B10}" type="presParOf" srcId="{FB970023-0AD8-4257-9D69-0D38BBE98C0B}" destId="{738F86CF-128D-470E-936B-6A3F88B3548B}" srcOrd="5" destOrd="0" presId="urn:microsoft.com/office/officeart/2005/8/layout/default"/>
    <dgm:cxn modelId="{F95AE1E1-B0F8-41FF-A3A3-64A50823266A}" type="presParOf" srcId="{FB970023-0AD8-4257-9D69-0D38BBE98C0B}" destId="{AB46F437-0746-4546-925E-0EB7C7D5DEEE}" srcOrd="6" destOrd="0" presId="urn:microsoft.com/office/officeart/2005/8/layout/default"/>
    <dgm:cxn modelId="{5BBCE7BB-6775-461C-BF95-E8CA6E0DF7CF}" type="presParOf" srcId="{FB970023-0AD8-4257-9D69-0D38BBE98C0B}" destId="{DFB5A0A0-5AAF-4E7A-96E3-6AAED3E2A4DE}" srcOrd="7" destOrd="0" presId="urn:microsoft.com/office/officeart/2005/8/layout/default"/>
    <dgm:cxn modelId="{B26F724C-7622-46D2-A017-427435DDFC93}" type="presParOf" srcId="{FB970023-0AD8-4257-9D69-0D38BBE98C0B}" destId="{EF93FE5D-CECB-421C-A5E7-C8A146A6D18C}" srcOrd="8" destOrd="0" presId="urn:microsoft.com/office/officeart/2005/8/layout/default"/>
    <dgm:cxn modelId="{7A75F9D4-4673-49CC-B826-DAED8C4A7358}" type="presParOf" srcId="{FB970023-0AD8-4257-9D69-0D38BBE98C0B}" destId="{69C1F5B3-E374-4A16-AD71-1F7CD42FE451}" srcOrd="9" destOrd="0" presId="urn:microsoft.com/office/officeart/2005/8/layout/default"/>
    <dgm:cxn modelId="{5B20252B-5402-4B40-8721-FB5499826052}" type="presParOf" srcId="{FB970023-0AD8-4257-9D69-0D38BBE98C0B}" destId="{4872DE25-18B2-4051-AC2E-50E8F9E547B9}" srcOrd="10" destOrd="0" presId="urn:microsoft.com/office/officeart/2005/8/layout/default"/>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63.xml><?xml version="1.0" encoding="utf-8"?>
<dgm:dataModel xmlns:dgm="http://schemas.openxmlformats.org/drawingml/2006/diagram" xmlns:a="http://schemas.openxmlformats.org/drawingml/2006/main">
  <dgm:ptLst>
    <dgm:pt modelId="{816B225A-6D9C-45A5-A08D-C6272DC2B9BE}" type="doc">
      <dgm:prSet loTypeId="urn:microsoft.com/office/officeart/2005/8/layout/default" loCatId="list" qsTypeId="urn:microsoft.com/office/officeart/2005/8/quickstyle/3d4" qsCatId="3D" csTypeId="urn:microsoft.com/office/officeart/2005/8/colors/accent0_1" csCatId="mainScheme" phldr="1"/>
      <dgm:spPr/>
      <dgm:t>
        <a:bodyPr/>
        <a:lstStyle/>
        <a:p>
          <a:endParaRPr kumimoji="1" lang="ja-JP" altLang="en-US"/>
        </a:p>
      </dgm:t>
    </dgm:pt>
    <dgm:pt modelId="{40401B07-2BC1-43D1-990D-EA08A2E96199}">
      <dgm:prSet phldrT="[テキスト]"/>
      <dgm:spPr/>
      <dgm:t>
        <a:bodyPr/>
        <a:lstStyle/>
        <a:p>
          <a:r>
            <a:rPr kumimoji="1" lang="ja-JP" altLang="en-US" dirty="0" smtClean="0"/>
            <a:t>サイトマップ</a:t>
          </a:r>
          <a:endParaRPr kumimoji="1" lang="ja-JP" altLang="en-US" dirty="0"/>
        </a:p>
      </dgm:t>
    </dgm:pt>
    <dgm:pt modelId="{7810A5FF-DD0E-4847-BB51-CCA58505CB3C}" type="parTrans" cxnId="{6A1762DF-7C29-4A0A-8748-CEA318AD2CB0}">
      <dgm:prSet/>
      <dgm:spPr/>
      <dgm:t>
        <a:bodyPr/>
        <a:lstStyle/>
        <a:p>
          <a:endParaRPr kumimoji="1" lang="ja-JP" altLang="en-US"/>
        </a:p>
      </dgm:t>
    </dgm:pt>
    <dgm:pt modelId="{87D7B1F8-6123-41EB-9EE4-4365B501F819}" type="sibTrans" cxnId="{6A1762DF-7C29-4A0A-8748-CEA318AD2CB0}">
      <dgm:prSet/>
      <dgm:spPr/>
      <dgm:t>
        <a:bodyPr/>
        <a:lstStyle/>
        <a:p>
          <a:endParaRPr kumimoji="1" lang="ja-JP" altLang="en-US"/>
        </a:p>
      </dgm:t>
    </dgm:pt>
    <dgm:pt modelId="{032D3BBA-FECA-4A09-86B8-D22A26B2D692}">
      <dgm:prSet phldrT="[テキスト]"/>
      <dgm:spPr/>
      <dgm:t>
        <a:bodyPr/>
        <a:lstStyle/>
        <a:p>
          <a:r>
            <a:rPr kumimoji="1" lang="ja-JP" altLang="en-US" dirty="0" smtClean="0"/>
            <a:t>個人情報保護方針</a:t>
          </a:r>
          <a:endParaRPr kumimoji="1" lang="ja-JP" altLang="en-US" dirty="0"/>
        </a:p>
      </dgm:t>
    </dgm:pt>
    <dgm:pt modelId="{4119427E-7B15-41EB-8B5A-B95D0DFD73F7}" type="parTrans" cxnId="{3C106BD5-B745-482F-ACFC-16D6C59D484C}">
      <dgm:prSet/>
      <dgm:spPr/>
      <dgm:t>
        <a:bodyPr/>
        <a:lstStyle/>
        <a:p>
          <a:endParaRPr kumimoji="1" lang="ja-JP" altLang="en-US"/>
        </a:p>
      </dgm:t>
    </dgm:pt>
    <dgm:pt modelId="{FBC42729-2ECE-47F8-80EF-0A2691BE4F4B}" type="sibTrans" cxnId="{3C106BD5-B745-482F-ACFC-16D6C59D484C}">
      <dgm:prSet/>
      <dgm:spPr/>
      <dgm:t>
        <a:bodyPr/>
        <a:lstStyle/>
        <a:p>
          <a:endParaRPr kumimoji="1" lang="ja-JP" altLang="en-US"/>
        </a:p>
      </dgm:t>
    </dgm:pt>
    <dgm:pt modelId="{7B17B44F-FC52-4305-B7B4-359C8BB0CC78}">
      <dgm:prSet phldrT="[テキスト]"/>
      <dgm:spPr/>
      <dgm:t>
        <a:bodyPr/>
        <a:lstStyle/>
        <a:p>
          <a:r>
            <a:rPr kumimoji="1" lang="ja-JP" altLang="en-US" dirty="0" smtClean="0"/>
            <a:t>免責事項</a:t>
          </a:r>
          <a:endParaRPr kumimoji="1" lang="ja-JP" altLang="en-US" dirty="0"/>
        </a:p>
      </dgm:t>
    </dgm:pt>
    <dgm:pt modelId="{33AB0CC5-D5AB-43B3-85EC-314056ECEFE3}" type="parTrans" cxnId="{C99A6A04-00F2-464C-A463-810353EE4324}">
      <dgm:prSet/>
      <dgm:spPr/>
      <dgm:t>
        <a:bodyPr/>
        <a:lstStyle/>
        <a:p>
          <a:endParaRPr kumimoji="1" lang="ja-JP" altLang="en-US"/>
        </a:p>
      </dgm:t>
    </dgm:pt>
    <dgm:pt modelId="{92690300-D18D-45E1-9C05-A5A7F486431A}" type="sibTrans" cxnId="{C99A6A04-00F2-464C-A463-810353EE4324}">
      <dgm:prSet/>
      <dgm:spPr/>
      <dgm:t>
        <a:bodyPr/>
        <a:lstStyle/>
        <a:p>
          <a:endParaRPr kumimoji="1" lang="ja-JP" altLang="en-US"/>
        </a:p>
      </dgm:t>
    </dgm:pt>
    <dgm:pt modelId="{A8173AC5-747C-4629-AFDD-A87911240C17}">
      <dgm:prSet phldrT="[テキスト]"/>
      <dgm:spPr/>
      <dgm:t>
        <a:bodyPr/>
        <a:lstStyle/>
        <a:p>
          <a:r>
            <a:rPr kumimoji="1" lang="ja-JP" altLang="en-US" dirty="0" smtClean="0"/>
            <a:t>会社概要</a:t>
          </a:r>
          <a:endParaRPr kumimoji="1" lang="ja-JP" altLang="en-US" dirty="0"/>
        </a:p>
      </dgm:t>
    </dgm:pt>
    <dgm:pt modelId="{E974970D-70A4-448F-ADA5-582372723288}" type="parTrans" cxnId="{A95E0B9F-59F7-44CA-BC30-FF56A08C9DCF}">
      <dgm:prSet/>
      <dgm:spPr/>
      <dgm:t>
        <a:bodyPr/>
        <a:lstStyle/>
        <a:p>
          <a:endParaRPr kumimoji="1" lang="ja-JP" altLang="en-US"/>
        </a:p>
      </dgm:t>
    </dgm:pt>
    <dgm:pt modelId="{53B3EEC5-F0C3-4637-83DF-ECC7F7989530}" type="sibTrans" cxnId="{A95E0B9F-59F7-44CA-BC30-FF56A08C9DCF}">
      <dgm:prSet/>
      <dgm:spPr/>
      <dgm:t>
        <a:bodyPr/>
        <a:lstStyle/>
        <a:p>
          <a:endParaRPr kumimoji="1" lang="ja-JP" altLang="en-US"/>
        </a:p>
      </dgm:t>
    </dgm:pt>
    <dgm:pt modelId="{719CC07F-E7E8-4D5D-812D-B4FE5927E5EE}">
      <dgm:prSet phldrT="[テキスト]"/>
      <dgm:spPr/>
      <dgm:t>
        <a:bodyPr/>
        <a:lstStyle/>
        <a:p>
          <a:r>
            <a:rPr kumimoji="1" lang="ja-JP" altLang="en-US" dirty="0" smtClean="0"/>
            <a:t>お問い合わせ</a:t>
          </a:r>
          <a:endParaRPr kumimoji="1" lang="ja-JP" altLang="en-US" dirty="0"/>
        </a:p>
      </dgm:t>
    </dgm:pt>
    <dgm:pt modelId="{2DF4381A-E109-454A-9E32-D93C72FC7A55}" type="parTrans" cxnId="{F03DD442-96A4-477A-9D30-F76921D72844}">
      <dgm:prSet/>
      <dgm:spPr/>
      <dgm:t>
        <a:bodyPr/>
        <a:lstStyle/>
        <a:p>
          <a:endParaRPr kumimoji="1" lang="ja-JP" altLang="en-US"/>
        </a:p>
      </dgm:t>
    </dgm:pt>
    <dgm:pt modelId="{371C3CB0-B366-474D-B5B7-5314870145B2}" type="sibTrans" cxnId="{F03DD442-96A4-477A-9D30-F76921D72844}">
      <dgm:prSet/>
      <dgm:spPr/>
      <dgm:t>
        <a:bodyPr/>
        <a:lstStyle/>
        <a:p>
          <a:endParaRPr kumimoji="1" lang="ja-JP" altLang="en-US"/>
        </a:p>
      </dgm:t>
    </dgm:pt>
    <dgm:pt modelId="{62B35D10-1538-4D55-950A-2A2BA79ABB01}">
      <dgm:prSet phldrT="[テキスト]"/>
      <dgm:spPr/>
      <dgm:t>
        <a:bodyPr/>
        <a:lstStyle/>
        <a:p>
          <a:r>
            <a:rPr kumimoji="1" lang="ja-JP" altLang="en-US" dirty="0" smtClean="0"/>
            <a:t>お問い合わせ</a:t>
          </a:r>
          <a:endParaRPr kumimoji="1" lang="ja-JP" altLang="en-US" dirty="0"/>
        </a:p>
      </dgm:t>
    </dgm:pt>
    <dgm:pt modelId="{3B7949E4-2C6C-4147-8E77-B67B75755B1D}" type="parTrans" cxnId="{050851E5-7985-4624-BFA0-E63890E07C3D}">
      <dgm:prSet/>
      <dgm:spPr/>
      <dgm:t>
        <a:bodyPr/>
        <a:lstStyle/>
        <a:p>
          <a:endParaRPr kumimoji="1" lang="ja-JP" altLang="en-US"/>
        </a:p>
      </dgm:t>
    </dgm:pt>
    <dgm:pt modelId="{14D47D6F-6546-446B-AE47-30FEAA7CBE24}" type="sibTrans" cxnId="{050851E5-7985-4624-BFA0-E63890E07C3D}">
      <dgm:prSet/>
      <dgm:spPr/>
      <dgm:t>
        <a:bodyPr/>
        <a:lstStyle/>
        <a:p>
          <a:endParaRPr kumimoji="1" lang="ja-JP" altLang="en-US"/>
        </a:p>
      </dgm:t>
    </dgm:pt>
    <dgm:pt modelId="{FB970023-0AD8-4257-9D69-0D38BBE98C0B}" type="pres">
      <dgm:prSet presAssocID="{816B225A-6D9C-45A5-A08D-C6272DC2B9BE}" presName="diagram" presStyleCnt="0">
        <dgm:presLayoutVars>
          <dgm:dir/>
          <dgm:resizeHandles val="exact"/>
        </dgm:presLayoutVars>
      </dgm:prSet>
      <dgm:spPr/>
      <dgm:t>
        <a:bodyPr/>
        <a:lstStyle/>
        <a:p>
          <a:endParaRPr kumimoji="1" lang="ja-JP" altLang="en-US"/>
        </a:p>
      </dgm:t>
    </dgm:pt>
    <dgm:pt modelId="{FFE1DB0B-A649-43C1-B7D2-CEF3FA2CA620}" type="pres">
      <dgm:prSet presAssocID="{40401B07-2BC1-43D1-990D-EA08A2E96199}" presName="node" presStyleLbl="node1" presStyleIdx="0" presStyleCnt="6" custScaleX="175638">
        <dgm:presLayoutVars>
          <dgm:bulletEnabled val="1"/>
        </dgm:presLayoutVars>
      </dgm:prSet>
      <dgm:spPr/>
      <dgm:t>
        <a:bodyPr/>
        <a:lstStyle/>
        <a:p>
          <a:endParaRPr kumimoji="1" lang="ja-JP" altLang="en-US"/>
        </a:p>
      </dgm:t>
    </dgm:pt>
    <dgm:pt modelId="{2801E637-8C93-40BB-8D47-B379444342CD}" type="pres">
      <dgm:prSet presAssocID="{87D7B1F8-6123-41EB-9EE4-4365B501F819}" presName="sibTrans" presStyleCnt="0"/>
      <dgm:spPr/>
      <dgm:t>
        <a:bodyPr/>
        <a:lstStyle/>
        <a:p>
          <a:endParaRPr kumimoji="1" lang="ja-JP" altLang="en-US"/>
        </a:p>
      </dgm:t>
    </dgm:pt>
    <dgm:pt modelId="{DE94FCB2-DC8D-4E9C-99AC-1B4A02F51ED1}" type="pres">
      <dgm:prSet presAssocID="{032D3BBA-FECA-4A09-86B8-D22A26B2D692}" presName="node" presStyleLbl="node1" presStyleIdx="1" presStyleCnt="6" custScaleX="171041">
        <dgm:presLayoutVars>
          <dgm:bulletEnabled val="1"/>
        </dgm:presLayoutVars>
      </dgm:prSet>
      <dgm:spPr/>
      <dgm:t>
        <a:bodyPr/>
        <a:lstStyle/>
        <a:p>
          <a:endParaRPr kumimoji="1" lang="ja-JP" altLang="en-US"/>
        </a:p>
      </dgm:t>
    </dgm:pt>
    <dgm:pt modelId="{B79BEC52-4A3C-4665-948E-5AB634E4DDD1}" type="pres">
      <dgm:prSet presAssocID="{FBC42729-2ECE-47F8-80EF-0A2691BE4F4B}" presName="sibTrans" presStyleCnt="0"/>
      <dgm:spPr/>
      <dgm:t>
        <a:bodyPr/>
        <a:lstStyle/>
        <a:p>
          <a:endParaRPr kumimoji="1" lang="ja-JP" altLang="en-US"/>
        </a:p>
      </dgm:t>
    </dgm:pt>
    <dgm:pt modelId="{9E71994E-CAF8-46B6-9D24-24B986C042F2}" type="pres">
      <dgm:prSet presAssocID="{7B17B44F-FC52-4305-B7B4-359C8BB0CC78}" presName="node" presStyleLbl="node1" presStyleIdx="2" presStyleCnt="6" custScaleX="161847">
        <dgm:presLayoutVars>
          <dgm:bulletEnabled val="1"/>
        </dgm:presLayoutVars>
      </dgm:prSet>
      <dgm:spPr/>
      <dgm:t>
        <a:bodyPr/>
        <a:lstStyle/>
        <a:p>
          <a:endParaRPr kumimoji="1" lang="ja-JP" altLang="en-US"/>
        </a:p>
      </dgm:t>
    </dgm:pt>
    <dgm:pt modelId="{738F86CF-128D-470E-936B-6A3F88B3548B}" type="pres">
      <dgm:prSet presAssocID="{92690300-D18D-45E1-9C05-A5A7F486431A}" presName="sibTrans" presStyleCnt="0"/>
      <dgm:spPr/>
      <dgm:t>
        <a:bodyPr/>
        <a:lstStyle/>
        <a:p>
          <a:endParaRPr kumimoji="1" lang="ja-JP" altLang="en-US"/>
        </a:p>
      </dgm:t>
    </dgm:pt>
    <dgm:pt modelId="{AB46F437-0746-4546-925E-0EB7C7D5DEEE}" type="pres">
      <dgm:prSet presAssocID="{A8173AC5-747C-4629-AFDD-A87911240C17}" presName="node" presStyleLbl="node1" presStyleIdx="3" presStyleCnt="6" custScaleX="183491">
        <dgm:presLayoutVars>
          <dgm:bulletEnabled val="1"/>
        </dgm:presLayoutVars>
      </dgm:prSet>
      <dgm:spPr/>
      <dgm:t>
        <a:bodyPr/>
        <a:lstStyle/>
        <a:p>
          <a:endParaRPr kumimoji="1" lang="ja-JP" altLang="en-US"/>
        </a:p>
      </dgm:t>
    </dgm:pt>
    <dgm:pt modelId="{DFB5A0A0-5AAF-4E7A-96E3-6AAED3E2A4DE}" type="pres">
      <dgm:prSet presAssocID="{53B3EEC5-F0C3-4637-83DF-ECC7F7989530}" presName="sibTrans" presStyleCnt="0"/>
      <dgm:spPr/>
      <dgm:t>
        <a:bodyPr/>
        <a:lstStyle/>
        <a:p>
          <a:endParaRPr kumimoji="1" lang="ja-JP" altLang="en-US"/>
        </a:p>
      </dgm:t>
    </dgm:pt>
    <dgm:pt modelId="{EF93FE5D-CECB-421C-A5E7-C8A146A6D18C}" type="pres">
      <dgm:prSet presAssocID="{719CC07F-E7E8-4D5D-812D-B4FE5927E5EE}" presName="node" presStyleLbl="node1" presStyleIdx="4" presStyleCnt="6" custScaleX="166731">
        <dgm:presLayoutVars>
          <dgm:bulletEnabled val="1"/>
        </dgm:presLayoutVars>
      </dgm:prSet>
      <dgm:spPr/>
      <dgm:t>
        <a:bodyPr/>
        <a:lstStyle/>
        <a:p>
          <a:endParaRPr kumimoji="1" lang="ja-JP" altLang="en-US"/>
        </a:p>
      </dgm:t>
    </dgm:pt>
    <dgm:pt modelId="{69C1F5B3-E374-4A16-AD71-1F7CD42FE451}" type="pres">
      <dgm:prSet presAssocID="{371C3CB0-B366-474D-B5B7-5314870145B2}" presName="sibTrans" presStyleCnt="0"/>
      <dgm:spPr/>
      <dgm:t>
        <a:bodyPr/>
        <a:lstStyle/>
        <a:p>
          <a:endParaRPr kumimoji="1" lang="ja-JP" altLang="en-US"/>
        </a:p>
      </dgm:t>
    </dgm:pt>
    <dgm:pt modelId="{4872DE25-18B2-4051-AC2E-50E8F9E547B9}" type="pres">
      <dgm:prSet presAssocID="{62B35D10-1538-4D55-950A-2A2BA79ABB01}" presName="node" presStyleLbl="node1" presStyleIdx="5" presStyleCnt="6" custScaleX="182009">
        <dgm:presLayoutVars>
          <dgm:bulletEnabled val="1"/>
        </dgm:presLayoutVars>
      </dgm:prSet>
      <dgm:spPr/>
      <dgm:t>
        <a:bodyPr/>
        <a:lstStyle/>
        <a:p>
          <a:endParaRPr kumimoji="1" lang="ja-JP" altLang="en-US"/>
        </a:p>
      </dgm:t>
    </dgm:pt>
  </dgm:ptLst>
  <dgm:cxnLst>
    <dgm:cxn modelId="{D2ACAD98-0F93-49CE-B666-7747E99C6D8C}" type="presOf" srcId="{40401B07-2BC1-43D1-990D-EA08A2E96199}" destId="{FFE1DB0B-A649-43C1-B7D2-CEF3FA2CA620}" srcOrd="0" destOrd="0" presId="urn:microsoft.com/office/officeart/2005/8/layout/default"/>
    <dgm:cxn modelId="{F03DD442-96A4-477A-9D30-F76921D72844}" srcId="{816B225A-6D9C-45A5-A08D-C6272DC2B9BE}" destId="{719CC07F-E7E8-4D5D-812D-B4FE5927E5EE}" srcOrd="4" destOrd="0" parTransId="{2DF4381A-E109-454A-9E32-D93C72FC7A55}" sibTransId="{371C3CB0-B366-474D-B5B7-5314870145B2}"/>
    <dgm:cxn modelId="{C99A6A04-00F2-464C-A463-810353EE4324}" srcId="{816B225A-6D9C-45A5-A08D-C6272DC2B9BE}" destId="{7B17B44F-FC52-4305-B7B4-359C8BB0CC78}" srcOrd="2" destOrd="0" parTransId="{33AB0CC5-D5AB-43B3-85EC-314056ECEFE3}" sibTransId="{92690300-D18D-45E1-9C05-A5A7F486431A}"/>
    <dgm:cxn modelId="{6FA77E48-CBE0-415D-A6F6-EA1B24AB8AF5}" type="presOf" srcId="{719CC07F-E7E8-4D5D-812D-B4FE5927E5EE}" destId="{EF93FE5D-CECB-421C-A5E7-C8A146A6D18C}" srcOrd="0" destOrd="0" presId="urn:microsoft.com/office/officeart/2005/8/layout/default"/>
    <dgm:cxn modelId="{053EA22E-F1C7-4676-9BEE-7C434E642B65}" type="presOf" srcId="{7B17B44F-FC52-4305-B7B4-359C8BB0CC78}" destId="{9E71994E-CAF8-46B6-9D24-24B986C042F2}" srcOrd="0" destOrd="0" presId="urn:microsoft.com/office/officeart/2005/8/layout/default"/>
    <dgm:cxn modelId="{A9F16078-6159-4536-B705-38F18CF0E06E}" type="presOf" srcId="{62B35D10-1538-4D55-950A-2A2BA79ABB01}" destId="{4872DE25-18B2-4051-AC2E-50E8F9E547B9}" srcOrd="0" destOrd="0" presId="urn:microsoft.com/office/officeart/2005/8/layout/default"/>
    <dgm:cxn modelId="{584EDBD0-7294-4397-ABAB-56A95F44E235}" type="presOf" srcId="{A8173AC5-747C-4629-AFDD-A87911240C17}" destId="{AB46F437-0746-4546-925E-0EB7C7D5DEEE}" srcOrd="0" destOrd="0" presId="urn:microsoft.com/office/officeart/2005/8/layout/default"/>
    <dgm:cxn modelId="{A95E0B9F-59F7-44CA-BC30-FF56A08C9DCF}" srcId="{816B225A-6D9C-45A5-A08D-C6272DC2B9BE}" destId="{A8173AC5-747C-4629-AFDD-A87911240C17}" srcOrd="3" destOrd="0" parTransId="{E974970D-70A4-448F-ADA5-582372723288}" sibTransId="{53B3EEC5-F0C3-4637-83DF-ECC7F7989530}"/>
    <dgm:cxn modelId="{050851E5-7985-4624-BFA0-E63890E07C3D}" srcId="{816B225A-6D9C-45A5-A08D-C6272DC2B9BE}" destId="{62B35D10-1538-4D55-950A-2A2BA79ABB01}" srcOrd="5" destOrd="0" parTransId="{3B7949E4-2C6C-4147-8E77-B67B75755B1D}" sibTransId="{14D47D6F-6546-446B-AE47-30FEAA7CBE24}"/>
    <dgm:cxn modelId="{2CD06B25-8718-491E-A089-B807EB81AACA}" type="presOf" srcId="{032D3BBA-FECA-4A09-86B8-D22A26B2D692}" destId="{DE94FCB2-DC8D-4E9C-99AC-1B4A02F51ED1}" srcOrd="0" destOrd="0" presId="urn:microsoft.com/office/officeart/2005/8/layout/default"/>
    <dgm:cxn modelId="{6A1762DF-7C29-4A0A-8748-CEA318AD2CB0}" srcId="{816B225A-6D9C-45A5-A08D-C6272DC2B9BE}" destId="{40401B07-2BC1-43D1-990D-EA08A2E96199}" srcOrd="0" destOrd="0" parTransId="{7810A5FF-DD0E-4847-BB51-CCA58505CB3C}" sibTransId="{87D7B1F8-6123-41EB-9EE4-4365B501F819}"/>
    <dgm:cxn modelId="{1615AC7D-C44E-49A9-B782-2FB02286BE00}" type="presOf" srcId="{816B225A-6D9C-45A5-A08D-C6272DC2B9BE}" destId="{FB970023-0AD8-4257-9D69-0D38BBE98C0B}" srcOrd="0" destOrd="0" presId="urn:microsoft.com/office/officeart/2005/8/layout/default"/>
    <dgm:cxn modelId="{3C106BD5-B745-482F-ACFC-16D6C59D484C}" srcId="{816B225A-6D9C-45A5-A08D-C6272DC2B9BE}" destId="{032D3BBA-FECA-4A09-86B8-D22A26B2D692}" srcOrd="1" destOrd="0" parTransId="{4119427E-7B15-41EB-8B5A-B95D0DFD73F7}" sibTransId="{FBC42729-2ECE-47F8-80EF-0A2691BE4F4B}"/>
    <dgm:cxn modelId="{DFF51F8D-F6B7-49C9-A5D2-1F418340022A}" type="presParOf" srcId="{FB970023-0AD8-4257-9D69-0D38BBE98C0B}" destId="{FFE1DB0B-A649-43C1-B7D2-CEF3FA2CA620}" srcOrd="0" destOrd="0" presId="urn:microsoft.com/office/officeart/2005/8/layout/default"/>
    <dgm:cxn modelId="{3DC0D92D-89C5-48AA-B4BB-A9192B6860E0}" type="presParOf" srcId="{FB970023-0AD8-4257-9D69-0D38BBE98C0B}" destId="{2801E637-8C93-40BB-8D47-B379444342CD}" srcOrd="1" destOrd="0" presId="urn:microsoft.com/office/officeart/2005/8/layout/default"/>
    <dgm:cxn modelId="{0A606DBA-8E21-450C-85DC-DBDA166924ED}" type="presParOf" srcId="{FB970023-0AD8-4257-9D69-0D38BBE98C0B}" destId="{DE94FCB2-DC8D-4E9C-99AC-1B4A02F51ED1}" srcOrd="2" destOrd="0" presId="urn:microsoft.com/office/officeart/2005/8/layout/default"/>
    <dgm:cxn modelId="{755D7DF2-15FA-4FC9-B63C-0FD0C6C6132C}" type="presParOf" srcId="{FB970023-0AD8-4257-9D69-0D38BBE98C0B}" destId="{B79BEC52-4A3C-4665-948E-5AB634E4DDD1}" srcOrd="3" destOrd="0" presId="urn:microsoft.com/office/officeart/2005/8/layout/default"/>
    <dgm:cxn modelId="{A9447181-677D-40D1-BEC2-BAD97D8996A9}" type="presParOf" srcId="{FB970023-0AD8-4257-9D69-0D38BBE98C0B}" destId="{9E71994E-CAF8-46B6-9D24-24B986C042F2}" srcOrd="4" destOrd="0" presId="urn:microsoft.com/office/officeart/2005/8/layout/default"/>
    <dgm:cxn modelId="{AE8AFF36-D82C-4688-9B10-12DB69ADB187}" type="presParOf" srcId="{FB970023-0AD8-4257-9D69-0D38BBE98C0B}" destId="{738F86CF-128D-470E-936B-6A3F88B3548B}" srcOrd="5" destOrd="0" presId="urn:microsoft.com/office/officeart/2005/8/layout/default"/>
    <dgm:cxn modelId="{3200959C-67D7-419A-815A-0C230BD2814F}" type="presParOf" srcId="{FB970023-0AD8-4257-9D69-0D38BBE98C0B}" destId="{AB46F437-0746-4546-925E-0EB7C7D5DEEE}" srcOrd="6" destOrd="0" presId="urn:microsoft.com/office/officeart/2005/8/layout/default"/>
    <dgm:cxn modelId="{5898A63A-02D5-47FB-B888-EA64478E1065}" type="presParOf" srcId="{FB970023-0AD8-4257-9D69-0D38BBE98C0B}" destId="{DFB5A0A0-5AAF-4E7A-96E3-6AAED3E2A4DE}" srcOrd="7" destOrd="0" presId="urn:microsoft.com/office/officeart/2005/8/layout/default"/>
    <dgm:cxn modelId="{F4717C38-B25D-403B-B3CA-DF87D8A03728}" type="presParOf" srcId="{FB970023-0AD8-4257-9D69-0D38BBE98C0B}" destId="{EF93FE5D-CECB-421C-A5E7-C8A146A6D18C}" srcOrd="8" destOrd="0" presId="urn:microsoft.com/office/officeart/2005/8/layout/default"/>
    <dgm:cxn modelId="{49E7CFDD-95EC-41BC-882B-2D6049F13EED}" type="presParOf" srcId="{FB970023-0AD8-4257-9D69-0D38BBE98C0B}" destId="{69C1F5B3-E374-4A16-AD71-1F7CD42FE451}" srcOrd="9" destOrd="0" presId="urn:microsoft.com/office/officeart/2005/8/layout/default"/>
    <dgm:cxn modelId="{5652619B-C2DB-42B5-9331-411C699EA496}" type="presParOf" srcId="{FB970023-0AD8-4257-9D69-0D38BBE98C0B}" destId="{4872DE25-18B2-4051-AC2E-50E8F9E547B9}" srcOrd="10" destOrd="0" presId="urn:microsoft.com/office/officeart/2005/8/layout/default"/>
  </dgm:cxnLst>
  <dgm:bg/>
  <dgm:whole/>
  <dgm:extLst>
    <a:ext uri="http://schemas.microsoft.com/office/drawing/2008/diagram">
      <dsp:dataModelExt xmlns:dsp="http://schemas.microsoft.com/office/drawing/2008/diagram" xmlns="" relId="rId11" minVer="http://schemas.openxmlformats.org/drawingml/2006/diagram"/>
    </a:ext>
  </dgm:extLst>
</dgm:dataModel>
</file>

<file path=ppt/diagrams/data64.xml><?xml version="1.0" encoding="utf-8"?>
<dgm:dataModel xmlns:dgm="http://schemas.openxmlformats.org/drawingml/2006/diagram" xmlns:a="http://schemas.openxmlformats.org/drawingml/2006/main">
  <dgm:ptLst>
    <dgm:pt modelId="{816B225A-6D9C-45A5-A08D-C6272DC2B9BE}"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kumimoji="1" lang="ja-JP" altLang="en-US"/>
        </a:p>
      </dgm:t>
    </dgm:pt>
    <dgm:pt modelId="{40401B07-2BC1-43D1-990D-EA08A2E96199}">
      <dgm:prSet phldrT="[テキスト]"/>
      <dgm:spPr/>
      <dgm:t>
        <a:bodyPr/>
        <a:lstStyle/>
        <a:p>
          <a:r>
            <a:rPr kumimoji="1" lang="en-US" altLang="ja-JP" dirty="0" smtClean="0"/>
            <a:t>HOME</a:t>
          </a:r>
          <a:endParaRPr kumimoji="1" lang="ja-JP" altLang="en-US" dirty="0"/>
        </a:p>
      </dgm:t>
    </dgm:pt>
    <dgm:pt modelId="{7810A5FF-DD0E-4847-BB51-CCA58505CB3C}" type="parTrans" cxnId="{6A1762DF-7C29-4A0A-8748-CEA318AD2CB0}">
      <dgm:prSet/>
      <dgm:spPr/>
      <dgm:t>
        <a:bodyPr/>
        <a:lstStyle/>
        <a:p>
          <a:endParaRPr kumimoji="1" lang="ja-JP" altLang="en-US"/>
        </a:p>
      </dgm:t>
    </dgm:pt>
    <dgm:pt modelId="{87D7B1F8-6123-41EB-9EE4-4365B501F819}" type="sibTrans" cxnId="{6A1762DF-7C29-4A0A-8748-CEA318AD2CB0}">
      <dgm:prSet/>
      <dgm:spPr/>
      <dgm:t>
        <a:bodyPr/>
        <a:lstStyle/>
        <a:p>
          <a:endParaRPr kumimoji="1" lang="ja-JP" altLang="en-US"/>
        </a:p>
      </dgm:t>
    </dgm:pt>
    <dgm:pt modelId="{032D3BBA-FECA-4A09-86B8-D22A26B2D692}">
      <dgm:prSet phldrT="[テキスト]"/>
      <dgm:spPr/>
      <dgm:t>
        <a:bodyPr/>
        <a:lstStyle/>
        <a:p>
          <a:r>
            <a:rPr kumimoji="1" lang="en-US" altLang="ja-JP" dirty="0" smtClean="0"/>
            <a:t>NEWS</a:t>
          </a:r>
          <a:endParaRPr kumimoji="1" lang="ja-JP" altLang="en-US" dirty="0"/>
        </a:p>
      </dgm:t>
    </dgm:pt>
    <dgm:pt modelId="{4119427E-7B15-41EB-8B5A-B95D0DFD73F7}" type="parTrans" cxnId="{3C106BD5-B745-482F-ACFC-16D6C59D484C}">
      <dgm:prSet/>
      <dgm:spPr/>
      <dgm:t>
        <a:bodyPr/>
        <a:lstStyle/>
        <a:p>
          <a:endParaRPr kumimoji="1" lang="ja-JP" altLang="en-US"/>
        </a:p>
      </dgm:t>
    </dgm:pt>
    <dgm:pt modelId="{FBC42729-2ECE-47F8-80EF-0A2691BE4F4B}" type="sibTrans" cxnId="{3C106BD5-B745-482F-ACFC-16D6C59D484C}">
      <dgm:prSet/>
      <dgm:spPr/>
      <dgm:t>
        <a:bodyPr/>
        <a:lstStyle/>
        <a:p>
          <a:endParaRPr kumimoji="1" lang="ja-JP" altLang="en-US"/>
        </a:p>
      </dgm:t>
    </dgm:pt>
    <dgm:pt modelId="{7B17B44F-FC52-4305-B7B4-359C8BB0CC78}">
      <dgm:prSet phldrT="[テキスト]"/>
      <dgm:spPr/>
      <dgm:t>
        <a:bodyPr/>
        <a:lstStyle/>
        <a:p>
          <a:r>
            <a:rPr kumimoji="1" lang="ja-JP" altLang="en-US" dirty="0" smtClean="0"/>
            <a:t>サービス</a:t>
          </a:r>
          <a:endParaRPr kumimoji="1" lang="ja-JP" altLang="en-US" dirty="0"/>
        </a:p>
      </dgm:t>
    </dgm:pt>
    <dgm:pt modelId="{33AB0CC5-D5AB-43B3-85EC-314056ECEFE3}" type="parTrans" cxnId="{C99A6A04-00F2-464C-A463-810353EE4324}">
      <dgm:prSet/>
      <dgm:spPr/>
      <dgm:t>
        <a:bodyPr/>
        <a:lstStyle/>
        <a:p>
          <a:endParaRPr kumimoji="1" lang="ja-JP" altLang="en-US"/>
        </a:p>
      </dgm:t>
    </dgm:pt>
    <dgm:pt modelId="{92690300-D18D-45E1-9C05-A5A7F486431A}" type="sibTrans" cxnId="{C99A6A04-00F2-464C-A463-810353EE4324}">
      <dgm:prSet/>
      <dgm:spPr/>
      <dgm:t>
        <a:bodyPr/>
        <a:lstStyle/>
        <a:p>
          <a:endParaRPr kumimoji="1" lang="ja-JP" altLang="en-US"/>
        </a:p>
      </dgm:t>
    </dgm:pt>
    <dgm:pt modelId="{A8173AC5-747C-4629-AFDD-A87911240C17}">
      <dgm:prSet phldrT="[テキスト]"/>
      <dgm:spPr/>
      <dgm:t>
        <a:bodyPr/>
        <a:lstStyle/>
        <a:p>
          <a:r>
            <a:rPr kumimoji="1" lang="ja-JP" altLang="en-US" dirty="0" smtClean="0"/>
            <a:t>決済端末</a:t>
          </a:r>
          <a:endParaRPr kumimoji="1" lang="ja-JP" altLang="en-US" dirty="0"/>
        </a:p>
      </dgm:t>
    </dgm:pt>
    <dgm:pt modelId="{E974970D-70A4-448F-ADA5-582372723288}" type="parTrans" cxnId="{A95E0B9F-59F7-44CA-BC30-FF56A08C9DCF}">
      <dgm:prSet/>
      <dgm:spPr/>
      <dgm:t>
        <a:bodyPr/>
        <a:lstStyle/>
        <a:p>
          <a:endParaRPr kumimoji="1" lang="ja-JP" altLang="en-US"/>
        </a:p>
      </dgm:t>
    </dgm:pt>
    <dgm:pt modelId="{53B3EEC5-F0C3-4637-83DF-ECC7F7989530}" type="sibTrans" cxnId="{A95E0B9F-59F7-44CA-BC30-FF56A08C9DCF}">
      <dgm:prSet/>
      <dgm:spPr/>
      <dgm:t>
        <a:bodyPr/>
        <a:lstStyle/>
        <a:p>
          <a:endParaRPr kumimoji="1" lang="ja-JP" altLang="en-US"/>
        </a:p>
      </dgm:t>
    </dgm:pt>
    <dgm:pt modelId="{719CC07F-E7E8-4D5D-812D-B4FE5927E5EE}">
      <dgm:prSet phldrT="[テキスト]"/>
      <dgm:spPr/>
      <dgm:t>
        <a:bodyPr/>
        <a:lstStyle/>
        <a:p>
          <a:r>
            <a:rPr kumimoji="1" lang="ja-JP" altLang="en-US" dirty="0" smtClean="0"/>
            <a:t>会社概要</a:t>
          </a:r>
          <a:endParaRPr kumimoji="1" lang="ja-JP" altLang="en-US" dirty="0"/>
        </a:p>
      </dgm:t>
    </dgm:pt>
    <dgm:pt modelId="{2DF4381A-E109-454A-9E32-D93C72FC7A55}" type="parTrans" cxnId="{F03DD442-96A4-477A-9D30-F76921D72844}">
      <dgm:prSet/>
      <dgm:spPr/>
      <dgm:t>
        <a:bodyPr/>
        <a:lstStyle/>
        <a:p>
          <a:endParaRPr kumimoji="1" lang="ja-JP" altLang="en-US"/>
        </a:p>
      </dgm:t>
    </dgm:pt>
    <dgm:pt modelId="{371C3CB0-B366-474D-B5B7-5314870145B2}" type="sibTrans" cxnId="{F03DD442-96A4-477A-9D30-F76921D72844}">
      <dgm:prSet/>
      <dgm:spPr/>
      <dgm:t>
        <a:bodyPr/>
        <a:lstStyle/>
        <a:p>
          <a:endParaRPr kumimoji="1" lang="ja-JP" altLang="en-US"/>
        </a:p>
      </dgm:t>
    </dgm:pt>
    <dgm:pt modelId="{62B35D10-1538-4D55-950A-2A2BA79ABB01}">
      <dgm:prSet phldrT="[テキスト]"/>
      <dgm:spPr/>
      <dgm:t>
        <a:bodyPr/>
        <a:lstStyle/>
        <a:p>
          <a:r>
            <a:rPr kumimoji="1" lang="ja-JP" altLang="en-US" dirty="0" smtClean="0"/>
            <a:t>お問い合わせ</a:t>
          </a:r>
          <a:endParaRPr kumimoji="1" lang="ja-JP" altLang="en-US" dirty="0"/>
        </a:p>
      </dgm:t>
    </dgm:pt>
    <dgm:pt modelId="{3B7949E4-2C6C-4147-8E77-B67B75755B1D}" type="parTrans" cxnId="{050851E5-7985-4624-BFA0-E63890E07C3D}">
      <dgm:prSet/>
      <dgm:spPr/>
      <dgm:t>
        <a:bodyPr/>
        <a:lstStyle/>
        <a:p>
          <a:endParaRPr kumimoji="1" lang="ja-JP" altLang="en-US"/>
        </a:p>
      </dgm:t>
    </dgm:pt>
    <dgm:pt modelId="{14D47D6F-6546-446B-AE47-30FEAA7CBE24}" type="sibTrans" cxnId="{050851E5-7985-4624-BFA0-E63890E07C3D}">
      <dgm:prSet/>
      <dgm:spPr/>
      <dgm:t>
        <a:bodyPr/>
        <a:lstStyle/>
        <a:p>
          <a:endParaRPr kumimoji="1" lang="ja-JP" altLang="en-US"/>
        </a:p>
      </dgm:t>
    </dgm:pt>
    <dgm:pt modelId="{FB970023-0AD8-4257-9D69-0D38BBE98C0B}" type="pres">
      <dgm:prSet presAssocID="{816B225A-6D9C-45A5-A08D-C6272DC2B9BE}" presName="diagram" presStyleCnt="0">
        <dgm:presLayoutVars>
          <dgm:dir/>
          <dgm:resizeHandles val="exact"/>
        </dgm:presLayoutVars>
      </dgm:prSet>
      <dgm:spPr/>
      <dgm:t>
        <a:bodyPr/>
        <a:lstStyle/>
        <a:p>
          <a:endParaRPr kumimoji="1" lang="ja-JP" altLang="en-US"/>
        </a:p>
      </dgm:t>
    </dgm:pt>
    <dgm:pt modelId="{FFE1DB0B-A649-43C1-B7D2-CEF3FA2CA620}" type="pres">
      <dgm:prSet presAssocID="{40401B07-2BC1-43D1-990D-EA08A2E96199}" presName="node" presStyleLbl="node1" presStyleIdx="0" presStyleCnt="6" custScaleX="175638">
        <dgm:presLayoutVars>
          <dgm:bulletEnabled val="1"/>
        </dgm:presLayoutVars>
      </dgm:prSet>
      <dgm:spPr/>
      <dgm:t>
        <a:bodyPr/>
        <a:lstStyle/>
        <a:p>
          <a:endParaRPr kumimoji="1" lang="ja-JP" altLang="en-US"/>
        </a:p>
      </dgm:t>
    </dgm:pt>
    <dgm:pt modelId="{2801E637-8C93-40BB-8D47-B379444342CD}" type="pres">
      <dgm:prSet presAssocID="{87D7B1F8-6123-41EB-9EE4-4365B501F819}" presName="sibTrans" presStyleCnt="0"/>
      <dgm:spPr/>
    </dgm:pt>
    <dgm:pt modelId="{DE94FCB2-DC8D-4E9C-99AC-1B4A02F51ED1}" type="pres">
      <dgm:prSet presAssocID="{032D3BBA-FECA-4A09-86B8-D22A26B2D692}" presName="node" presStyleLbl="node1" presStyleIdx="1" presStyleCnt="6" custScaleX="171041">
        <dgm:presLayoutVars>
          <dgm:bulletEnabled val="1"/>
        </dgm:presLayoutVars>
      </dgm:prSet>
      <dgm:spPr/>
      <dgm:t>
        <a:bodyPr/>
        <a:lstStyle/>
        <a:p>
          <a:endParaRPr kumimoji="1" lang="ja-JP" altLang="en-US"/>
        </a:p>
      </dgm:t>
    </dgm:pt>
    <dgm:pt modelId="{B79BEC52-4A3C-4665-948E-5AB634E4DDD1}" type="pres">
      <dgm:prSet presAssocID="{FBC42729-2ECE-47F8-80EF-0A2691BE4F4B}" presName="sibTrans" presStyleCnt="0"/>
      <dgm:spPr/>
    </dgm:pt>
    <dgm:pt modelId="{9E71994E-CAF8-46B6-9D24-24B986C042F2}" type="pres">
      <dgm:prSet presAssocID="{7B17B44F-FC52-4305-B7B4-359C8BB0CC78}" presName="node" presStyleLbl="node1" presStyleIdx="2" presStyleCnt="6" custScaleX="161847">
        <dgm:presLayoutVars>
          <dgm:bulletEnabled val="1"/>
        </dgm:presLayoutVars>
      </dgm:prSet>
      <dgm:spPr/>
      <dgm:t>
        <a:bodyPr/>
        <a:lstStyle/>
        <a:p>
          <a:endParaRPr kumimoji="1" lang="ja-JP" altLang="en-US"/>
        </a:p>
      </dgm:t>
    </dgm:pt>
    <dgm:pt modelId="{738F86CF-128D-470E-936B-6A3F88B3548B}" type="pres">
      <dgm:prSet presAssocID="{92690300-D18D-45E1-9C05-A5A7F486431A}" presName="sibTrans" presStyleCnt="0"/>
      <dgm:spPr/>
    </dgm:pt>
    <dgm:pt modelId="{AB46F437-0746-4546-925E-0EB7C7D5DEEE}" type="pres">
      <dgm:prSet presAssocID="{A8173AC5-747C-4629-AFDD-A87911240C17}" presName="node" presStyleLbl="node1" presStyleIdx="3" presStyleCnt="6" custScaleX="183491">
        <dgm:presLayoutVars>
          <dgm:bulletEnabled val="1"/>
        </dgm:presLayoutVars>
      </dgm:prSet>
      <dgm:spPr/>
      <dgm:t>
        <a:bodyPr/>
        <a:lstStyle/>
        <a:p>
          <a:endParaRPr kumimoji="1" lang="ja-JP" altLang="en-US"/>
        </a:p>
      </dgm:t>
    </dgm:pt>
    <dgm:pt modelId="{DFB5A0A0-5AAF-4E7A-96E3-6AAED3E2A4DE}" type="pres">
      <dgm:prSet presAssocID="{53B3EEC5-F0C3-4637-83DF-ECC7F7989530}" presName="sibTrans" presStyleCnt="0"/>
      <dgm:spPr/>
    </dgm:pt>
    <dgm:pt modelId="{EF93FE5D-CECB-421C-A5E7-C8A146A6D18C}" type="pres">
      <dgm:prSet presAssocID="{719CC07F-E7E8-4D5D-812D-B4FE5927E5EE}" presName="node" presStyleLbl="node1" presStyleIdx="4" presStyleCnt="6" custScaleX="166731">
        <dgm:presLayoutVars>
          <dgm:bulletEnabled val="1"/>
        </dgm:presLayoutVars>
      </dgm:prSet>
      <dgm:spPr/>
      <dgm:t>
        <a:bodyPr/>
        <a:lstStyle/>
        <a:p>
          <a:endParaRPr kumimoji="1" lang="ja-JP" altLang="en-US"/>
        </a:p>
      </dgm:t>
    </dgm:pt>
    <dgm:pt modelId="{69C1F5B3-E374-4A16-AD71-1F7CD42FE451}" type="pres">
      <dgm:prSet presAssocID="{371C3CB0-B366-474D-B5B7-5314870145B2}" presName="sibTrans" presStyleCnt="0"/>
      <dgm:spPr/>
    </dgm:pt>
    <dgm:pt modelId="{4872DE25-18B2-4051-AC2E-50E8F9E547B9}" type="pres">
      <dgm:prSet presAssocID="{62B35D10-1538-4D55-950A-2A2BA79ABB01}" presName="node" presStyleLbl="node1" presStyleIdx="5" presStyleCnt="6" custScaleX="182009">
        <dgm:presLayoutVars>
          <dgm:bulletEnabled val="1"/>
        </dgm:presLayoutVars>
      </dgm:prSet>
      <dgm:spPr/>
      <dgm:t>
        <a:bodyPr/>
        <a:lstStyle/>
        <a:p>
          <a:endParaRPr kumimoji="1" lang="ja-JP" altLang="en-US"/>
        </a:p>
      </dgm:t>
    </dgm:pt>
  </dgm:ptLst>
  <dgm:cxnLst>
    <dgm:cxn modelId="{97A8BBC7-C598-49B1-96F0-86C437BF9355}" type="presOf" srcId="{A8173AC5-747C-4629-AFDD-A87911240C17}" destId="{AB46F437-0746-4546-925E-0EB7C7D5DEEE}" srcOrd="0" destOrd="0" presId="urn:microsoft.com/office/officeart/2005/8/layout/default"/>
    <dgm:cxn modelId="{F03DD442-96A4-477A-9D30-F76921D72844}" srcId="{816B225A-6D9C-45A5-A08D-C6272DC2B9BE}" destId="{719CC07F-E7E8-4D5D-812D-B4FE5927E5EE}" srcOrd="4" destOrd="0" parTransId="{2DF4381A-E109-454A-9E32-D93C72FC7A55}" sibTransId="{371C3CB0-B366-474D-B5B7-5314870145B2}"/>
    <dgm:cxn modelId="{C99A6A04-00F2-464C-A463-810353EE4324}" srcId="{816B225A-6D9C-45A5-A08D-C6272DC2B9BE}" destId="{7B17B44F-FC52-4305-B7B4-359C8BB0CC78}" srcOrd="2" destOrd="0" parTransId="{33AB0CC5-D5AB-43B3-85EC-314056ECEFE3}" sibTransId="{92690300-D18D-45E1-9C05-A5A7F486431A}"/>
    <dgm:cxn modelId="{ACA0C37A-6F13-4305-A11E-FB8836B1E6BF}" type="presOf" srcId="{7B17B44F-FC52-4305-B7B4-359C8BB0CC78}" destId="{9E71994E-CAF8-46B6-9D24-24B986C042F2}" srcOrd="0" destOrd="0" presId="urn:microsoft.com/office/officeart/2005/8/layout/default"/>
    <dgm:cxn modelId="{095A38D7-F7AC-43D6-BBEB-A969AC2E2D03}" type="presOf" srcId="{40401B07-2BC1-43D1-990D-EA08A2E96199}" destId="{FFE1DB0B-A649-43C1-B7D2-CEF3FA2CA620}" srcOrd="0" destOrd="0" presId="urn:microsoft.com/office/officeart/2005/8/layout/default"/>
    <dgm:cxn modelId="{A95E0B9F-59F7-44CA-BC30-FF56A08C9DCF}" srcId="{816B225A-6D9C-45A5-A08D-C6272DC2B9BE}" destId="{A8173AC5-747C-4629-AFDD-A87911240C17}" srcOrd="3" destOrd="0" parTransId="{E974970D-70A4-448F-ADA5-582372723288}" sibTransId="{53B3EEC5-F0C3-4637-83DF-ECC7F7989530}"/>
    <dgm:cxn modelId="{050851E5-7985-4624-BFA0-E63890E07C3D}" srcId="{816B225A-6D9C-45A5-A08D-C6272DC2B9BE}" destId="{62B35D10-1538-4D55-950A-2A2BA79ABB01}" srcOrd="5" destOrd="0" parTransId="{3B7949E4-2C6C-4147-8E77-B67B75755B1D}" sibTransId="{14D47D6F-6546-446B-AE47-30FEAA7CBE24}"/>
    <dgm:cxn modelId="{97356272-F481-458B-983D-046315661D25}" type="presOf" srcId="{816B225A-6D9C-45A5-A08D-C6272DC2B9BE}" destId="{FB970023-0AD8-4257-9D69-0D38BBE98C0B}" srcOrd="0" destOrd="0" presId="urn:microsoft.com/office/officeart/2005/8/layout/default"/>
    <dgm:cxn modelId="{4DA3ACD3-99A0-4E4F-8DBF-45583C3DAD53}" type="presOf" srcId="{719CC07F-E7E8-4D5D-812D-B4FE5927E5EE}" destId="{EF93FE5D-CECB-421C-A5E7-C8A146A6D18C}" srcOrd="0" destOrd="0" presId="urn:microsoft.com/office/officeart/2005/8/layout/default"/>
    <dgm:cxn modelId="{D14BE111-938D-455E-BC5D-FEEE494EBAD7}" type="presOf" srcId="{032D3BBA-FECA-4A09-86B8-D22A26B2D692}" destId="{DE94FCB2-DC8D-4E9C-99AC-1B4A02F51ED1}" srcOrd="0" destOrd="0" presId="urn:microsoft.com/office/officeart/2005/8/layout/default"/>
    <dgm:cxn modelId="{998C31B9-B5F2-4DC8-A102-8DCC562F3FC9}" type="presOf" srcId="{62B35D10-1538-4D55-950A-2A2BA79ABB01}" destId="{4872DE25-18B2-4051-AC2E-50E8F9E547B9}" srcOrd="0" destOrd="0" presId="urn:microsoft.com/office/officeart/2005/8/layout/default"/>
    <dgm:cxn modelId="{6A1762DF-7C29-4A0A-8748-CEA318AD2CB0}" srcId="{816B225A-6D9C-45A5-A08D-C6272DC2B9BE}" destId="{40401B07-2BC1-43D1-990D-EA08A2E96199}" srcOrd="0" destOrd="0" parTransId="{7810A5FF-DD0E-4847-BB51-CCA58505CB3C}" sibTransId="{87D7B1F8-6123-41EB-9EE4-4365B501F819}"/>
    <dgm:cxn modelId="{3C106BD5-B745-482F-ACFC-16D6C59D484C}" srcId="{816B225A-6D9C-45A5-A08D-C6272DC2B9BE}" destId="{032D3BBA-FECA-4A09-86B8-D22A26B2D692}" srcOrd="1" destOrd="0" parTransId="{4119427E-7B15-41EB-8B5A-B95D0DFD73F7}" sibTransId="{FBC42729-2ECE-47F8-80EF-0A2691BE4F4B}"/>
    <dgm:cxn modelId="{D21973EC-C90C-4587-B62C-A121E16A965D}" type="presParOf" srcId="{FB970023-0AD8-4257-9D69-0D38BBE98C0B}" destId="{FFE1DB0B-A649-43C1-B7D2-CEF3FA2CA620}" srcOrd="0" destOrd="0" presId="urn:microsoft.com/office/officeart/2005/8/layout/default"/>
    <dgm:cxn modelId="{6CFDEDBA-097E-4340-9238-A759F31E8EA0}" type="presParOf" srcId="{FB970023-0AD8-4257-9D69-0D38BBE98C0B}" destId="{2801E637-8C93-40BB-8D47-B379444342CD}" srcOrd="1" destOrd="0" presId="urn:microsoft.com/office/officeart/2005/8/layout/default"/>
    <dgm:cxn modelId="{96EFD359-8411-4D75-A1A4-13D8F8AB5488}" type="presParOf" srcId="{FB970023-0AD8-4257-9D69-0D38BBE98C0B}" destId="{DE94FCB2-DC8D-4E9C-99AC-1B4A02F51ED1}" srcOrd="2" destOrd="0" presId="urn:microsoft.com/office/officeart/2005/8/layout/default"/>
    <dgm:cxn modelId="{6DDFC7ED-E257-4010-AEDE-D8679E692D3D}" type="presParOf" srcId="{FB970023-0AD8-4257-9D69-0D38BBE98C0B}" destId="{B79BEC52-4A3C-4665-948E-5AB634E4DDD1}" srcOrd="3" destOrd="0" presId="urn:microsoft.com/office/officeart/2005/8/layout/default"/>
    <dgm:cxn modelId="{C6DEB51A-BA56-4DCA-BF8D-FD4D9792DF37}" type="presParOf" srcId="{FB970023-0AD8-4257-9D69-0D38BBE98C0B}" destId="{9E71994E-CAF8-46B6-9D24-24B986C042F2}" srcOrd="4" destOrd="0" presId="urn:microsoft.com/office/officeart/2005/8/layout/default"/>
    <dgm:cxn modelId="{04AE8AF4-C72D-4F0F-8BA6-5CA4BAAB09FB}" type="presParOf" srcId="{FB970023-0AD8-4257-9D69-0D38BBE98C0B}" destId="{738F86CF-128D-470E-936B-6A3F88B3548B}" srcOrd="5" destOrd="0" presId="urn:microsoft.com/office/officeart/2005/8/layout/default"/>
    <dgm:cxn modelId="{580B9A5C-7976-4A44-A18E-AC881B9AF5A5}" type="presParOf" srcId="{FB970023-0AD8-4257-9D69-0D38BBE98C0B}" destId="{AB46F437-0746-4546-925E-0EB7C7D5DEEE}" srcOrd="6" destOrd="0" presId="urn:microsoft.com/office/officeart/2005/8/layout/default"/>
    <dgm:cxn modelId="{E9573E63-A2F6-4283-B7AD-A041BC805037}" type="presParOf" srcId="{FB970023-0AD8-4257-9D69-0D38BBE98C0B}" destId="{DFB5A0A0-5AAF-4E7A-96E3-6AAED3E2A4DE}" srcOrd="7" destOrd="0" presId="urn:microsoft.com/office/officeart/2005/8/layout/default"/>
    <dgm:cxn modelId="{401110D1-C472-4AD1-9D19-811C3D1E562E}" type="presParOf" srcId="{FB970023-0AD8-4257-9D69-0D38BBE98C0B}" destId="{EF93FE5D-CECB-421C-A5E7-C8A146A6D18C}" srcOrd="8" destOrd="0" presId="urn:microsoft.com/office/officeart/2005/8/layout/default"/>
    <dgm:cxn modelId="{33AFA613-40BB-480D-AEDB-56EC7145800E}" type="presParOf" srcId="{FB970023-0AD8-4257-9D69-0D38BBE98C0B}" destId="{69C1F5B3-E374-4A16-AD71-1F7CD42FE451}" srcOrd="9" destOrd="0" presId="urn:microsoft.com/office/officeart/2005/8/layout/default"/>
    <dgm:cxn modelId="{76C036CF-EA6A-40D7-B208-2B572B960AD5}" type="presParOf" srcId="{FB970023-0AD8-4257-9D69-0D38BBE98C0B}" destId="{4872DE25-18B2-4051-AC2E-50E8F9E547B9}" srcOrd="10" destOrd="0" presId="urn:microsoft.com/office/officeart/2005/8/layout/default"/>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65.xml><?xml version="1.0" encoding="utf-8"?>
<dgm:dataModel xmlns:dgm="http://schemas.openxmlformats.org/drawingml/2006/diagram" xmlns:a="http://schemas.openxmlformats.org/drawingml/2006/main">
  <dgm:ptLst>
    <dgm:pt modelId="{816B225A-6D9C-45A5-A08D-C6272DC2B9BE}" type="doc">
      <dgm:prSet loTypeId="urn:microsoft.com/office/officeart/2005/8/layout/default" loCatId="list" qsTypeId="urn:microsoft.com/office/officeart/2005/8/quickstyle/3d4" qsCatId="3D" csTypeId="urn:microsoft.com/office/officeart/2005/8/colors/accent0_1" csCatId="mainScheme" phldr="1"/>
      <dgm:spPr/>
      <dgm:t>
        <a:bodyPr/>
        <a:lstStyle/>
        <a:p>
          <a:endParaRPr kumimoji="1" lang="ja-JP" altLang="en-US"/>
        </a:p>
      </dgm:t>
    </dgm:pt>
    <dgm:pt modelId="{40401B07-2BC1-43D1-990D-EA08A2E96199}">
      <dgm:prSet phldrT="[テキスト]"/>
      <dgm:spPr/>
      <dgm:t>
        <a:bodyPr/>
        <a:lstStyle/>
        <a:p>
          <a:r>
            <a:rPr kumimoji="1" lang="ja-JP" altLang="en-US" dirty="0" smtClean="0"/>
            <a:t>サイトマップ</a:t>
          </a:r>
          <a:endParaRPr kumimoji="1" lang="ja-JP" altLang="en-US" dirty="0"/>
        </a:p>
      </dgm:t>
    </dgm:pt>
    <dgm:pt modelId="{7810A5FF-DD0E-4847-BB51-CCA58505CB3C}" type="parTrans" cxnId="{6A1762DF-7C29-4A0A-8748-CEA318AD2CB0}">
      <dgm:prSet/>
      <dgm:spPr/>
      <dgm:t>
        <a:bodyPr/>
        <a:lstStyle/>
        <a:p>
          <a:endParaRPr kumimoji="1" lang="ja-JP" altLang="en-US"/>
        </a:p>
      </dgm:t>
    </dgm:pt>
    <dgm:pt modelId="{87D7B1F8-6123-41EB-9EE4-4365B501F819}" type="sibTrans" cxnId="{6A1762DF-7C29-4A0A-8748-CEA318AD2CB0}">
      <dgm:prSet/>
      <dgm:spPr/>
      <dgm:t>
        <a:bodyPr/>
        <a:lstStyle/>
        <a:p>
          <a:endParaRPr kumimoji="1" lang="ja-JP" altLang="en-US"/>
        </a:p>
      </dgm:t>
    </dgm:pt>
    <dgm:pt modelId="{032D3BBA-FECA-4A09-86B8-D22A26B2D692}">
      <dgm:prSet phldrT="[テキスト]"/>
      <dgm:spPr/>
      <dgm:t>
        <a:bodyPr/>
        <a:lstStyle/>
        <a:p>
          <a:r>
            <a:rPr kumimoji="1" lang="ja-JP" altLang="en-US" dirty="0" smtClean="0"/>
            <a:t>個人情報保護方針</a:t>
          </a:r>
          <a:endParaRPr kumimoji="1" lang="ja-JP" altLang="en-US" dirty="0"/>
        </a:p>
      </dgm:t>
    </dgm:pt>
    <dgm:pt modelId="{4119427E-7B15-41EB-8B5A-B95D0DFD73F7}" type="parTrans" cxnId="{3C106BD5-B745-482F-ACFC-16D6C59D484C}">
      <dgm:prSet/>
      <dgm:spPr/>
      <dgm:t>
        <a:bodyPr/>
        <a:lstStyle/>
        <a:p>
          <a:endParaRPr kumimoji="1" lang="ja-JP" altLang="en-US"/>
        </a:p>
      </dgm:t>
    </dgm:pt>
    <dgm:pt modelId="{FBC42729-2ECE-47F8-80EF-0A2691BE4F4B}" type="sibTrans" cxnId="{3C106BD5-B745-482F-ACFC-16D6C59D484C}">
      <dgm:prSet/>
      <dgm:spPr/>
      <dgm:t>
        <a:bodyPr/>
        <a:lstStyle/>
        <a:p>
          <a:endParaRPr kumimoji="1" lang="ja-JP" altLang="en-US"/>
        </a:p>
      </dgm:t>
    </dgm:pt>
    <dgm:pt modelId="{7B17B44F-FC52-4305-B7B4-359C8BB0CC78}">
      <dgm:prSet phldrT="[テキスト]"/>
      <dgm:spPr/>
      <dgm:t>
        <a:bodyPr/>
        <a:lstStyle/>
        <a:p>
          <a:r>
            <a:rPr kumimoji="1" lang="ja-JP" altLang="en-US" dirty="0" smtClean="0"/>
            <a:t>免責事項</a:t>
          </a:r>
          <a:endParaRPr kumimoji="1" lang="ja-JP" altLang="en-US" dirty="0"/>
        </a:p>
      </dgm:t>
    </dgm:pt>
    <dgm:pt modelId="{33AB0CC5-D5AB-43B3-85EC-314056ECEFE3}" type="parTrans" cxnId="{C99A6A04-00F2-464C-A463-810353EE4324}">
      <dgm:prSet/>
      <dgm:spPr/>
      <dgm:t>
        <a:bodyPr/>
        <a:lstStyle/>
        <a:p>
          <a:endParaRPr kumimoji="1" lang="ja-JP" altLang="en-US"/>
        </a:p>
      </dgm:t>
    </dgm:pt>
    <dgm:pt modelId="{92690300-D18D-45E1-9C05-A5A7F486431A}" type="sibTrans" cxnId="{C99A6A04-00F2-464C-A463-810353EE4324}">
      <dgm:prSet/>
      <dgm:spPr/>
      <dgm:t>
        <a:bodyPr/>
        <a:lstStyle/>
        <a:p>
          <a:endParaRPr kumimoji="1" lang="ja-JP" altLang="en-US"/>
        </a:p>
      </dgm:t>
    </dgm:pt>
    <dgm:pt modelId="{A8173AC5-747C-4629-AFDD-A87911240C17}">
      <dgm:prSet phldrT="[テキスト]"/>
      <dgm:spPr/>
      <dgm:t>
        <a:bodyPr/>
        <a:lstStyle/>
        <a:p>
          <a:r>
            <a:rPr kumimoji="1" lang="ja-JP" altLang="en-US" dirty="0" smtClean="0"/>
            <a:t>会社概要</a:t>
          </a:r>
          <a:endParaRPr kumimoji="1" lang="ja-JP" altLang="en-US" dirty="0"/>
        </a:p>
      </dgm:t>
    </dgm:pt>
    <dgm:pt modelId="{E974970D-70A4-448F-ADA5-582372723288}" type="parTrans" cxnId="{A95E0B9F-59F7-44CA-BC30-FF56A08C9DCF}">
      <dgm:prSet/>
      <dgm:spPr/>
      <dgm:t>
        <a:bodyPr/>
        <a:lstStyle/>
        <a:p>
          <a:endParaRPr kumimoji="1" lang="ja-JP" altLang="en-US"/>
        </a:p>
      </dgm:t>
    </dgm:pt>
    <dgm:pt modelId="{53B3EEC5-F0C3-4637-83DF-ECC7F7989530}" type="sibTrans" cxnId="{A95E0B9F-59F7-44CA-BC30-FF56A08C9DCF}">
      <dgm:prSet/>
      <dgm:spPr/>
      <dgm:t>
        <a:bodyPr/>
        <a:lstStyle/>
        <a:p>
          <a:endParaRPr kumimoji="1" lang="ja-JP" altLang="en-US"/>
        </a:p>
      </dgm:t>
    </dgm:pt>
    <dgm:pt modelId="{719CC07F-E7E8-4D5D-812D-B4FE5927E5EE}">
      <dgm:prSet phldrT="[テキスト]"/>
      <dgm:spPr/>
      <dgm:t>
        <a:bodyPr/>
        <a:lstStyle/>
        <a:p>
          <a:r>
            <a:rPr kumimoji="1" lang="ja-JP" altLang="en-US" dirty="0" smtClean="0"/>
            <a:t>お問い合わせ</a:t>
          </a:r>
          <a:endParaRPr kumimoji="1" lang="ja-JP" altLang="en-US" dirty="0"/>
        </a:p>
      </dgm:t>
    </dgm:pt>
    <dgm:pt modelId="{2DF4381A-E109-454A-9E32-D93C72FC7A55}" type="parTrans" cxnId="{F03DD442-96A4-477A-9D30-F76921D72844}">
      <dgm:prSet/>
      <dgm:spPr/>
      <dgm:t>
        <a:bodyPr/>
        <a:lstStyle/>
        <a:p>
          <a:endParaRPr kumimoji="1" lang="ja-JP" altLang="en-US"/>
        </a:p>
      </dgm:t>
    </dgm:pt>
    <dgm:pt modelId="{371C3CB0-B366-474D-B5B7-5314870145B2}" type="sibTrans" cxnId="{F03DD442-96A4-477A-9D30-F76921D72844}">
      <dgm:prSet/>
      <dgm:spPr/>
      <dgm:t>
        <a:bodyPr/>
        <a:lstStyle/>
        <a:p>
          <a:endParaRPr kumimoji="1" lang="ja-JP" altLang="en-US"/>
        </a:p>
      </dgm:t>
    </dgm:pt>
    <dgm:pt modelId="{62B35D10-1538-4D55-950A-2A2BA79ABB01}">
      <dgm:prSet phldrT="[テキスト]"/>
      <dgm:spPr/>
      <dgm:t>
        <a:bodyPr/>
        <a:lstStyle/>
        <a:p>
          <a:r>
            <a:rPr kumimoji="1" lang="ja-JP" altLang="en-US" dirty="0" smtClean="0"/>
            <a:t>お問い合わせ</a:t>
          </a:r>
          <a:endParaRPr kumimoji="1" lang="ja-JP" altLang="en-US" dirty="0"/>
        </a:p>
      </dgm:t>
    </dgm:pt>
    <dgm:pt modelId="{3B7949E4-2C6C-4147-8E77-B67B75755B1D}" type="parTrans" cxnId="{050851E5-7985-4624-BFA0-E63890E07C3D}">
      <dgm:prSet/>
      <dgm:spPr/>
      <dgm:t>
        <a:bodyPr/>
        <a:lstStyle/>
        <a:p>
          <a:endParaRPr kumimoji="1" lang="ja-JP" altLang="en-US"/>
        </a:p>
      </dgm:t>
    </dgm:pt>
    <dgm:pt modelId="{14D47D6F-6546-446B-AE47-30FEAA7CBE24}" type="sibTrans" cxnId="{050851E5-7985-4624-BFA0-E63890E07C3D}">
      <dgm:prSet/>
      <dgm:spPr/>
      <dgm:t>
        <a:bodyPr/>
        <a:lstStyle/>
        <a:p>
          <a:endParaRPr kumimoji="1" lang="ja-JP" altLang="en-US"/>
        </a:p>
      </dgm:t>
    </dgm:pt>
    <dgm:pt modelId="{FB970023-0AD8-4257-9D69-0D38BBE98C0B}" type="pres">
      <dgm:prSet presAssocID="{816B225A-6D9C-45A5-A08D-C6272DC2B9BE}" presName="diagram" presStyleCnt="0">
        <dgm:presLayoutVars>
          <dgm:dir/>
          <dgm:resizeHandles val="exact"/>
        </dgm:presLayoutVars>
      </dgm:prSet>
      <dgm:spPr/>
      <dgm:t>
        <a:bodyPr/>
        <a:lstStyle/>
        <a:p>
          <a:endParaRPr kumimoji="1" lang="ja-JP" altLang="en-US"/>
        </a:p>
      </dgm:t>
    </dgm:pt>
    <dgm:pt modelId="{FFE1DB0B-A649-43C1-B7D2-CEF3FA2CA620}" type="pres">
      <dgm:prSet presAssocID="{40401B07-2BC1-43D1-990D-EA08A2E96199}" presName="node" presStyleLbl="node1" presStyleIdx="0" presStyleCnt="6" custScaleX="175638">
        <dgm:presLayoutVars>
          <dgm:bulletEnabled val="1"/>
        </dgm:presLayoutVars>
      </dgm:prSet>
      <dgm:spPr/>
      <dgm:t>
        <a:bodyPr/>
        <a:lstStyle/>
        <a:p>
          <a:endParaRPr kumimoji="1" lang="ja-JP" altLang="en-US"/>
        </a:p>
      </dgm:t>
    </dgm:pt>
    <dgm:pt modelId="{2801E637-8C93-40BB-8D47-B379444342CD}" type="pres">
      <dgm:prSet presAssocID="{87D7B1F8-6123-41EB-9EE4-4365B501F819}" presName="sibTrans" presStyleCnt="0"/>
      <dgm:spPr/>
      <dgm:t>
        <a:bodyPr/>
        <a:lstStyle/>
        <a:p>
          <a:endParaRPr kumimoji="1" lang="ja-JP" altLang="en-US"/>
        </a:p>
      </dgm:t>
    </dgm:pt>
    <dgm:pt modelId="{DE94FCB2-DC8D-4E9C-99AC-1B4A02F51ED1}" type="pres">
      <dgm:prSet presAssocID="{032D3BBA-FECA-4A09-86B8-D22A26B2D692}" presName="node" presStyleLbl="node1" presStyleIdx="1" presStyleCnt="6" custScaleX="171041">
        <dgm:presLayoutVars>
          <dgm:bulletEnabled val="1"/>
        </dgm:presLayoutVars>
      </dgm:prSet>
      <dgm:spPr/>
      <dgm:t>
        <a:bodyPr/>
        <a:lstStyle/>
        <a:p>
          <a:endParaRPr kumimoji="1" lang="ja-JP" altLang="en-US"/>
        </a:p>
      </dgm:t>
    </dgm:pt>
    <dgm:pt modelId="{B79BEC52-4A3C-4665-948E-5AB634E4DDD1}" type="pres">
      <dgm:prSet presAssocID="{FBC42729-2ECE-47F8-80EF-0A2691BE4F4B}" presName="sibTrans" presStyleCnt="0"/>
      <dgm:spPr/>
      <dgm:t>
        <a:bodyPr/>
        <a:lstStyle/>
        <a:p>
          <a:endParaRPr kumimoji="1" lang="ja-JP" altLang="en-US"/>
        </a:p>
      </dgm:t>
    </dgm:pt>
    <dgm:pt modelId="{9E71994E-CAF8-46B6-9D24-24B986C042F2}" type="pres">
      <dgm:prSet presAssocID="{7B17B44F-FC52-4305-B7B4-359C8BB0CC78}" presName="node" presStyleLbl="node1" presStyleIdx="2" presStyleCnt="6" custScaleX="161847">
        <dgm:presLayoutVars>
          <dgm:bulletEnabled val="1"/>
        </dgm:presLayoutVars>
      </dgm:prSet>
      <dgm:spPr/>
      <dgm:t>
        <a:bodyPr/>
        <a:lstStyle/>
        <a:p>
          <a:endParaRPr kumimoji="1" lang="ja-JP" altLang="en-US"/>
        </a:p>
      </dgm:t>
    </dgm:pt>
    <dgm:pt modelId="{738F86CF-128D-470E-936B-6A3F88B3548B}" type="pres">
      <dgm:prSet presAssocID="{92690300-D18D-45E1-9C05-A5A7F486431A}" presName="sibTrans" presStyleCnt="0"/>
      <dgm:spPr/>
      <dgm:t>
        <a:bodyPr/>
        <a:lstStyle/>
        <a:p>
          <a:endParaRPr kumimoji="1" lang="ja-JP" altLang="en-US"/>
        </a:p>
      </dgm:t>
    </dgm:pt>
    <dgm:pt modelId="{AB46F437-0746-4546-925E-0EB7C7D5DEEE}" type="pres">
      <dgm:prSet presAssocID="{A8173AC5-747C-4629-AFDD-A87911240C17}" presName="node" presStyleLbl="node1" presStyleIdx="3" presStyleCnt="6" custScaleX="183491">
        <dgm:presLayoutVars>
          <dgm:bulletEnabled val="1"/>
        </dgm:presLayoutVars>
      </dgm:prSet>
      <dgm:spPr/>
      <dgm:t>
        <a:bodyPr/>
        <a:lstStyle/>
        <a:p>
          <a:endParaRPr kumimoji="1" lang="ja-JP" altLang="en-US"/>
        </a:p>
      </dgm:t>
    </dgm:pt>
    <dgm:pt modelId="{DFB5A0A0-5AAF-4E7A-96E3-6AAED3E2A4DE}" type="pres">
      <dgm:prSet presAssocID="{53B3EEC5-F0C3-4637-83DF-ECC7F7989530}" presName="sibTrans" presStyleCnt="0"/>
      <dgm:spPr/>
      <dgm:t>
        <a:bodyPr/>
        <a:lstStyle/>
        <a:p>
          <a:endParaRPr kumimoji="1" lang="ja-JP" altLang="en-US"/>
        </a:p>
      </dgm:t>
    </dgm:pt>
    <dgm:pt modelId="{EF93FE5D-CECB-421C-A5E7-C8A146A6D18C}" type="pres">
      <dgm:prSet presAssocID="{719CC07F-E7E8-4D5D-812D-B4FE5927E5EE}" presName="node" presStyleLbl="node1" presStyleIdx="4" presStyleCnt="6" custScaleX="166731">
        <dgm:presLayoutVars>
          <dgm:bulletEnabled val="1"/>
        </dgm:presLayoutVars>
      </dgm:prSet>
      <dgm:spPr/>
      <dgm:t>
        <a:bodyPr/>
        <a:lstStyle/>
        <a:p>
          <a:endParaRPr kumimoji="1" lang="ja-JP" altLang="en-US"/>
        </a:p>
      </dgm:t>
    </dgm:pt>
    <dgm:pt modelId="{69C1F5B3-E374-4A16-AD71-1F7CD42FE451}" type="pres">
      <dgm:prSet presAssocID="{371C3CB0-B366-474D-B5B7-5314870145B2}" presName="sibTrans" presStyleCnt="0"/>
      <dgm:spPr/>
      <dgm:t>
        <a:bodyPr/>
        <a:lstStyle/>
        <a:p>
          <a:endParaRPr kumimoji="1" lang="ja-JP" altLang="en-US"/>
        </a:p>
      </dgm:t>
    </dgm:pt>
    <dgm:pt modelId="{4872DE25-18B2-4051-AC2E-50E8F9E547B9}" type="pres">
      <dgm:prSet presAssocID="{62B35D10-1538-4D55-950A-2A2BA79ABB01}" presName="node" presStyleLbl="node1" presStyleIdx="5" presStyleCnt="6" custScaleX="182009">
        <dgm:presLayoutVars>
          <dgm:bulletEnabled val="1"/>
        </dgm:presLayoutVars>
      </dgm:prSet>
      <dgm:spPr/>
      <dgm:t>
        <a:bodyPr/>
        <a:lstStyle/>
        <a:p>
          <a:endParaRPr kumimoji="1" lang="ja-JP" altLang="en-US"/>
        </a:p>
      </dgm:t>
    </dgm:pt>
  </dgm:ptLst>
  <dgm:cxnLst>
    <dgm:cxn modelId="{C99A6A04-00F2-464C-A463-810353EE4324}" srcId="{816B225A-6D9C-45A5-A08D-C6272DC2B9BE}" destId="{7B17B44F-FC52-4305-B7B4-359C8BB0CC78}" srcOrd="2" destOrd="0" parTransId="{33AB0CC5-D5AB-43B3-85EC-314056ECEFE3}" sibTransId="{92690300-D18D-45E1-9C05-A5A7F486431A}"/>
    <dgm:cxn modelId="{A4AEFA6D-FA80-47BB-BA81-D7A49C148EA2}" type="presOf" srcId="{7B17B44F-FC52-4305-B7B4-359C8BB0CC78}" destId="{9E71994E-CAF8-46B6-9D24-24B986C042F2}" srcOrd="0" destOrd="0" presId="urn:microsoft.com/office/officeart/2005/8/layout/default"/>
    <dgm:cxn modelId="{CC66F3DF-4229-44C5-AEFB-DEE5753C3808}" type="presOf" srcId="{62B35D10-1538-4D55-950A-2A2BA79ABB01}" destId="{4872DE25-18B2-4051-AC2E-50E8F9E547B9}" srcOrd="0" destOrd="0" presId="urn:microsoft.com/office/officeart/2005/8/layout/default"/>
    <dgm:cxn modelId="{D8838A76-BF16-4740-87D3-3013B3DF0C6E}" type="presOf" srcId="{40401B07-2BC1-43D1-990D-EA08A2E96199}" destId="{FFE1DB0B-A649-43C1-B7D2-CEF3FA2CA620}" srcOrd="0" destOrd="0" presId="urn:microsoft.com/office/officeart/2005/8/layout/default"/>
    <dgm:cxn modelId="{4B10694A-2685-44C7-A804-C40F4D2A1DEE}" type="presOf" srcId="{719CC07F-E7E8-4D5D-812D-B4FE5927E5EE}" destId="{EF93FE5D-CECB-421C-A5E7-C8A146A6D18C}" srcOrd="0" destOrd="0" presId="urn:microsoft.com/office/officeart/2005/8/layout/default"/>
    <dgm:cxn modelId="{A05D17EF-B8BB-43A5-9361-476389754DEE}" type="presOf" srcId="{A8173AC5-747C-4629-AFDD-A87911240C17}" destId="{AB46F437-0746-4546-925E-0EB7C7D5DEEE}" srcOrd="0" destOrd="0" presId="urn:microsoft.com/office/officeart/2005/8/layout/default"/>
    <dgm:cxn modelId="{3C106BD5-B745-482F-ACFC-16D6C59D484C}" srcId="{816B225A-6D9C-45A5-A08D-C6272DC2B9BE}" destId="{032D3BBA-FECA-4A09-86B8-D22A26B2D692}" srcOrd="1" destOrd="0" parTransId="{4119427E-7B15-41EB-8B5A-B95D0DFD73F7}" sibTransId="{FBC42729-2ECE-47F8-80EF-0A2691BE4F4B}"/>
    <dgm:cxn modelId="{F03DD442-96A4-477A-9D30-F76921D72844}" srcId="{816B225A-6D9C-45A5-A08D-C6272DC2B9BE}" destId="{719CC07F-E7E8-4D5D-812D-B4FE5927E5EE}" srcOrd="4" destOrd="0" parTransId="{2DF4381A-E109-454A-9E32-D93C72FC7A55}" sibTransId="{371C3CB0-B366-474D-B5B7-5314870145B2}"/>
    <dgm:cxn modelId="{A95E0B9F-59F7-44CA-BC30-FF56A08C9DCF}" srcId="{816B225A-6D9C-45A5-A08D-C6272DC2B9BE}" destId="{A8173AC5-747C-4629-AFDD-A87911240C17}" srcOrd="3" destOrd="0" parTransId="{E974970D-70A4-448F-ADA5-582372723288}" sibTransId="{53B3EEC5-F0C3-4637-83DF-ECC7F7989530}"/>
    <dgm:cxn modelId="{050851E5-7985-4624-BFA0-E63890E07C3D}" srcId="{816B225A-6D9C-45A5-A08D-C6272DC2B9BE}" destId="{62B35D10-1538-4D55-950A-2A2BA79ABB01}" srcOrd="5" destOrd="0" parTransId="{3B7949E4-2C6C-4147-8E77-B67B75755B1D}" sibTransId="{14D47D6F-6546-446B-AE47-30FEAA7CBE24}"/>
    <dgm:cxn modelId="{6A1762DF-7C29-4A0A-8748-CEA318AD2CB0}" srcId="{816B225A-6D9C-45A5-A08D-C6272DC2B9BE}" destId="{40401B07-2BC1-43D1-990D-EA08A2E96199}" srcOrd="0" destOrd="0" parTransId="{7810A5FF-DD0E-4847-BB51-CCA58505CB3C}" sibTransId="{87D7B1F8-6123-41EB-9EE4-4365B501F819}"/>
    <dgm:cxn modelId="{C9EB2ED2-3D9C-48CE-BCAB-87C32EA95AB9}" type="presOf" srcId="{816B225A-6D9C-45A5-A08D-C6272DC2B9BE}" destId="{FB970023-0AD8-4257-9D69-0D38BBE98C0B}" srcOrd="0" destOrd="0" presId="urn:microsoft.com/office/officeart/2005/8/layout/default"/>
    <dgm:cxn modelId="{350579E5-9AE6-411C-8D2E-A564CC191BB1}" type="presOf" srcId="{032D3BBA-FECA-4A09-86B8-D22A26B2D692}" destId="{DE94FCB2-DC8D-4E9C-99AC-1B4A02F51ED1}" srcOrd="0" destOrd="0" presId="urn:microsoft.com/office/officeart/2005/8/layout/default"/>
    <dgm:cxn modelId="{19F55A7B-0FD0-4C7C-939A-0E4D2C5CFC58}" type="presParOf" srcId="{FB970023-0AD8-4257-9D69-0D38BBE98C0B}" destId="{FFE1DB0B-A649-43C1-B7D2-CEF3FA2CA620}" srcOrd="0" destOrd="0" presId="urn:microsoft.com/office/officeart/2005/8/layout/default"/>
    <dgm:cxn modelId="{606023E5-276D-4671-9F53-94FF3463DCF5}" type="presParOf" srcId="{FB970023-0AD8-4257-9D69-0D38BBE98C0B}" destId="{2801E637-8C93-40BB-8D47-B379444342CD}" srcOrd="1" destOrd="0" presId="urn:microsoft.com/office/officeart/2005/8/layout/default"/>
    <dgm:cxn modelId="{0DD50B2C-5BEA-409F-9A72-0D587D9774A1}" type="presParOf" srcId="{FB970023-0AD8-4257-9D69-0D38BBE98C0B}" destId="{DE94FCB2-DC8D-4E9C-99AC-1B4A02F51ED1}" srcOrd="2" destOrd="0" presId="urn:microsoft.com/office/officeart/2005/8/layout/default"/>
    <dgm:cxn modelId="{C80234E6-3AD8-43D4-B3B7-ED4F41618641}" type="presParOf" srcId="{FB970023-0AD8-4257-9D69-0D38BBE98C0B}" destId="{B79BEC52-4A3C-4665-948E-5AB634E4DDD1}" srcOrd="3" destOrd="0" presId="urn:microsoft.com/office/officeart/2005/8/layout/default"/>
    <dgm:cxn modelId="{38A8DE6F-6F74-4D23-BFB4-B3C7F85E24B6}" type="presParOf" srcId="{FB970023-0AD8-4257-9D69-0D38BBE98C0B}" destId="{9E71994E-CAF8-46B6-9D24-24B986C042F2}" srcOrd="4" destOrd="0" presId="urn:microsoft.com/office/officeart/2005/8/layout/default"/>
    <dgm:cxn modelId="{1B599382-6274-4E77-966A-C851715C1316}" type="presParOf" srcId="{FB970023-0AD8-4257-9D69-0D38BBE98C0B}" destId="{738F86CF-128D-470E-936B-6A3F88B3548B}" srcOrd="5" destOrd="0" presId="urn:microsoft.com/office/officeart/2005/8/layout/default"/>
    <dgm:cxn modelId="{E071A80B-2EA4-45EC-AB32-FA12FA586A47}" type="presParOf" srcId="{FB970023-0AD8-4257-9D69-0D38BBE98C0B}" destId="{AB46F437-0746-4546-925E-0EB7C7D5DEEE}" srcOrd="6" destOrd="0" presId="urn:microsoft.com/office/officeart/2005/8/layout/default"/>
    <dgm:cxn modelId="{D980C77D-0F3B-45B2-8BDF-D641104FD0B4}" type="presParOf" srcId="{FB970023-0AD8-4257-9D69-0D38BBE98C0B}" destId="{DFB5A0A0-5AAF-4E7A-96E3-6AAED3E2A4DE}" srcOrd="7" destOrd="0" presId="urn:microsoft.com/office/officeart/2005/8/layout/default"/>
    <dgm:cxn modelId="{A9A9920B-4B3C-484B-AAD6-DB047A5DBF8B}" type="presParOf" srcId="{FB970023-0AD8-4257-9D69-0D38BBE98C0B}" destId="{EF93FE5D-CECB-421C-A5E7-C8A146A6D18C}" srcOrd="8" destOrd="0" presId="urn:microsoft.com/office/officeart/2005/8/layout/default"/>
    <dgm:cxn modelId="{37D4C34C-4BF0-4133-A263-0823492E7177}" type="presParOf" srcId="{FB970023-0AD8-4257-9D69-0D38BBE98C0B}" destId="{69C1F5B3-E374-4A16-AD71-1F7CD42FE451}" srcOrd="9" destOrd="0" presId="urn:microsoft.com/office/officeart/2005/8/layout/default"/>
    <dgm:cxn modelId="{998B66D3-09C2-4D38-BCB6-22873846063A}" type="presParOf" srcId="{FB970023-0AD8-4257-9D69-0D38BBE98C0B}" destId="{4872DE25-18B2-4051-AC2E-50E8F9E547B9}" srcOrd="10" destOrd="0" presId="urn:microsoft.com/office/officeart/2005/8/layout/default"/>
  </dgm:cxnLst>
  <dgm:bg/>
  <dgm:whole/>
  <dgm:extLst>
    <a:ext uri="http://schemas.microsoft.com/office/drawing/2008/diagram">
      <dsp:dataModelExt xmlns:dsp="http://schemas.microsoft.com/office/drawing/2008/diagram" xmlns="" relId="rId11" minVer="http://schemas.openxmlformats.org/drawingml/2006/diagram"/>
    </a:ext>
  </dgm:extLst>
</dgm:dataModel>
</file>

<file path=ppt/diagrams/data66.xml><?xml version="1.0" encoding="utf-8"?>
<dgm:dataModel xmlns:dgm="http://schemas.openxmlformats.org/drawingml/2006/diagram" xmlns:a="http://schemas.openxmlformats.org/drawingml/2006/main">
  <dgm:ptLst>
    <dgm:pt modelId="{816B225A-6D9C-45A5-A08D-C6272DC2B9BE}"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kumimoji="1" lang="ja-JP" altLang="en-US"/>
        </a:p>
      </dgm:t>
    </dgm:pt>
    <dgm:pt modelId="{40401B07-2BC1-43D1-990D-EA08A2E96199}">
      <dgm:prSet phldrT="[テキスト]"/>
      <dgm:spPr/>
      <dgm:t>
        <a:bodyPr/>
        <a:lstStyle/>
        <a:p>
          <a:r>
            <a:rPr kumimoji="1" lang="en-US" altLang="ja-JP" dirty="0" smtClean="0"/>
            <a:t>HOME</a:t>
          </a:r>
          <a:endParaRPr kumimoji="1" lang="ja-JP" altLang="en-US" dirty="0"/>
        </a:p>
      </dgm:t>
    </dgm:pt>
    <dgm:pt modelId="{7810A5FF-DD0E-4847-BB51-CCA58505CB3C}" type="parTrans" cxnId="{6A1762DF-7C29-4A0A-8748-CEA318AD2CB0}">
      <dgm:prSet/>
      <dgm:spPr/>
      <dgm:t>
        <a:bodyPr/>
        <a:lstStyle/>
        <a:p>
          <a:endParaRPr kumimoji="1" lang="ja-JP" altLang="en-US"/>
        </a:p>
      </dgm:t>
    </dgm:pt>
    <dgm:pt modelId="{87D7B1F8-6123-41EB-9EE4-4365B501F819}" type="sibTrans" cxnId="{6A1762DF-7C29-4A0A-8748-CEA318AD2CB0}">
      <dgm:prSet/>
      <dgm:spPr/>
      <dgm:t>
        <a:bodyPr/>
        <a:lstStyle/>
        <a:p>
          <a:endParaRPr kumimoji="1" lang="ja-JP" altLang="en-US"/>
        </a:p>
      </dgm:t>
    </dgm:pt>
    <dgm:pt modelId="{032D3BBA-FECA-4A09-86B8-D22A26B2D692}">
      <dgm:prSet phldrT="[テキスト]"/>
      <dgm:spPr/>
      <dgm:t>
        <a:bodyPr/>
        <a:lstStyle/>
        <a:p>
          <a:r>
            <a:rPr kumimoji="1" lang="en-US" altLang="ja-JP" dirty="0" smtClean="0"/>
            <a:t>NEWS</a:t>
          </a:r>
          <a:endParaRPr kumimoji="1" lang="ja-JP" altLang="en-US" dirty="0"/>
        </a:p>
      </dgm:t>
    </dgm:pt>
    <dgm:pt modelId="{4119427E-7B15-41EB-8B5A-B95D0DFD73F7}" type="parTrans" cxnId="{3C106BD5-B745-482F-ACFC-16D6C59D484C}">
      <dgm:prSet/>
      <dgm:spPr/>
      <dgm:t>
        <a:bodyPr/>
        <a:lstStyle/>
        <a:p>
          <a:endParaRPr kumimoji="1" lang="ja-JP" altLang="en-US"/>
        </a:p>
      </dgm:t>
    </dgm:pt>
    <dgm:pt modelId="{FBC42729-2ECE-47F8-80EF-0A2691BE4F4B}" type="sibTrans" cxnId="{3C106BD5-B745-482F-ACFC-16D6C59D484C}">
      <dgm:prSet/>
      <dgm:spPr/>
      <dgm:t>
        <a:bodyPr/>
        <a:lstStyle/>
        <a:p>
          <a:endParaRPr kumimoji="1" lang="ja-JP" altLang="en-US"/>
        </a:p>
      </dgm:t>
    </dgm:pt>
    <dgm:pt modelId="{7B17B44F-FC52-4305-B7B4-359C8BB0CC78}">
      <dgm:prSet phldrT="[テキスト]"/>
      <dgm:spPr/>
      <dgm:t>
        <a:bodyPr/>
        <a:lstStyle/>
        <a:p>
          <a:r>
            <a:rPr kumimoji="1" lang="ja-JP" altLang="en-US" dirty="0" smtClean="0"/>
            <a:t>サービス</a:t>
          </a:r>
          <a:endParaRPr kumimoji="1" lang="ja-JP" altLang="en-US" dirty="0"/>
        </a:p>
      </dgm:t>
    </dgm:pt>
    <dgm:pt modelId="{33AB0CC5-D5AB-43B3-85EC-314056ECEFE3}" type="parTrans" cxnId="{C99A6A04-00F2-464C-A463-810353EE4324}">
      <dgm:prSet/>
      <dgm:spPr/>
      <dgm:t>
        <a:bodyPr/>
        <a:lstStyle/>
        <a:p>
          <a:endParaRPr kumimoji="1" lang="ja-JP" altLang="en-US"/>
        </a:p>
      </dgm:t>
    </dgm:pt>
    <dgm:pt modelId="{92690300-D18D-45E1-9C05-A5A7F486431A}" type="sibTrans" cxnId="{C99A6A04-00F2-464C-A463-810353EE4324}">
      <dgm:prSet/>
      <dgm:spPr/>
      <dgm:t>
        <a:bodyPr/>
        <a:lstStyle/>
        <a:p>
          <a:endParaRPr kumimoji="1" lang="ja-JP" altLang="en-US"/>
        </a:p>
      </dgm:t>
    </dgm:pt>
    <dgm:pt modelId="{A8173AC5-747C-4629-AFDD-A87911240C17}">
      <dgm:prSet phldrT="[テキスト]"/>
      <dgm:spPr/>
      <dgm:t>
        <a:bodyPr/>
        <a:lstStyle/>
        <a:p>
          <a:r>
            <a:rPr kumimoji="1" lang="ja-JP" altLang="en-US" dirty="0" smtClean="0"/>
            <a:t>決済端末</a:t>
          </a:r>
          <a:endParaRPr kumimoji="1" lang="ja-JP" altLang="en-US" dirty="0"/>
        </a:p>
      </dgm:t>
    </dgm:pt>
    <dgm:pt modelId="{E974970D-70A4-448F-ADA5-582372723288}" type="parTrans" cxnId="{A95E0B9F-59F7-44CA-BC30-FF56A08C9DCF}">
      <dgm:prSet/>
      <dgm:spPr/>
      <dgm:t>
        <a:bodyPr/>
        <a:lstStyle/>
        <a:p>
          <a:endParaRPr kumimoji="1" lang="ja-JP" altLang="en-US"/>
        </a:p>
      </dgm:t>
    </dgm:pt>
    <dgm:pt modelId="{53B3EEC5-F0C3-4637-83DF-ECC7F7989530}" type="sibTrans" cxnId="{A95E0B9F-59F7-44CA-BC30-FF56A08C9DCF}">
      <dgm:prSet/>
      <dgm:spPr/>
      <dgm:t>
        <a:bodyPr/>
        <a:lstStyle/>
        <a:p>
          <a:endParaRPr kumimoji="1" lang="ja-JP" altLang="en-US"/>
        </a:p>
      </dgm:t>
    </dgm:pt>
    <dgm:pt modelId="{719CC07F-E7E8-4D5D-812D-B4FE5927E5EE}">
      <dgm:prSet phldrT="[テキスト]"/>
      <dgm:spPr/>
      <dgm:t>
        <a:bodyPr/>
        <a:lstStyle/>
        <a:p>
          <a:r>
            <a:rPr kumimoji="1" lang="ja-JP" altLang="en-US" dirty="0" smtClean="0"/>
            <a:t>会社概要</a:t>
          </a:r>
          <a:endParaRPr kumimoji="1" lang="ja-JP" altLang="en-US" dirty="0"/>
        </a:p>
      </dgm:t>
    </dgm:pt>
    <dgm:pt modelId="{2DF4381A-E109-454A-9E32-D93C72FC7A55}" type="parTrans" cxnId="{F03DD442-96A4-477A-9D30-F76921D72844}">
      <dgm:prSet/>
      <dgm:spPr/>
      <dgm:t>
        <a:bodyPr/>
        <a:lstStyle/>
        <a:p>
          <a:endParaRPr kumimoji="1" lang="ja-JP" altLang="en-US"/>
        </a:p>
      </dgm:t>
    </dgm:pt>
    <dgm:pt modelId="{371C3CB0-B366-474D-B5B7-5314870145B2}" type="sibTrans" cxnId="{F03DD442-96A4-477A-9D30-F76921D72844}">
      <dgm:prSet/>
      <dgm:spPr/>
      <dgm:t>
        <a:bodyPr/>
        <a:lstStyle/>
        <a:p>
          <a:endParaRPr kumimoji="1" lang="ja-JP" altLang="en-US"/>
        </a:p>
      </dgm:t>
    </dgm:pt>
    <dgm:pt modelId="{62B35D10-1538-4D55-950A-2A2BA79ABB01}">
      <dgm:prSet phldrT="[テキスト]"/>
      <dgm:spPr/>
      <dgm:t>
        <a:bodyPr/>
        <a:lstStyle/>
        <a:p>
          <a:r>
            <a:rPr kumimoji="1" lang="ja-JP" altLang="en-US" dirty="0" smtClean="0"/>
            <a:t>お問い合わせ</a:t>
          </a:r>
          <a:endParaRPr kumimoji="1" lang="ja-JP" altLang="en-US" dirty="0"/>
        </a:p>
      </dgm:t>
    </dgm:pt>
    <dgm:pt modelId="{3B7949E4-2C6C-4147-8E77-B67B75755B1D}" type="parTrans" cxnId="{050851E5-7985-4624-BFA0-E63890E07C3D}">
      <dgm:prSet/>
      <dgm:spPr/>
      <dgm:t>
        <a:bodyPr/>
        <a:lstStyle/>
        <a:p>
          <a:endParaRPr kumimoji="1" lang="ja-JP" altLang="en-US"/>
        </a:p>
      </dgm:t>
    </dgm:pt>
    <dgm:pt modelId="{14D47D6F-6546-446B-AE47-30FEAA7CBE24}" type="sibTrans" cxnId="{050851E5-7985-4624-BFA0-E63890E07C3D}">
      <dgm:prSet/>
      <dgm:spPr/>
      <dgm:t>
        <a:bodyPr/>
        <a:lstStyle/>
        <a:p>
          <a:endParaRPr kumimoji="1" lang="ja-JP" altLang="en-US"/>
        </a:p>
      </dgm:t>
    </dgm:pt>
    <dgm:pt modelId="{FB970023-0AD8-4257-9D69-0D38BBE98C0B}" type="pres">
      <dgm:prSet presAssocID="{816B225A-6D9C-45A5-A08D-C6272DC2B9BE}" presName="diagram" presStyleCnt="0">
        <dgm:presLayoutVars>
          <dgm:dir/>
          <dgm:resizeHandles val="exact"/>
        </dgm:presLayoutVars>
      </dgm:prSet>
      <dgm:spPr/>
      <dgm:t>
        <a:bodyPr/>
        <a:lstStyle/>
        <a:p>
          <a:endParaRPr kumimoji="1" lang="ja-JP" altLang="en-US"/>
        </a:p>
      </dgm:t>
    </dgm:pt>
    <dgm:pt modelId="{FFE1DB0B-A649-43C1-B7D2-CEF3FA2CA620}" type="pres">
      <dgm:prSet presAssocID="{40401B07-2BC1-43D1-990D-EA08A2E96199}" presName="node" presStyleLbl="node1" presStyleIdx="0" presStyleCnt="6" custScaleX="175638">
        <dgm:presLayoutVars>
          <dgm:bulletEnabled val="1"/>
        </dgm:presLayoutVars>
      </dgm:prSet>
      <dgm:spPr/>
      <dgm:t>
        <a:bodyPr/>
        <a:lstStyle/>
        <a:p>
          <a:endParaRPr kumimoji="1" lang="ja-JP" altLang="en-US"/>
        </a:p>
      </dgm:t>
    </dgm:pt>
    <dgm:pt modelId="{2801E637-8C93-40BB-8D47-B379444342CD}" type="pres">
      <dgm:prSet presAssocID="{87D7B1F8-6123-41EB-9EE4-4365B501F819}" presName="sibTrans" presStyleCnt="0"/>
      <dgm:spPr/>
    </dgm:pt>
    <dgm:pt modelId="{DE94FCB2-DC8D-4E9C-99AC-1B4A02F51ED1}" type="pres">
      <dgm:prSet presAssocID="{032D3BBA-FECA-4A09-86B8-D22A26B2D692}" presName="node" presStyleLbl="node1" presStyleIdx="1" presStyleCnt="6" custScaleX="171041">
        <dgm:presLayoutVars>
          <dgm:bulletEnabled val="1"/>
        </dgm:presLayoutVars>
      </dgm:prSet>
      <dgm:spPr/>
      <dgm:t>
        <a:bodyPr/>
        <a:lstStyle/>
        <a:p>
          <a:endParaRPr kumimoji="1" lang="ja-JP" altLang="en-US"/>
        </a:p>
      </dgm:t>
    </dgm:pt>
    <dgm:pt modelId="{B79BEC52-4A3C-4665-948E-5AB634E4DDD1}" type="pres">
      <dgm:prSet presAssocID="{FBC42729-2ECE-47F8-80EF-0A2691BE4F4B}" presName="sibTrans" presStyleCnt="0"/>
      <dgm:spPr/>
    </dgm:pt>
    <dgm:pt modelId="{9E71994E-CAF8-46B6-9D24-24B986C042F2}" type="pres">
      <dgm:prSet presAssocID="{7B17B44F-FC52-4305-B7B4-359C8BB0CC78}" presName="node" presStyleLbl="node1" presStyleIdx="2" presStyleCnt="6" custScaleX="161847">
        <dgm:presLayoutVars>
          <dgm:bulletEnabled val="1"/>
        </dgm:presLayoutVars>
      </dgm:prSet>
      <dgm:spPr/>
      <dgm:t>
        <a:bodyPr/>
        <a:lstStyle/>
        <a:p>
          <a:endParaRPr kumimoji="1" lang="ja-JP" altLang="en-US"/>
        </a:p>
      </dgm:t>
    </dgm:pt>
    <dgm:pt modelId="{738F86CF-128D-470E-936B-6A3F88B3548B}" type="pres">
      <dgm:prSet presAssocID="{92690300-D18D-45E1-9C05-A5A7F486431A}" presName="sibTrans" presStyleCnt="0"/>
      <dgm:spPr/>
    </dgm:pt>
    <dgm:pt modelId="{AB46F437-0746-4546-925E-0EB7C7D5DEEE}" type="pres">
      <dgm:prSet presAssocID="{A8173AC5-747C-4629-AFDD-A87911240C17}" presName="node" presStyleLbl="node1" presStyleIdx="3" presStyleCnt="6" custScaleX="183491">
        <dgm:presLayoutVars>
          <dgm:bulletEnabled val="1"/>
        </dgm:presLayoutVars>
      </dgm:prSet>
      <dgm:spPr/>
      <dgm:t>
        <a:bodyPr/>
        <a:lstStyle/>
        <a:p>
          <a:endParaRPr kumimoji="1" lang="ja-JP" altLang="en-US"/>
        </a:p>
      </dgm:t>
    </dgm:pt>
    <dgm:pt modelId="{DFB5A0A0-5AAF-4E7A-96E3-6AAED3E2A4DE}" type="pres">
      <dgm:prSet presAssocID="{53B3EEC5-F0C3-4637-83DF-ECC7F7989530}" presName="sibTrans" presStyleCnt="0"/>
      <dgm:spPr/>
    </dgm:pt>
    <dgm:pt modelId="{EF93FE5D-CECB-421C-A5E7-C8A146A6D18C}" type="pres">
      <dgm:prSet presAssocID="{719CC07F-E7E8-4D5D-812D-B4FE5927E5EE}" presName="node" presStyleLbl="node1" presStyleIdx="4" presStyleCnt="6" custScaleX="166731">
        <dgm:presLayoutVars>
          <dgm:bulletEnabled val="1"/>
        </dgm:presLayoutVars>
      </dgm:prSet>
      <dgm:spPr/>
      <dgm:t>
        <a:bodyPr/>
        <a:lstStyle/>
        <a:p>
          <a:endParaRPr kumimoji="1" lang="ja-JP" altLang="en-US"/>
        </a:p>
      </dgm:t>
    </dgm:pt>
    <dgm:pt modelId="{69C1F5B3-E374-4A16-AD71-1F7CD42FE451}" type="pres">
      <dgm:prSet presAssocID="{371C3CB0-B366-474D-B5B7-5314870145B2}" presName="sibTrans" presStyleCnt="0"/>
      <dgm:spPr/>
    </dgm:pt>
    <dgm:pt modelId="{4872DE25-18B2-4051-AC2E-50E8F9E547B9}" type="pres">
      <dgm:prSet presAssocID="{62B35D10-1538-4D55-950A-2A2BA79ABB01}" presName="node" presStyleLbl="node1" presStyleIdx="5" presStyleCnt="6" custScaleX="182009">
        <dgm:presLayoutVars>
          <dgm:bulletEnabled val="1"/>
        </dgm:presLayoutVars>
      </dgm:prSet>
      <dgm:spPr/>
      <dgm:t>
        <a:bodyPr/>
        <a:lstStyle/>
        <a:p>
          <a:endParaRPr kumimoji="1" lang="ja-JP" altLang="en-US"/>
        </a:p>
      </dgm:t>
    </dgm:pt>
  </dgm:ptLst>
  <dgm:cxnLst>
    <dgm:cxn modelId="{F03DD442-96A4-477A-9D30-F76921D72844}" srcId="{816B225A-6D9C-45A5-A08D-C6272DC2B9BE}" destId="{719CC07F-E7E8-4D5D-812D-B4FE5927E5EE}" srcOrd="4" destOrd="0" parTransId="{2DF4381A-E109-454A-9E32-D93C72FC7A55}" sibTransId="{371C3CB0-B366-474D-B5B7-5314870145B2}"/>
    <dgm:cxn modelId="{4234C39F-646F-4070-A6E1-701CA241C80B}" type="presOf" srcId="{62B35D10-1538-4D55-950A-2A2BA79ABB01}" destId="{4872DE25-18B2-4051-AC2E-50E8F9E547B9}" srcOrd="0" destOrd="0" presId="urn:microsoft.com/office/officeart/2005/8/layout/default"/>
    <dgm:cxn modelId="{869AD992-E382-4192-BED2-8B3AAE21918A}" type="presOf" srcId="{032D3BBA-FECA-4A09-86B8-D22A26B2D692}" destId="{DE94FCB2-DC8D-4E9C-99AC-1B4A02F51ED1}" srcOrd="0" destOrd="0" presId="urn:microsoft.com/office/officeart/2005/8/layout/default"/>
    <dgm:cxn modelId="{C99A6A04-00F2-464C-A463-810353EE4324}" srcId="{816B225A-6D9C-45A5-A08D-C6272DC2B9BE}" destId="{7B17B44F-FC52-4305-B7B4-359C8BB0CC78}" srcOrd="2" destOrd="0" parTransId="{33AB0CC5-D5AB-43B3-85EC-314056ECEFE3}" sibTransId="{92690300-D18D-45E1-9C05-A5A7F486431A}"/>
    <dgm:cxn modelId="{81367BC9-7E8F-4E8E-8538-998187A2E506}" type="presOf" srcId="{719CC07F-E7E8-4D5D-812D-B4FE5927E5EE}" destId="{EF93FE5D-CECB-421C-A5E7-C8A146A6D18C}" srcOrd="0" destOrd="0" presId="urn:microsoft.com/office/officeart/2005/8/layout/default"/>
    <dgm:cxn modelId="{DB5F1C95-42E5-4BDC-A041-F094E718FDB7}" type="presOf" srcId="{40401B07-2BC1-43D1-990D-EA08A2E96199}" destId="{FFE1DB0B-A649-43C1-B7D2-CEF3FA2CA620}" srcOrd="0" destOrd="0" presId="urn:microsoft.com/office/officeart/2005/8/layout/default"/>
    <dgm:cxn modelId="{2ED5797A-8B58-498B-AFF6-83180E677719}" type="presOf" srcId="{7B17B44F-FC52-4305-B7B4-359C8BB0CC78}" destId="{9E71994E-CAF8-46B6-9D24-24B986C042F2}" srcOrd="0" destOrd="0" presId="urn:microsoft.com/office/officeart/2005/8/layout/default"/>
    <dgm:cxn modelId="{A95E0B9F-59F7-44CA-BC30-FF56A08C9DCF}" srcId="{816B225A-6D9C-45A5-A08D-C6272DC2B9BE}" destId="{A8173AC5-747C-4629-AFDD-A87911240C17}" srcOrd="3" destOrd="0" parTransId="{E974970D-70A4-448F-ADA5-582372723288}" sibTransId="{53B3EEC5-F0C3-4637-83DF-ECC7F7989530}"/>
    <dgm:cxn modelId="{050851E5-7985-4624-BFA0-E63890E07C3D}" srcId="{816B225A-6D9C-45A5-A08D-C6272DC2B9BE}" destId="{62B35D10-1538-4D55-950A-2A2BA79ABB01}" srcOrd="5" destOrd="0" parTransId="{3B7949E4-2C6C-4147-8E77-B67B75755B1D}" sibTransId="{14D47D6F-6546-446B-AE47-30FEAA7CBE24}"/>
    <dgm:cxn modelId="{EE8F9B31-C150-45AE-A6AF-5563F2401A58}" type="presOf" srcId="{816B225A-6D9C-45A5-A08D-C6272DC2B9BE}" destId="{FB970023-0AD8-4257-9D69-0D38BBE98C0B}" srcOrd="0" destOrd="0" presId="urn:microsoft.com/office/officeart/2005/8/layout/default"/>
    <dgm:cxn modelId="{D88938D5-09BE-49DE-B28F-11F363E8C540}" type="presOf" srcId="{A8173AC5-747C-4629-AFDD-A87911240C17}" destId="{AB46F437-0746-4546-925E-0EB7C7D5DEEE}" srcOrd="0" destOrd="0" presId="urn:microsoft.com/office/officeart/2005/8/layout/default"/>
    <dgm:cxn modelId="{3C106BD5-B745-482F-ACFC-16D6C59D484C}" srcId="{816B225A-6D9C-45A5-A08D-C6272DC2B9BE}" destId="{032D3BBA-FECA-4A09-86B8-D22A26B2D692}" srcOrd="1" destOrd="0" parTransId="{4119427E-7B15-41EB-8B5A-B95D0DFD73F7}" sibTransId="{FBC42729-2ECE-47F8-80EF-0A2691BE4F4B}"/>
    <dgm:cxn modelId="{6A1762DF-7C29-4A0A-8748-CEA318AD2CB0}" srcId="{816B225A-6D9C-45A5-A08D-C6272DC2B9BE}" destId="{40401B07-2BC1-43D1-990D-EA08A2E96199}" srcOrd="0" destOrd="0" parTransId="{7810A5FF-DD0E-4847-BB51-CCA58505CB3C}" sibTransId="{87D7B1F8-6123-41EB-9EE4-4365B501F819}"/>
    <dgm:cxn modelId="{9410C4CE-F4E4-48EF-A638-5AAB15E4B088}" type="presParOf" srcId="{FB970023-0AD8-4257-9D69-0D38BBE98C0B}" destId="{FFE1DB0B-A649-43C1-B7D2-CEF3FA2CA620}" srcOrd="0" destOrd="0" presId="urn:microsoft.com/office/officeart/2005/8/layout/default"/>
    <dgm:cxn modelId="{E686B00C-A600-4305-B396-71034355A079}" type="presParOf" srcId="{FB970023-0AD8-4257-9D69-0D38BBE98C0B}" destId="{2801E637-8C93-40BB-8D47-B379444342CD}" srcOrd="1" destOrd="0" presId="urn:microsoft.com/office/officeart/2005/8/layout/default"/>
    <dgm:cxn modelId="{9639ACC2-9F07-4DAB-9BED-1A4337338857}" type="presParOf" srcId="{FB970023-0AD8-4257-9D69-0D38BBE98C0B}" destId="{DE94FCB2-DC8D-4E9C-99AC-1B4A02F51ED1}" srcOrd="2" destOrd="0" presId="urn:microsoft.com/office/officeart/2005/8/layout/default"/>
    <dgm:cxn modelId="{E343A5C1-C2FB-4364-A12D-59A0717CCE67}" type="presParOf" srcId="{FB970023-0AD8-4257-9D69-0D38BBE98C0B}" destId="{B79BEC52-4A3C-4665-948E-5AB634E4DDD1}" srcOrd="3" destOrd="0" presId="urn:microsoft.com/office/officeart/2005/8/layout/default"/>
    <dgm:cxn modelId="{E89D060C-0121-42BC-8130-03ECF76366C8}" type="presParOf" srcId="{FB970023-0AD8-4257-9D69-0D38BBE98C0B}" destId="{9E71994E-CAF8-46B6-9D24-24B986C042F2}" srcOrd="4" destOrd="0" presId="urn:microsoft.com/office/officeart/2005/8/layout/default"/>
    <dgm:cxn modelId="{6FCABC03-4630-40F8-9C5E-028DEBB9A6B5}" type="presParOf" srcId="{FB970023-0AD8-4257-9D69-0D38BBE98C0B}" destId="{738F86CF-128D-470E-936B-6A3F88B3548B}" srcOrd="5" destOrd="0" presId="urn:microsoft.com/office/officeart/2005/8/layout/default"/>
    <dgm:cxn modelId="{2457EDEC-5578-4792-9FF3-D7B9431543C5}" type="presParOf" srcId="{FB970023-0AD8-4257-9D69-0D38BBE98C0B}" destId="{AB46F437-0746-4546-925E-0EB7C7D5DEEE}" srcOrd="6" destOrd="0" presId="urn:microsoft.com/office/officeart/2005/8/layout/default"/>
    <dgm:cxn modelId="{2E976400-10CB-4B3E-A66F-24CD7B8EE7E2}" type="presParOf" srcId="{FB970023-0AD8-4257-9D69-0D38BBE98C0B}" destId="{DFB5A0A0-5AAF-4E7A-96E3-6AAED3E2A4DE}" srcOrd="7" destOrd="0" presId="urn:microsoft.com/office/officeart/2005/8/layout/default"/>
    <dgm:cxn modelId="{FAD5A380-16E9-49E7-A005-6DCB988B3AC8}" type="presParOf" srcId="{FB970023-0AD8-4257-9D69-0D38BBE98C0B}" destId="{EF93FE5D-CECB-421C-A5E7-C8A146A6D18C}" srcOrd="8" destOrd="0" presId="urn:microsoft.com/office/officeart/2005/8/layout/default"/>
    <dgm:cxn modelId="{74EC0607-8370-4287-A642-B90D008809C8}" type="presParOf" srcId="{FB970023-0AD8-4257-9D69-0D38BBE98C0B}" destId="{69C1F5B3-E374-4A16-AD71-1F7CD42FE451}" srcOrd="9" destOrd="0" presId="urn:microsoft.com/office/officeart/2005/8/layout/default"/>
    <dgm:cxn modelId="{FF148616-2C61-4F34-907C-1E4D1CF2986C}" type="presParOf" srcId="{FB970023-0AD8-4257-9D69-0D38BBE98C0B}" destId="{4872DE25-18B2-4051-AC2E-50E8F9E547B9}" srcOrd="10" destOrd="0" presId="urn:microsoft.com/office/officeart/2005/8/layout/default"/>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67.xml><?xml version="1.0" encoding="utf-8"?>
<dgm:dataModel xmlns:dgm="http://schemas.openxmlformats.org/drawingml/2006/diagram" xmlns:a="http://schemas.openxmlformats.org/drawingml/2006/main">
  <dgm:ptLst>
    <dgm:pt modelId="{816B225A-6D9C-45A5-A08D-C6272DC2B9BE}" type="doc">
      <dgm:prSet loTypeId="urn:microsoft.com/office/officeart/2005/8/layout/default" loCatId="list" qsTypeId="urn:microsoft.com/office/officeart/2005/8/quickstyle/3d4" qsCatId="3D" csTypeId="urn:microsoft.com/office/officeart/2005/8/colors/accent0_1" csCatId="mainScheme" phldr="1"/>
      <dgm:spPr/>
      <dgm:t>
        <a:bodyPr/>
        <a:lstStyle/>
        <a:p>
          <a:endParaRPr kumimoji="1" lang="ja-JP" altLang="en-US"/>
        </a:p>
      </dgm:t>
    </dgm:pt>
    <dgm:pt modelId="{40401B07-2BC1-43D1-990D-EA08A2E96199}">
      <dgm:prSet phldrT="[テキスト]"/>
      <dgm:spPr/>
      <dgm:t>
        <a:bodyPr/>
        <a:lstStyle/>
        <a:p>
          <a:r>
            <a:rPr kumimoji="1" lang="ja-JP" altLang="en-US" dirty="0" smtClean="0"/>
            <a:t>サイトマップ</a:t>
          </a:r>
          <a:endParaRPr kumimoji="1" lang="ja-JP" altLang="en-US" dirty="0"/>
        </a:p>
      </dgm:t>
    </dgm:pt>
    <dgm:pt modelId="{7810A5FF-DD0E-4847-BB51-CCA58505CB3C}" type="parTrans" cxnId="{6A1762DF-7C29-4A0A-8748-CEA318AD2CB0}">
      <dgm:prSet/>
      <dgm:spPr/>
      <dgm:t>
        <a:bodyPr/>
        <a:lstStyle/>
        <a:p>
          <a:endParaRPr kumimoji="1" lang="ja-JP" altLang="en-US"/>
        </a:p>
      </dgm:t>
    </dgm:pt>
    <dgm:pt modelId="{87D7B1F8-6123-41EB-9EE4-4365B501F819}" type="sibTrans" cxnId="{6A1762DF-7C29-4A0A-8748-CEA318AD2CB0}">
      <dgm:prSet/>
      <dgm:spPr/>
      <dgm:t>
        <a:bodyPr/>
        <a:lstStyle/>
        <a:p>
          <a:endParaRPr kumimoji="1" lang="ja-JP" altLang="en-US"/>
        </a:p>
      </dgm:t>
    </dgm:pt>
    <dgm:pt modelId="{032D3BBA-FECA-4A09-86B8-D22A26B2D692}">
      <dgm:prSet phldrT="[テキスト]"/>
      <dgm:spPr/>
      <dgm:t>
        <a:bodyPr/>
        <a:lstStyle/>
        <a:p>
          <a:r>
            <a:rPr kumimoji="1" lang="ja-JP" altLang="en-US" dirty="0" smtClean="0"/>
            <a:t>個人情報保護方針</a:t>
          </a:r>
          <a:endParaRPr kumimoji="1" lang="ja-JP" altLang="en-US" dirty="0"/>
        </a:p>
      </dgm:t>
    </dgm:pt>
    <dgm:pt modelId="{4119427E-7B15-41EB-8B5A-B95D0DFD73F7}" type="parTrans" cxnId="{3C106BD5-B745-482F-ACFC-16D6C59D484C}">
      <dgm:prSet/>
      <dgm:spPr/>
      <dgm:t>
        <a:bodyPr/>
        <a:lstStyle/>
        <a:p>
          <a:endParaRPr kumimoji="1" lang="ja-JP" altLang="en-US"/>
        </a:p>
      </dgm:t>
    </dgm:pt>
    <dgm:pt modelId="{FBC42729-2ECE-47F8-80EF-0A2691BE4F4B}" type="sibTrans" cxnId="{3C106BD5-B745-482F-ACFC-16D6C59D484C}">
      <dgm:prSet/>
      <dgm:spPr/>
      <dgm:t>
        <a:bodyPr/>
        <a:lstStyle/>
        <a:p>
          <a:endParaRPr kumimoji="1" lang="ja-JP" altLang="en-US"/>
        </a:p>
      </dgm:t>
    </dgm:pt>
    <dgm:pt modelId="{7B17B44F-FC52-4305-B7B4-359C8BB0CC78}">
      <dgm:prSet phldrT="[テキスト]"/>
      <dgm:spPr/>
      <dgm:t>
        <a:bodyPr/>
        <a:lstStyle/>
        <a:p>
          <a:r>
            <a:rPr kumimoji="1" lang="ja-JP" altLang="en-US" dirty="0" smtClean="0"/>
            <a:t>免責事項</a:t>
          </a:r>
          <a:endParaRPr kumimoji="1" lang="ja-JP" altLang="en-US" dirty="0"/>
        </a:p>
      </dgm:t>
    </dgm:pt>
    <dgm:pt modelId="{33AB0CC5-D5AB-43B3-85EC-314056ECEFE3}" type="parTrans" cxnId="{C99A6A04-00F2-464C-A463-810353EE4324}">
      <dgm:prSet/>
      <dgm:spPr/>
      <dgm:t>
        <a:bodyPr/>
        <a:lstStyle/>
        <a:p>
          <a:endParaRPr kumimoji="1" lang="ja-JP" altLang="en-US"/>
        </a:p>
      </dgm:t>
    </dgm:pt>
    <dgm:pt modelId="{92690300-D18D-45E1-9C05-A5A7F486431A}" type="sibTrans" cxnId="{C99A6A04-00F2-464C-A463-810353EE4324}">
      <dgm:prSet/>
      <dgm:spPr/>
      <dgm:t>
        <a:bodyPr/>
        <a:lstStyle/>
        <a:p>
          <a:endParaRPr kumimoji="1" lang="ja-JP" altLang="en-US"/>
        </a:p>
      </dgm:t>
    </dgm:pt>
    <dgm:pt modelId="{A8173AC5-747C-4629-AFDD-A87911240C17}">
      <dgm:prSet phldrT="[テキスト]"/>
      <dgm:spPr/>
      <dgm:t>
        <a:bodyPr/>
        <a:lstStyle/>
        <a:p>
          <a:r>
            <a:rPr kumimoji="1" lang="ja-JP" altLang="en-US" dirty="0" smtClean="0"/>
            <a:t>会社概要</a:t>
          </a:r>
          <a:endParaRPr kumimoji="1" lang="ja-JP" altLang="en-US" dirty="0"/>
        </a:p>
      </dgm:t>
    </dgm:pt>
    <dgm:pt modelId="{E974970D-70A4-448F-ADA5-582372723288}" type="parTrans" cxnId="{A95E0B9F-59F7-44CA-BC30-FF56A08C9DCF}">
      <dgm:prSet/>
      <dgm:spPr/>
      <dgm:t>
        <a:bodyPr/>
        <a:lstStyle/>
        <a:p>
          <a:endParaRPr kumimoji="1" lang="ja-JP" altLang="en-US"/>
        </a:p>
      </dgm:t>
    </dgm:pt>
    <dgm:pt modelId="{53B3EEC5-F0C3-4637-83DF-ECC7F7989530}" type="sibTrans" cxnId="{A95E0B9F-59F7-44CA-BC30-FF56A08C9DCF}">
      <dgm:prSet/>
      <dgm:spPr/>
      <dgm:t>
        <a:bodyPr/>
        <a:lstStyle/>
        <a:p>
          <a:endParaRPr kumimoji="1" lang="ja-JP" altLang="en-US"/>
        </a:p>
      </dgm:t>
    </dgm:pt>
    <dgm:pt modelId="{719CC07F-E7E8-4D5D-812D-B4FE5927E5EE}">
      <dgm:prSet phldrT="[テキスト]"/>
      <dgm:spPr/>
      <dgm:t>
        <a:bodyPr/>
        <a:lstStyle/>
        <a:p>
          <a:r>
            <a:rPr kumimoji="1" lang="ja-JP" altLang="en-US" dirty="0" smtClean="0"/>
            <a:t>お問い合わせ</a:t>
          </a:r>
          <a:endParaRPr kumimoji="1" lang="ja-JP" altLang="en-US" dirty="0"/>
        </a:p>
      </dgm:t>
    </dgm:pt>
    <dgm:pt modelId="{2DF4381A-E109-454A-9E32-D93C72FC7A55}" type="parTrans" cxnId="{F03DD442-96A4-477A-9D30-F76921D72844}">
      <dgm:prSet/>
      <dgm:spPr/>
      <dgm:t>
        <a:bodyPr/>
        <a:lstStyle/>
        <a:p>
          <a:endParaRPr kumimoji="1" lang="ja-JP" altLang="en-US"/>
        </a:p>
      </dgm:t>
    </dgm:pt>
    <dgm:pt modelId="{371C3CB0-B366-474D-B5B7-5314870145B2}" type="sibTrans" cxnId="{F03DD442-96A4-477A-9D30-F76921D72844}">
      <dgm:prSet/>
      <dgm:spPr/>
      <dgm:t>
        <a:bodyPr/>
        <a:lstStyle/>
        <a:p>
          <a:endParaRPr kumimoji="1" lang="ja-JP" altLang="en-US"/>
        </a:p>
      </dgm:t>
    </dgm:pt>
    <dgm:pt modelId="{62B35D10-1538-4D55-950A-2A2BA79ABB01}">
      <dgm:prSet phldrT="[テキスト]"/>
      <dgm:spPr/>
      <dgm:t>
        <a:bodyPr/>
        <a:lstStyle/>
        <a:p>
          <a:r>
            <a:rPr kumimoji="1" lang="ja-JP" altLang="en-US" dirty="0" smtClean="0"/>
            <a:t>お問い合わせ</a:t>
          </a:r>
          <a:endParaRPr kumimoji="1" lang="ja-JP" altLang="en-US" dirty="0"/>
        </a:p>
      </dgm:t>
    </dgm:pt>
    <dgm:pt modelId="{3B7949E4-2C6C-4147-8E77-B67B75755B1D}" type="parTrans" cxnId="{050851E5-7985-4624-BFA0-E63890E07C3D}">
      <dgm:prSet/>
      <dgm:spPr/>
      <dgm:t>
        <a:bodyPr/>
        <a:lstStyle/>
        <a:p>
          <a:endParaRPr kumimoji="1" lang="ja-JP" altLang="en-US"/>
        </a:p>
      </dgm:t>
    </dgm:pt>
    <dgm:pt modelId="{14D47D6F-6546-446B-AE47-30FEAA7CBE24}" type="sibTrans" cxnId="{050851E5-7985-4624-BFA0-E63890E07C3D}">
      <dgm:prSet/>
      <dgm:spPr/>
      <dgm:t>
        <a:bodyPr/>
        <a:lstStyle/>
        <a:p>
          <a:endParaRPr kumimoji="1" lang="ja-JP" altLang="en-US"/>
        </a:p>
      </dgm:t>
    </dgm:pt>
    <dgm:pt modelId="{FB970023-0AD8-4257-9D69-0D38BBE98C0B}" type="pres">
      <dgm:prSet presAssocID="{816B225A-6D9C-45A5-A08D-C6272DC2B9BE}" presName="diagram" presStyleCnt="0">
        <dgm:presLayoutVars>
          <dgm:dir/>
          <dgm:resizeHandles val="exact"/>
        </dgm:presLayoutVars>
      </dgm:prSet>
      <dgm:spPr/>
      <dgm:t>
        <a:bodyPr/>
        <a:lstStyle/>
        <a:p>
          <a:endParaRPr kumimoji="1" lang="ja-JP" altLang="en-US"/>
        </a:p>
      </dgm:t>
    </dgm:pt>
    <dgm:pt modelId="{FFE1DB0B-A649-43C1-B7D2-CEF3FA2CA620}" type="pres">
      <dgm:prSet presAssocID="{40401B07-2BC1-43D1-990D-EA08A2E96199}" presName="node" presStyleLbl="node1" presStyleIdx="0" presStyleCnt="6" custScaleX="175638">
        <dgm:presLayoutVars>
          <dgm:bulletEnabled val="1"/>
        </dgm:presLayoutVars>
      </dgm:prSet>
      <dgm:spPr/>
      <dgm:t>
        <a:bodyPr/>
        <a:lstStyle/>
        <a:p>
          <a:endParaRPr kumimoji="1" lang="ja-JP" altLang="en-US"/>
        </a:p>
      </dgm:t>
    </dgm:pt>
    <dgm:pt modelId="{2801E637-8C93-40BB-8D47-B379444342CD}" type="pres">
      <dgm:prSet presAssocID="{87D7B1F8-6123-41EB-9EE4-4365B501F819}" presName="sibTrans" presStyleCnt="0"/>
      <dgm:spPr/>
      <dgm:t>
        <a:bodyPr/>
        <a:lstStyle/>
        <a:p>
          <a:endParaRPr kumimoji="1" lang="ja-JP" altLang="en-US"/>
        </a:p>
      </dgm:t>
    </dgm:pt>
    <dgm:pt modelId="{DE94FCB2-DC8D-4E9C-99AC-1B4A02F51ED1}" type="pres">
      <dgm:prSet presAssocID="{032D3BBA-FECA-4A09-86B8-D22A26B2D692}" presName="node" presStyleLbl="node1" presStyleIdx="1" presStyleCnt="6" custScaleX="171041">
        <dgm:presLayoutVars>
          <dgm:bulletEnabled val="1"/>
        </dgm:presLayoutVars>
      </dgm:prSet>
      <dgm:spPr/>
      <dgm:t>
        <a:bodyPr/>
        <a:lstStyle/>
        <a:p>
          <a:endParaRPr kumimoji="1" lang="ja-JP" altLang="en-US"/>
        </a:p>
      </dgm:t>
    </dgm:pt>
    <dgm:pt modelId="{B79BEC52-4A3C-4665-948E-5AB634E4DDD1}" type="pres">
      <dgm:prSet presAssocID="{FBC42729-2ECE-47F8-80EF-0A2691BE4F4B}" presName="sibTrans" presStyleCnt="0"/>
      <dgm:spPr/>
      <dgm:t>
        <a:bodyPr/>
        <a:lstStyle/>
        <a:p>
          <a:endParaRPr kumimoji="1" lang="ja-JP" altLang="en-US"/>
        </a:p>
      </dgm:t>
    </dgm:pt>
    <dgm:pt modelId="{9E71994E-CAF8-46B6-9D24-24B986C042F2}" type="pres">
      <dgm:prSet presAssocID="{7B17B44F-FC52-4305-B7B4-359C8BB0CC78}" presName="node" presStyleLbl="node1" presStyleIdx="2" presStyleCnt="6" custScaleX="161847">
        <dgm:presLayoutVars>
          <dgm:bulletEnabled val="1"/>
        </dgm:presLayoutVars>
      </dgm:prSet>
      <dgm:spPr/>
      <dgm:t>
        <a:bodyPr/>
        <a:lstStyle/>
        <a:p>
          <a:endParaRPr kumimoji="1" lang="ja-JP" altLang="en-US"/>
        </a:p>
      </dgm:t>
    </dgm:pt>
    <dgm:pt modelId="{738F86CF-128D-470E-936B-6A3F88B3548B}" type="pres">
      <dgm:prSet presAssocID="{92690300-D18D-45E1-9C05-A5A7F486431A}" presName="sibTrans" presStyleCnt="0"/>
      <dgm:spPr/>
      <dgm:t>
        <a:bodyPr/>
        <a:lstStyle/>
        <a:p>
          <a:endParaRPr kumimoji="1" lang="ja-JP" altLang="en-US"/>
        </a:p>
      </dgm:t>
    </dgm:pt>
    <dgm:pt modelId="{AB46F437-0746-4546-925E-0EB7C7D5DEEE}" type="pres">
      <dgm:prSet presAssocID="{A8173AC5-747C-4629-AFDD-A87911240C17}" presName="node" presStyleLbl="node1" presStyleIdx="3" presStyleCnt="6" custScaleX="183491">
        <dgm:presLayoutVars>
          <dgm:bulletEnabled val="1"/>
        </dgm:presLayoutVars>
      </dgm:prSet>
      <dgm:spPr/>
      <dgm:t>
        <a:bodyPr/>
        <a:lstStyle/>
        <a:p>
          <a:endParaRPr kumimoji="1" lang="ja-JP" altLang="en-US"/>
        </a:p>
      </dgm:t>
    </dgm:pt>
    <dgm:pt modelId="{DFB5A0A0-5AAF-4E7A-96E3-6AAED3E2A4DE}" type="pres">
      <dgm:prSet presAssocID="{53B3EEC5-F0C3-4637-83DF-ECC7F7989530}" presName="sibTrans" presStyleCnt="0"/>
      <dgm:spPr/>
      <dgm:t>
        <a:bodyPr/>
        <a:lstStyle/>
        <a:p>
          <a:endParaRPr kumimoji="1" lang="ja-JP" altLang="en-US"/>
        </a:p>
      </dgm:t>
    </dgm:pt>
    <dgm:pt modelId="{EF93FE5D-CECB-421C-A5E7-C8A146A6D18C}" type="pres">
      <dgm:prSet presAssocID="{719CC07F-E7E8-4D5D-812D-B4FE5927E5EE}" presName="node" presStyleLbl="node1" presStyleIdx="4" presStyleCnt="6" custScaleX="166731">
        <dgm:presLayoutVars>
          <dgm:bulletEnabled val="1"/>
        </dgm:presLayoutVars>
      </dgm:prSet>
      <dgm:spPr/>
      <dgm:t>
        <a:bodyPr/>
        <a:lstStyle/>
        <a:p>
          <a:endParaRPr kumimoji="1" lang="ja-JP" altLang="en-US"/>
        </a:p>
      </dgm:t>
    </dgm:pt>
    <dgm:pt modelId="{69C1F5B3-E374-4A16-AD71-1F7CD42FE451}" type="pres">
      <dgm:prSet presAssocID="{371C3CB0-B366-474D-B5B7-5314870145B2}" presName="sibTrans" presStyleCnt="0"/>
      <dgm:spPr/>
      <dgm:t>
        <a:bodyPr/>
        <a:lstStyle/>
        <a:p>
          <a:endParaRPr kumimoji="1" lang="ja-JP" altLang="en-US"/>
        </a:p>
      </dgm:t>
    </dgm:pt>
    <dgm:pt modelId="{4872DE25-18B2-4051-AC2E-50E8F9E547B9}" type="pres">
      <dgm:prSet presAssocID="{62B35D10-1538-4D55-950A-2A2BA79ABB01}" presName="node" presStyleLbl="node1" presStyleIdx="5" presStyleCnt="6" custScaleX="182009">
        <dgm:presLayoutVars>
          <dgm:bulletEnabled val="1"/>
        </dgm:presLayoutVars>
      </dgm:prSet>
      <dgm:spPr/>
      <dgm:t>
        <a:bodyPr/>
        <a:lstStyle/>
        <a:p>
          <a:endParaRPr kumimoji="1" lang="ja-JP" altLang="en-US"/>
        </a:p>
      </dgm:t>
    </dgm:pt>
  </dgm:ptLst>
  <dgm:cxnLst>
    <dgm:cxn modelId="{C99A6A04-00F2-464C-A463-810353EE4324}" srcId="{816B225A-6D9C-45A5-A08D-C6272DC2B9BE}" destId="{7B17B44F-FC52-4305-B7B4-359C8BB0CC78}" srcOrd="2" destOrd="0" parTransId="{33AB0CC5-D5AB-43B3-85EC-314056ECEFE3}" sibTransId="{92690300-D18D-45E1-9C05-A5A7F486431A}"/>
    <dgm:cxn modelId="{2FB202F8-F555-4965-B2DA-73952BEEDDE8}" type="presOf" srcId="{A8173AC5-747C-4629-AFDD-A87911240C17}" destId="{AB46F437-0746-4546-925E-0EB7C7D5DEEE}" srcOrd="0" destOrd="0" presId="urn:microsoft.com/office/officeart/2005/8/layout/default"/>
    <dgm:cxn modelId="{483DCCEB-C759-4183-AB95-85D242FF39F4}" type="presOf" srcId="{816B225A-6D9C-45A5-A08D-C6272DC2B9BE}" destId="{FB970023-0AD8-4257-9D69-0D38BBE98C0B}" srcOrd="0" destOrd="0" presId="urn:microsoft.com/office/officeart/2005/8/layout/default"/>
    <dgm:cxn modelId="{594DC94C-9959-448F-8D2E-BED0D8232392}" type="presOf" srcId="{719CC07F-E7E8-4D5D-812D-B4FE5927E5EE}" destId="{EF93FE5D-CECB-421C-A5E7-C8A146A6D18C}" srcOrd="0" destOrd="0" presId="urn:microsoft.com/office/officeart/2005/8/layout/default"/>
    <dgm:cxn modelId="{79F4B0FE-516F-42FE-915A-8BDDFD29EBB5}" type="presOf" srcId="{62B35D10-1538-4D55-950A-2A2BA79ABB01}" destId="{4872DE25-18B2-4051-AC2E-50E8F9E547B9}" srcOrd="0" destOrd="0" presId="urn:microsoft.com/office/officeart/2005/8/layout/default"/>
    <dgm:cxn modelId="{996D054C-D813-4E6D-9F8D-618024EEFF41}" type="presOf" srcId="{40401B07-2BC1-43D1-990D-EA08A2E96199}" destId="{FFE1DB0B-A649-43C1-B7D2-CEF3FA2CA620}" srcOrd="0" destOrd="0" presId="urn:microsoft.com/office/officeart/2005/8/layout/default"/>
    <dgm:cxn modelId="{69A4BCF0-DD2A-4CB2-A45E-763D1CC734B8}" type="presOf" srcId="{7B17B44F-FC52-4305-B7B4-359C8BB0CC78}" destId="{9E71994E-CAF8-46B6-9D24-24B986C042F2}" srcOrd="0" destOrd="0" presId="urn:microsoft.com/office/officeart/2005/8/layout/default"/>
    <dgm:cxn modelId="{3C106BD5-B745-482F-ACFC-16D6C59D484C}" srcId="{816B225A-6D9C-45A5-A08D-C6272DC2B9BE}" destId="{032D3BBA-FECA-4A09-86B8-D22A26B2D692}" srcOrd="1" destOrd="0" parTransId="{4119427E-7B15-41EB-8B5A-B95D0DFD73F7}" sibTransId="{FBC42729-2ECE-47F8-80EF-0A2691BE4F4B}"/>
    <dgm:cxn modelId="{F03DD442-96A4-477A-9D30-F76921D72844}" srcId="{816B225A-6D9C-45A5-A08D-C6272DC2B9BE}" destId="{719CC07F-E7E8-4D5D-812D-B4FE5927E5EE}" srcOrd="4" destOrd="0" parTransId="{2DF4381A-E109-454A-9E32-D93C72FC7A55}" sibTransId="{371C3CB0-B366-474D-B5B7-5314870145B2}"/>
    <dgm:cxn modelId="{A95E0B9F-59F7-44CA-BC30-FF56A08C9DCF}" srcId="{816B225A-6D9C-45A5-A08D-C6272DC2B9BE}" destId="{A8173AC5-747C-4629-AFDD-A87911240C17}" srcOrd="3" destOrd="0" parTransId="{E974970D-70A4-448F-ADA5-582372723288}" sibTransId="{53B3EEC5-F0C3-4637-83DF-ECC7F7989530}"/>
    <dgm:cxn modelId="{050851E5-7985-4624-BFA0-E63890E07C3D}" srcId="{816B225A-6D9C-45A5-A08D-C6272DC2B9BE}" destId="{62B35D10-1538-4D55-950A-2A2BA79ABB01}" srcOrd="5" destOrd="0" parTransId="{3B7949E4-2C6C-4147-8E77-B67B75755B1D}" sibTransId="{14D47D6F-6546-446B-AE47-30FEAA7CBE24}"/>
    <dgm:cxn modelId="{26C193DD-B497-4D63-A424-3D21DB79555C}" type="presOf" srcId="{032D3BBA-FECA-4A09-86B8-D22A26B2D692}" destId="{DE94FCB2-DC8D-4E9C-99AC-1B4A02F51ED1}" srcOrd="0" destOrd="0" presId="urn:microsoft.com/office/officeart/2005/8/layout/default"/>
    <dgm:cxn modelId="{6A1762DF-7C29-4A0A-8748-CEA318AD2CB0}" srcId="{816B225A-6D9C-45A5-A08D-C6272DC2B9BE}" destId="{40401B07-2BC1-43D1-990D-EA08A2E96199}" srcOrd="0" destOrd="0" parTransId="{7810A5FF-DD0E-4847-BB51-CCA58505CB3C}" sibTransId="{87D7B1F8-6123-41EB-9EE4-4365B501F819}"/>
    <dgm:cxn modelId="{5E42EB88-6180-4258-9393-04F61CB13EE8}" type="presParOf" srcId="{FB970023-0AD8-4257-9D69-0D38BBE98C0B}" destId="{FFE1DB0B-A649-43C1-B7D2-CEF3FA2CA620}" srcOrd="0" destOrd="0" presId="urn:microsoft.com/office/officeart/2005/8/layout/default"/>
    <dgm:cxn modelId="{698858A0-D693-401A-865B-EC1EF00BA037}" type="presParOf" srcId="{FB970023-0AD8-4257-9D69-0D38BBE98C0B}" destId="{2801E637-8C93-40BB-8D47-B379444342CD}" srcOrd="1" destOrd="0" presId="urn:microsoft.com/office/officeart/2005/8/layout/default"/>
    <dgm:cxn modelId="{E1A68312-F85F-4F6F-A123-18CF27BAC117}" type="presParOf" srcId="{FB970023-0AD8-4257-9D69-0D38BBE98C0B}" destId="{DE94FCB2-DC8D-4E9C-99AC-1B4A02F51ED1}" srcOrd="2" destOrd="0" presId="urn:microsoft.com/office/officeart/2005/8/layout/default"/>
    <dgm:cxn modelId="{377D3757-3C9B-429B-A070-F93BBE529ED1}" type="presParOf" srcId="{FB970023-0AD8-4257-9D69-0D38BBE98C0B}" destId="{B79BEC52-4A3C-4665-948E-5AB634E4DDD1}" srcOrd="3" destOrd="0" presId="urn:microsoft.com/office/officeart/2005/8/layout/default"/>
    <dgm:cxn modelId="{456BAE5B-CADA-45ED-8C01-CAAD2E52BF17}" type="presParOf" srcId="{FB970023-0AD8-4257-9D69-0D38BBE98C0B}" destId="{9E71994E-CAF8-46B6-9D24-24B986C042F2}" srcOrd="4" destOrd="0" presId="urn:microsoft.com/office/officeart/2005/8/layout/default"/>
    <dgm:cxn modelId="{F0CA7398-34C9-43E7-AC16-1B5C99B9D12A}" type="presParOf" srcId="{FB970023-0AD8-4257-9D69-0D38BBE98C0B}" destId="{738F86CF-128D-470E-936B-6A3F88B3548B}" srcOrd="5" destOrd="0" presId="urn:microsoft.com/office/officeart/2005/8/layout/default"/>
    <dgm:cxn modelId="{4E8F7F2A-F116-4C50-880B-80D87450CB5A}" type="presParOf" srcId="{FB970023-0AD8-4257-9D69-0D38BBE98C0B}" destId="{AB46F437-0746-4546-925E-0EB7C7D5DEEE}" srcOrd="6" destOrd="0" presId="urn:microsoft.com/office/officeart/2005/8/layout/default"/>
    <dgm:cxn modelId="{2C044165-D037-4A7E-9973-A587B51667CA}" type="presParOf" srcId="{FB970023-0AD8-4257-9D69-0D38BBE98C0B}" destId="{DFB5A0A0-5AAF-4E7A-96E3-6AAED3E2A4DE}" srcOrd="7" destOrd="0" presId="urn:microsoft.com/office/officeart/2005/8/layout/default"/>
    <dgm:cxn modelId="{EB6B6829-8C00-40F4-BA70-35B0617C4C21}" type="presParOf" srcId="{FB970023-0AD8-4257-9D69-0D38BBE98C0B}" destId="{EF93FE5D-CECB-421C-A5E7-C8A146A6D18C}" srcOrd="8" destOrd="0" presId="urn:microsoft.com/office/officeart/2005/8/layout/default"/>
    <dgm:cxn modelId="{52DB19F5-D397-478F-981D-389D55107794}" type="presParOf" srcId="{FB970023-0AD8-4257-9D69-0D38BBE98C0B}" destId="{69C1F5B3-E374-4A16-AD71-1F7CD42FE451}" srcOrd="9" destOrd="0" presId="urn:microsoft.com/office/officeart/2005/8/layout/default"/>
    <dgm:cxn modelId="{162B97B7-2D38-4301-B832-FC069D732A11}" type="presParOf" srcId="{FB970023-0AD8-4257-9D69-0D38BBE98C0B}" destId="{4872DE25-18B2-4051-AC2E-50E8F9E547B9}" srcOrd="10" destOrd="0" presId="urn:microsoft.com/office/officeart/2005/8/layout/default"/>
  </dgm:cxnLst>
  <dgm:bg/>
  <dgm:whole/>
  <dgm:extLst>
    <a:ext uri="http://schemas.microsoft.com/office/drawing/2008/diagram">
      <dsp:dataModelExt xmlns:dsp="http://schemas.microsoft.com/office/drawing/2008/diagram" xmlns="" relId="rId11" minVer="http://schemas.openxmlformats.org/drawingml/2006/diagram"/>
    </a:ext>
  </dgm:extLst>
</dgm:dataModel>
</file>

<file path=ppt/diagrams/data68.xml><?xml version="1.0" encoding="utf-8"?>
<dgm:dataModel xmlns:dgm="http://schemas.openxmlformats.org/drawingml/2006/diagram" xmlns:a="http://schemas.openxmlformats.org/drawingml/2006/main">
  <dgm:ptLst>
    <dgm:pt modelId="{816B225A-6D9C-45A5-A08D-C6272DC2B9BE}"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kumimoji="1" lang="ja-JP" altLang="en-US"/>
        </a:p>
      </dgm:t>
    </dgm:pt>
    <dgm:pt modelId="{40401B07-2BC1-43D1-990D-EA08A2E96199}">
      <dgm:prSet phldrT="[テキスト]"/>
      <dgm:spPr/>
      <dgm:t>
        <a:bodyPr/>
        <a:lstStyle/>
        <a:p>
          <a:r>
            <a:rPr kumimoji="1" lang="en-US" altLang="ja-JP" dirty="0" smtClean="0"/>
            <a:t>HOME</a:t>
          </a:r>
          <a:endParaRPr kumimoji="1" lang="ja-JP" altLang="en-US" dirty="0"/>
        </a:p>
      </dgm:t>
    </dgm:pt>
    <dgm:pt modelId="{7810A5FF-DD0E-4847-BB51-CCA58505CB3C}" type="parTrans" cxnId="{6A1762DF-7C29-4A0A-8748-CEA318AD2CB0}">
      <dgm:prSet/>
      <dgm:spPr/>
      <dgm:t>
        <a:bodyPr/>
        <a:lstStyle/>
        <a:p>
          <a:endParaRPr kumimoji="1" lang="ja-JP" altLang="en-US"/>
        </a:p>
      </dgm:t>
    </dgm:pt>
    <dgm:pt modelId="{87D7B1F8-6123-41EB-9EE4-4365B501F819}" type="sibTrans" cxnId="{6A1762DF-7C29-4A0A-8748-CEA318AD2CB0}">
      <dgm:prSet/>
      <dgm:spPr/>
      <dgm:t>
        <a:bodyPr/>
        <a:lstStyle/>
        <a:p>
          <a:endParaRPr kumimoji="1" lang="ja-JP" altLang="en-US"/>
        </a:p>
      </dgm:t>
    </dgm:pt>
    <dgm:pt modelId="{032D3BBA-FECA-4A09-86B8-D22A26B2D692}">
      <dgm:prSet phldrT="[テキスト]"/>
      <dgm:spPr/>
      <dgm:t>
        <a:bodyPr/>
        <a:lstStyle/>
        <a:p>
          <a:r>
            <a:rPr kumimoji="1" lang="en-US" altLang="ja-JP" dirty="0" smtClean="0"/>
            <a:t>NEWS</a:t>
          </a:r>
          <a:endParaRPr kumimoji="1" lang="ja-JP" altLang="en-US" dirty="0"/>
        </a:p>
      </dgm:t>
    </dgm:pt>
    <dgm:pt modelId="{4119427E-7B15-41EB-8B5A-B95D0DFD73F7}" type="parTrans" cxnId="{3C106BD5-B745-482F-ACFC-16D6C59D484C}">
      <dgm:prSet/>
      <dgm:spPr/>
      <dgm:t>
        <a:bodyPr/>
        <a:lstStyle/>
        <a:p>
          <a:endParaRPr kumimoji="1" lang="ja-JP" altLang="en-US"/>
        </a:p>
      </dgm:t>
    </dgm:pt>
    <dgm:pt modelId="{FBC42729-2ECE-47F8-80EF-0A2691BE4F4B}" type="sibTrans" cxnId="{3C106BD5-B745-482F-ACFC-16D6C59D484C}">
      <dgm:prSet/>
      <dgm:spPr/>
      <dgm:t>
        <a:bodyPr/>
        <a:lstStyle/>
        <a:p>
          <a:endParaRPr kumimoji="1" lang="ja-JP" altLang="en-US"/>
        </a:p>
      </dgm:t>
    </dgm:pt>
    <dgm:pt modelId="{7B17B44F-FC52-4305-B7B4-359C8BB0CC78}">
      <dgm:prSet phldrT="[テキスト]"/>
      <dgm:spPr/>
      <dgm:t>
        <a:bodyPr/>
        <a:lstStyle/>
        <a:p>
          <a:r>
            <a:rPr kumimoji="1" lang="ja-JP" altLang="en-US" dirty="0" smtClean="0"/>
            <a:t>サービス</a:t>
          </a:r>
          <a:endParaRPr kumimoji="1" lang="ja-JP" altLang="en-US" dirty="0"/>
        </a:p>
      </dgm:t>
    </dgm:pt>
    <dgm:pt modelId="{33AB0CC5-D5AB-43B3-85EC-314056ECEFE3}" type="parTrans" cxnId="{C99A6A04-00F2-464C-A463-810353EE4324}">
      <dgm:prSet/>
      <dgm:spPr/>
      <dgm:t>
        <a:bodyPr/>
        <a:lstStyle/>
        <a:p>
          <a:endParaRPr kumimoji="1" lang="ja-JP" altLang="en-US"/>
        </a:p>
      </dgm:t>
    </dgm:pt>
    <dgm:pt modelId="{92690300-D18D-45E1-9C05-A5A7F486431A}" type="sibTrans" cxnId="{C99A6A04-00F2-464C-A463-810353EE4324}">
      <dgm:prSet/>
      <dgm:spPr/>
      <dgm:t>
        <a:bodyPr/>
        <a:lstStyle/>
        <a:p>
          <a:endParaRPr kumimoji="1" lang="ja-JP" altLang="en-US"/>
        </a:p>
      </dgm:t>
    </dgm:pt>
    <dgm:pt modelId="{A8173AC5-747C-4629-AFDD-A87911240C17}">
      <dgm:prSet phldrT="[テキスト]"/>
      <dgm:spPr/>
      <dgm:t>
        <a:bodyPr/>
        <a:lstStyle/>
        <a:p>
          <a:r>
            <a:rPr kumimoji="1" lang="ja-JP" altLang="en-US" dirty="0" smtClean="0"/>
            <a:t>決済端末</a:t>
          </a:r>
          <a:endParaRPr kumimoji="1" lang="ja-JP" altLang="en-US" dirty="0"/>
        </a:p>
      </dgm:t>
    </dgm:pt>
    <dgm:pt modelId="{E974970D-70A4-448F-ADA5-582372723288}" type="parTrans" cxnId="{A95E0B9F-59F7-44CA-BC30-FF56A08C9DCF}">
      <dgm:prSet/>
      <dgm:spPr/>
      <dgm:t>
        <a:bodyPr/>
        <a:lstStyle/>
        <a:p>
          <a:endParaRPr kumimoji="1" lang="ja-JP" altLang="en-US"/>
        </a:p>
      </dgm:t>
    </dgm:pt>
    <dgm:pt modelId="{53B3EEC5-F0C3-4637-83DF-ECC7F7989530}" type="sibTrans" cxnId="{A95E0B9F-59F7-44CA-BC30-FF56A08C9DCF}">
      <dgm:prSet/>
      <dgm:spPr/>
      <dgm:t>
        <a:bodyPr/>
        <a:lstStyle/>
        <a:p>
          <a:endParaRPr kumimoji="1" lang="ja-JP" altLang="en-US"/>
        </a:p>
      </dgm:t>
    </dgm:pt>
    <dgm:pt modelId="{719CC07F-E7E8-4D5D-812D-B4FE5927E5EE}">
      <dgm:prSet phldrT="[テキスト]"/>
      <dgm:spPr/>
      <dgm:t>
        <a:bodyPr/>
        <a:lstStyle/>
        <a:p>
          <a:r>
            <a:rPr kumimoji="1" lang="ja-JP" altLang="en-US" dirty="0" smtClean="0"/>
            <a:t>会社概要</a:t>
          </a:r>
          <a:endParaRPr kumimoji="1" lang="ja-JP" altLang="en-US" dirty="0"/>
        </a:p>
      </dgm:t>
    </dgm:pt>
    <dgm:pt modelId="{2DF4381A-E109-454A-9E32-D93C72FC7A55}" type="parTrans" cxnId="{F03DD442-96A4-477A-9D30-F76921D72844}">
      <dgm:prSet/>
      <dgm:spPr/>
      <dgm:t>
        <a:bodyPr/>
        <a:lstStyle/>
        <a:p>
          <a:endParaRPr kumimoji="1" lang="ja-JP" altLang="en-US"/>
        </a:p>
      </dgm:t>
    </dgm:pt>
    <dgm:pt modelId="{371C3CB0-B366-474D-B5B7-5314870145B2}" type="sibTrans" cxnId="{F03DD442-96A4-477A-9D30-F76921D72844}">
      <dgm:prSet/>
      <dgm:spPr/>
      <dgm:t>
        <a:bodyPr/>
        <a:lstStyle/>
        <a:p>
          <a:endParaRPr kumimoji="1" lang="ja-JP" altLang="en-US"/>
        </a:p>
      </dgm:t>
    </dgm:pt>
    <dgm:pt modelId="{62B35D10-1538-4D55-950A-2A2BA79ABB01}">
      <dgm:prSet phldrT="[テキスト]"/>
      <dgm:spPr/>
      <dgm:t>
        <a:bodyPr/>
        <a:lstStyle/>
        <a:p>
          <a:r>
            <a:rPr kumimoji="1" lang="ja-JP" altLang="en-US" dirty="0" smtClean="0"/>
            <a:t>お問い合わせ</a:t>
          </a:r>
          <a:endParaRPr kumimoji="1" lang="ja-JP" altLang="en-US" dirty="0"/>
        </a:p>
      </dgm:t>
    </dgm:pt>
    <dgm:pt modelId="{3B7949E4-2C6C-4147-8E77-B67B75755B1D}" type="parTrans" cxnId="{050851E5-7985-4624-BFA0-E63890E07C3D}">
      <dgm:prSet/>
      <dgm:spPr/>
      <dgm:t>
        <a:bodyPr/>
        <a:lstStyle/>
        <a:p>
          <a:endParaRPr kumimoji="1" lang="ja-JP" altLang="en-US"/>
        </a:p>
      </dgm:t>
    </dgm:pt>
    <dgm:pt modelId="{14D47D6F-6546-446B-AE47-30FEAA7CBE24}" type="sibTrans" cxnId="{050851E5-7985-4624-BFA0-E63890E07C3D}">
      <dgm:prSet/>
      <dgm:spPr/>
      <dgm:t>
        <a:bodyPr/>
        <a:lstStyle/>
        <a:p>
          <a:endParaRPr kumimoji="1" lang="ja-JP" altLang="en-US"/>
        </a:p>
      </dgm:t>
    </dgm:pt>
    <dgm:pt modelId="{FB970023-0AD8-4257-9D69-0D38BBE98C0B}" type="pres">
      <dgm:prSet presAssocID="{816B225A-6D9C-45A5-A08D-C6272DC2B9BE}" presName="diagram" presStyleCnt="0">
        <dgm:presLayoutVars>
          <dgm:dir/>
          <dgm:resizeHandles val="exact"/>
        </dgm:presLayoutVars>
      </dgm:prSet>
      <dgm:spPr/>
      <dgm:t>
        <a:bodyPr/>
        <a:lstStyle/>
        <a:p>
          <a:endParaRPr kumimoji="1" lang="ja-JP" altLang="en-US"/>
        </a:p>
      </dgm:t>
    </dgm:pt>
    <dgm:pt modelId="{FFE1DB0B-A649-43C1-B7D2-CEF3FA2CA620}" type="pres">
      <dgm:prSet presAssocID="{40401B07-2BC1-43D1-990D-EA08A2E96199}" presName="node" presStyleLbl="node1" presStyleIdx="0" presStyleCnt="6" custScaleX="175638">
        <dgm:presLayoutVars>
          <dgm:bulletEnabled val="1"/>
        </dgm:presLayoutVars>
      </dgm:prSet>
      <dgm:spPr/>
      <dgm:t>
        <a:bodyPr/>
        <a:lstStyle/>
        <a:p>
          <a:endParaRPr kumimoji="1" lang="ja-JP" altLang="en-US"/>
        </a:p>
      </dgm:t>
    </dgm:pt>
    <dgm:pt modelId="{2801E637-8C93-40BB-8D47-B379444342CD}" type="pres">
      <dgm:prSet presAssocID="{87D7B1F8-6123-41EB-9EE4-4365B501F819}" presName="sibTrans" presStyleCnt="0"/>
      <dgm:spPr/>
    </dgm:pt>
    <dgm:pt modelId="{DE94FCB2-DC8D-4E9C-99AC-1B4A02F51ED1}" type="pres">
      <dgm:prSet presAssocID="{032D3BBA-FECA-4A09-86B8-D22A26B2D692}" presName="node" presStyleLbl="node1" presStyleIdx="1" presStyleCnt="6" custScaleX="171041">
        <dgm:presLayoutVars>
          <dgm:bulletEnabled val="1"/>
        </dgm:presLayoutVars>
      </dgm:prSet>
      <dgm:spPr/>
      <dgm:t>
        <a:bodyPr/>
        <a:lstStyle/>
        <a:p>
          <a:endParaRPr kumimoji="1" lang="ja-JP" altLang="en-US"/>
        </a:p>
      </dgm:t>
    </dgm:pt>
    <dgm:pt modelId="{B79BEC52-4A3C-4665-948E-5AB634E4DDD1}" type="pres">
      <dgm:prSet presAssocID="{FBC42729-2ECE-47F8-80EF-0A2691BE4F4B}" presName="sibTrans" presStyleCnt="0"/>
      <dgm:spPr/>
    </dgm:pt>
    <dgm:pt modelId="{9E71994E-CAF8-46B6-9D24-24B986C042F2}" type="pres">
      <dgm:prSet presAssocID="{7B17B44F-FC52-4305-B7B4-359C8BB0CC78}" presName="node" presStyleLbl="node1" presStyleIdx="2" presStyleCnt="6" custScaleX="161847">
        <dgm:presLayoutVars>
          <dgm:bulletEnabled val="1"/>
        </dgm:presLayoutVars>
      </dgm:prSet>
      <dgm:spPr/>
      <dgm:t>
        <a:bodyPr/>
        <a:lstStyle/>
        <a:p>
          <a:endParaRPr kumimoji="1" lang="ja-JP" altLang="en-US"/>
        </a:p>
      </dgm:t>
    </dgm:pt>
    <dgm:pt modelId="{738F86CF-128D-470E-936B-6A3F88B3548B}" type="pres">
      <dgm:prSet presAssocID="{92690300-D18D-45E1-9C05-A5A7F486431A}" presName="sibTrans" presStyleCnt="0"/>
      <dgm:spPr/>
    </dgm:pt>
    <dgm:pt modelId="{AB46F437-0746-4546-925E-0EB7C7D5DEEE}" type="pres">
      <dgm:prSet presAssocID="{A8173AC5-747C-4629-AFDD-A87911240C17}" presName="node" presStyleLbl="node1" presStyleIdx="3" presStyleCnt="6" custScaleX="183491">
        <dgm:presLayoutVars>
          <dgm:bulletEnabled val="1"/>
        </dgm:presLayoutVars>
      </dgm:prSet>
      <dgm:spPr/>
      <dgm:t>
        <a:bodyPr/>
        <a:lstStyle/>
        <a:p>
          <a:endParaRPr kumimoji="1" lang="ja-JP" altLang="en-US"/>
        </a:p>
      </dgm:t>
    </dgm:pt>
    <dgm:pt modelId="{DFB5A0A0-5AAF-4E7A-96E3-6AAED3E2A4DE}" type="pres">
      <dgm:prSet presAssocID="{53B3EEC5-F0C3-4637-83DF-ECC7F7989530}" presName="sibTrans" presStyleCnt="0"/>
      <dgm:spPr/>
    </dgm:pt>
    <dgm:pt modelId="{EF93FE5D-CECB-421C-A5E7-C8A146A6D18C}" type="pres">
      <dgm:prSet presAssocID="{719CC07F-E7E8-4D5D-812D-B4FE5927E5EE}" presName="node" presStyleLbl="node1" presStyleIdx="4" presStyleCnt="6" custScaleX="166731">
        <dgm:presLayoutVars>
          <dgm:bulletEnabled val="1"/>
        </dgm:presLayoutVars>
      </dgm:prSet>
      <dgm:spPr/>
      <dgm:t>
        <a:bodyPr/>
        <a:lstStyle/>
        <a:p>
          <a:endParaRPr kumimoji="1" lang="ja-JP" altLang="en-US"/>
        </a:p>
      </dgm:t>
    </dgm:pt>
    <dgm:pt modelId="{69C1F5B3-E374-4A16-AD71-1F7CD42FE451}" type="pres">
      <dgm:prSet presAssocID="{371C3CB0-B366-474D-B5B7-5314870145B2}" presName="sibTrans" presStyleCnt="0"/>
      <dgm:spPr/>
    </dgm:pt>
    <dgm:pt modelId="{4872DE25-18B2-4051-AC2E-50E8F9E547B9}" type="pres">
      <dgm:prSet presAssocID="{62B35D10-1538-4D55-950A-2A2BA79ABB01}" presName="node" presStyleLbl="node1" presStyleIdx="5" presStyleCnt="6" custScaleX="182009">
        <dgm:presLayoutVars>
          <dgm:bulletEnabled val="1"/>
        </dgm:presLayoutVars>
      </dgm:prSet>
      <dgm:spPr/>
      <dgm:t>
        <a:bodyPr/>
        <a:lstStyle/>
        <a:p>
          <a:endParaRPr kumimoji="1" lang="ja-JP" altLang="en-US"/>
        </a:p>
      </dgm:t>
    </dgm:pt>
  </dgm:ptLst>
  <dgm:cxnLst>
    <dgm:cxn modelId="{F03DD442-96A4-477A-9D30-F76921D72844}" srcId="{816B225A-6D9C-45A5-A08D-C6272DC2B9BE}" destId="{719CC07F-E7E8-4D5D-812D-B4FE5927E5EE}" srcOrd="4" destOrd="0" parTransId="{2DF4381A-E109-454A-9E32-D93C72FC7A55}" sibTransId="{371C3CB0-B366-474D-B5B7-5314870145B2}"/>
    <dgm:cxn modelId="{C99A6A04-00F2-464C-A463-810353EE4324}" srcId="{816B225A-6D9C-45A5-A08D-C6272DC2B9BE}" destId="{7B17B44F-FC52-4305-B7B4-359C8BB0CC78}" srcOrd="2" destOrd="0" parTransId="{33AB0CC5-D5AB-43B3-85EC-314056ECEFE3}" sibTransId="{92690300-D18D-45E1-9C05-A5A7F486431A}"/>
    <dgm:cxn modelId="{FB506BD8-8C32-4901-8591-CD5F3A97D0B8}" type="presOf" srcId="{032D3BBA-FECA-4A09-86B8-D22A26B2D692}" destId="{DE94FCB2-DC8D-4E9C-99AC-1B4A02F51ED1}" srcOrd="0" destOrd="0" presId="urn:microsoft.com/office/officeart/2005/8/layout/default"/>
    <dgm:cxn modelId="{C6196810-823D-4D8C-B6B7-2D18A6E4BE71}" type="presOf" srcId="{A8173AC5-747C-4629-AFDD-A87911240C17}" destId="{AB46F437-0746-4546-925E-0EB7C7D5DEEE}" srcOrd="0" destOrd="0" presId="urn:microsoft.com/office/officeart/2005/8/layout/default"/>
    <dgm:cxn modelId="{A95E0B9F-59F7-44CA-BC30-FF56A08C9DCF}" srcId="{816B225A-6D9C-45A5-A08D-C6272DC2B9BE}" destId="{A8173AC5-747C-4629-AFDD-A87911240C17}" srcOrd="3" destOrd="0" parTransId="{E974970D-70A4-448F-ADA5-582372723288}" sibTransId="{53B3EEC5-F0C3-4637-83DF-ECC7F7989530}"/>
    <dgm:cxn modelId="{050851E5-7985-4624-BFA0-E63890E07C3D}" srcId="{816B225A-6D9C-45A5-A08D-C6272DC2B9BE}" destId="{62B35D10-1538-4D55-950A-2A2BA79ABB01}" srcOrd="5" destOrd="0" parTransId="{3B7949E4-2C6C-4147-8E77-B67B75755B1D}" sibTransId="{14D47D6F-6546-446B-AE47-30FEAA7CBE24}"/>
    <dgm:cxn modelId="{0BE918AD-EB51-4F54-B179-9ACF8F3904C7}" type="presOf" srcId="{816B225A-6D9C-45A5-A08D-C6272DC2B9BE}" destId="{FB970023-0AD8-4257-9D69-0D38BBE98C0B}" srcOrd="0" destOrd="0" presId="urn:microsoft.com/office/officeart/2005/8/layout/default"/>
    <dgm:cxn modelId="{AE2B8958-EFB1-4247-93EC-82CBDEAC14F9}" type="presOf" srcId="{62B35D10-1538-4D55-950A-2A2BA79ABB01}" destId="{4872DE25-18B2-4051-AC2E-50E8F9E547B9}" srcOrd="0" destOrd="0" presId="urn:microsoft.com/office/officeart/2005/8/layout/default"/>
    <dgm:cxn modelId="{C3EFE5AD-B173-414F-9DDB-745045651F47}" type="presOf" srcId="{7B17B44F-FC52-4305-B7B4-359C8BB0CC78}" destId="{9E71994E-CAF8-46B6-9D24-24B986C042F2}" srcOrd="0" destOrd="0" presId="urn:microsoft.com/office/officeart/2005/8/layout/default"/>
    <dgm:cxn modelId="{BCEFE28E-0928-4AE9-8531-EB4F534909BA}" type="presOf" srcId="{40401B07-2BC1-43D1-990D-EA08A2E96199}" destId="{FFE1DB0B-A649-43C1-B7D2-CEF3FA2CA620}" srcOrd="0" destOrd="0" presId="urn:microsoft.com/office/officeart/2005/8/layout/default"/>
    <dgm:cxn modelId="{6A1762DF-7C29-4A0A-8748-CEA318AD2CB0}" srcId="{816B225A-6D9C-45A5-A08D-C6272DC2B9BE}" destId="{40401B07-2BC1-43D1-990D-EA08A2E96199}" srcOrd="0" destOrd="0" parTransId="{7810A5FF-DD0E-4847-BB51-CCA58505CB3C}" sibTransId="{87D7B1F8-6123-41EB-9EE4-4365B501F819}"/>
    <dgm:cxn modelId="{3C106BD5-B745-482F-ACFC-16D6C59D484C}" srcId="{816B225A-6D9C-45A5-A08D-C6272DC2B9BE}" destId="{032D3BBA-FECA-4A09-86B8-D22A26B2D692}" srcOrd="1" destOrd="0" parTransId="{4119427E-7B15-41EB-8B5A-B95D0DFD73F7}" sibTransId="{FBC42729-2ECE-47F8-80EF-0A2691BE4F4B}"/>
    <dgm:cxn modelId="{1D688B30-AB20-4A3D-B295-4358EA56242A}" type="presOf" srcId="{719CC07F-E7E8-4D5D-812D-B4FE5927E5EE}" destId="{EF93FE5D-CECB-421C-A5E7-C8A146A6D18C}" srcOrd="0" destOrd="0" presId="urn:microsoft.com/office/officeart/2005/8/layout/default"/>
    <dgm:cxn modelId="{D163DE4E-8EF6-4C65-8B58-DAFA06B0B1AA}" type="presParOf" srcId="{FB970023-0AD8-4257-9D69-0D38BBE98C0B}" destId="{FFE1DB0B-A649-43C1-B7D2-CEF3FA2CA620}" srcOrd="0" destOrd="0" presId="urn:microsoft.com/office/officeart/2005/8/layout/default"/>
    <dgm:cxn modelId="{F439C990-866B-4F3E-A8FA-E9A0EA451D08}" type="presParOf" srcId="{FB970023-0AD8-4257-9D69-0D38BBE98C0B}" destId="{2801E637-8C93-40BB-8D47-B379444342CD}" srcOrd="1" destOrd="0" presId="urn:microsoft.com/office/officeart/2005/8/layout/default"/>
    <dgm:cxn modelId="{0B781E35-7D94-4CDA-B0D8-B66CA70CB677}" type="presParOf" srcId="{FB970023-0AD8-4257-9D69-0D38BBE98C0B}" destId="{DE94FCB2-DC8D-4E9C-99AC-1B4A02F51ED1}" srcOrd="2" destOrd="0" presId="urn:microsoft.com/office/officeart/2005/8/layout/default"/>
    <dgm:cxn modelId="{B9E1C5C1-A37D-4F4C-AABB-56EB07C453A5}" type="presParOf" srcId="{FB970023-0AD8-4257-9D69-0D38BBE98C0B}" destId="{B79BEC52-4A3C-4665-948E-5AB634E4DDD1}" srcOrd="3" destOrd="0" presId="urn:microsoft.com/office/officeart/2005/8/layout/default"/>
    <dgm:cxn modelId="{39825C51-448A-4D0D-B57C-770C4F029E1F}" type="presParOf" srcId="{FB970023-0AD8-4257-9D69-0D38BBE98C0B}" destId="{9E71994E-CAF8-46B6-9D24-24B986C042F2}" srcOrd="4" destOrd="0" presId="urn:microsoft.com/office/officeart/2005/8/layout/default"/>
    <dgm:cxn modelId="{85FAAFF1-2D13-43AB-AF87-33718683BCB7}" type="presParOf" srcId="{FB970023-0AD8-4257-9D69-0D38BBE98C0B}" destId="{738F86CF-128D-470E-936B-6A3F88B3548B}" srcOrd="5" destOrd="0" presId="urn:microsoft.com/office/officeart/2005/8/layout/default"/>
    <dgm:cxn modelId="{9B759F56-DDF8-4EAB-86CA-639B2F450BEC}" type="presParOf" srcId="{FB970023-0AD8-4257-9D69-0D38BBE98C0B}" destId="{AB46F437-0746-4546-925E-0EB7C7D5DEEE}" srcOrd="6" destOrd="0" presId="urn:microsoft.com/office/officeart/2005/8/layout/default"/>
    <dgm:cxn modelId="{111276C1-1868-4B3B-9FDC-729D138C9D32}" type="presParOf" srcId="{FB970023-0AD8-4257-9D69-0D38BBE98C0B}" destId="{DFB5A0A0-5AAF-4E7A-96E3-6AAED3E2A4DE}" srcOrd="7" destOrd="0" presId="urn:microsoft.com/office/officeart/2005/8/layout/default"/>
    <dgm:cxn modelId="{3B5D6F97-C63E-4581-821C-500A3F0640A9}" type="presParOf" srcId="{FB970023-0AD8-4257-9D69-0D38BBE98C0B}" destId="{EF93FE5D-CECB-421C-A5E7-C8A146A6D18C}" srcOrd="8" destOrd="0" presId="urn:microsoft.com/office/officeart/2005/8/layout/default"/>
    <dgm:cxn modelId="{3618E9F8-D0E9-4C66-9778-0A896B08B372}" type="presParOf" srcId="{FB970023-0AD8-4257-9D69-0D38BBE98C0B}" destId="{69C1F5B3-E374-4A16-AD71-1F7CD42FE451}" srcOrd="9" destOrd="0" presId="urn:microsoft.com/office/officeart/2005/8/layout/default"/>
    <dgm:cxn modelId="{D7E8FB23-D54B-4506-A777-6361A578BCEE}" type="presParOf" srcId="{FB970023-0AD8-4257-9D69-0D38BBE98C0B}" destId="{4872DE25-18B2-4051-AC2E-50E8F9E547B9}" srcOrd="10" destOrd="0" presId="urn:microsoft.com/office/officeart/2005/8/layout/default"/>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69.xml><?xml version="1.0" encoding="utf-8"?>
<dgm:dataModel xmlns:dgm="http://schemas.openxmlformats.org/drawingml/2006/diagram" xmlns:a="http://schemas.openxmlformats.org/drawingml/2006/main">
  <dgm:ptLst>
    <dgm:pt modelId="{816B225A-6D9C-45A5-A08D-C6272DC2B9BE}" type="doc">
      <dgm:prSet loTypeId="urn:microsoft.com/office/officeart/2005/8/layout/default" loCatId="list" qsTypeId="urn:microsoft.com/office/officeart/2005/8/quickstyle/3d4" qsCatId="3D" csTypeId="urn:microsoft.com/office/officeart/2005/8/colors/accent0_1" csCatId="mainScheme" phldr="1"/>
      <dgm:spPr/>
      <dgm:t>
        <a:bodyPr/>
        <a:lstStyle/>
        <a:p>
          <a:endParaRPr kumimoji="1" lang="ja-JP" altLang="en-US"/>
        </a:p>
      </dgm:t>
    </dgm:pt>
    <dgm:pt modelId="{40401B07-2BC1-43D1-990D-EA08A2E96199}">
      <dgm:prSet phldrT="[テキスト]"/>
      <dgm:spPr/>
      <dgm:t>
        <a:bodyPr/>
        <a:lstStyle/>
        <a:p>
          <a:r>
            <a:rPr kumimoji="1" lang="ja-JP" altLang="en-US" dirty="0" smtClean="0"/>
            <a:t>サイトマップ</a:t>
          </a:r>
          <a:endParaRPr kumimoji="1" lang="ja-JP" altLang="en-US" dirty="0"/>
        </a:p>
      </dgm:t>
    </dgm:pt>
    <dgm:pt modelId="{7810A5FF-DD0E-4847-BB51-CCA58505CB3C}" type="parTrans" cxnId="{6A1762DF-7C29-4A0A-8748-CEA318AD2CB0}">
      <dgm:prSet/>
      <dgm:spPr/>
      <dgm:t>
        <a:bodyPr/>
        <a:lstStyle/>
        <a:p>
          <a:endParaRPr kumimoji="1" lang="ja-JP" altLang="en-US"/>
        </a:p>
      </dgm:t>
    </dgm:pt>
    <dgm:pt modelId="{87D7B1F8-6123-41EB-9EE4-4365B501F819}" type="sibTrans" cxnId="{6A1762DF-7C29-4A0A-8748-CEA318AD2CB0}">
      <dgm:prSet/>
      <dgm:spPr/>
      <dgm:t>
        <a:bodyPr/>
        <a:lstStyle/>
        <a:p>
          <a:endParaRPr kumimoji="1" lang="ja-JP" altLang="en-US"/>
        </a:p>
      </dgm:t>
    </dgm:pt>
    <dgm:pt modelId="{032D3BBA-FECA-4A09-86B8-D22A26B2D692}">
      <dgm:prSet phldrT="[テキスト]"/>
      <dgm:spPr/>
      <dgm:t>
        <a:bodyPr/>
        <a:lstStyle/>
        <a:p>
          <a:r>
            <a:rPr kumimoji="1" lang="ja-JP" altLang="en-US" dirty="0" smtClean="0"/>
            <a:t>個人情報保護方針</a:t>
          </a:r>
          <a:endParaRPr kumimoji="1" lang="ja-JP" altLang="en-US" dirty="0"/>
        </a:p>
      </dgm:t>
    </dgm:pt>
    <dgm:pt modelId="{4119427E-7B15-41EB-8B5A-B95D0DFD73F7}" type="parTrans" cxnId="{3C106BD5-B745-482F-ACFC-16D6C59D484C}">
      <dgm:prSet/>
      <dgm:spPr/>
      <dgm:t>
        <a:bodyPr/>
        <a:lstStyle/>
        <a:p>
          <a:endParaRPr kumimoji="1" lang="ja-JP" altLang="en-US"/>
        </a:p>
      </dgm:t>
    </dgm:pt>
    <dgm:pt modelId="{FBC42729-2ECE-47F8-80EF-0A2691BE4F4B}" type="sibTrans" cxnId="{3C106BD5-B745-482F-ACFC-16D6C59D484C}">
      <dgm:prSet/>
      <dgm:spPr/>
      <dgm:t>
        <a:bodyPr/>
        <a:lstStyle/>
        <a:p>
          <a:endParaRPr kumimoji="1" lang="ja-JP" altLang="en-US"/>
        </a:p>
      </dgm:t>
    </dgm:pt>
    <dgm:pt modelId="{7B17B44F-FC52-4305-B7B4-359C8BB0CC78}">
      <dgm:prSet phldrT="[テキスト]"/>
      <dgm:spPr/>
      <dgm:t>
        <a:bodyPr/>
        <a:lstStyle/>
        <a:p>
          <a:r>
            <a:rPr kumimoji="1" lang="ja-JP" altLang="en-US" dirty="0" smtClean="0"/>
            <a:t>免責事項</a:t>
          </a:r>
          <a:endParaRPr kumimoji="1" lang="ja-JP" altLang="en-US" dirty="0"/>
        </a:p>
      </dgm:t>
    </dgm:pt>
    <dgm:pt modelId="{33AB0CC5-D5AB-43B3-85EC-314056ECEFE3}" type="parTrans" cxnId="{C99A6A04-00F2-464C-A463-810353EE4324}">
      <dgm:prSet/>
      <dgm:spPr/>
      <dgm:t>
        <a:bodyPr/>
        <a:lstStyle/>
        <a:p>
          <a:endParaRPr kumimoji="1" lang="ja-JP" altLang="en-US"/>
        </a:p>
      </dgm:t>
    </dgm:pt>
    <dgm:pt modelId="{92690300-D18D-45E1-9C05-A5A7F486431A}" type="sibTrans" cxnId="{C99A6A04-00F2-464C-A463-810353EE4324}">
      <dgm:prSet/>
      <dgm:spPr/>
      <dgm:t>
        <a:bodyPr/>
        <a:lstStyle/>
        <a:p>
          <a:endParaRPr kumimoji="1" lang="ja-JP" altLang="en-US"/>
        </a:p>
      </dgm:t>
    </dgm:pt>
    <dgm:pt modelId="{A8173AC5-747C-4629-AFDD-A87911240C17}">
      <dgm:prSet phldrT="[テキスト]"/>
      <dgm:spPr/>
      <dgm:t>
        <a:bodyPr/>
        <a:lstStyle/>
        <a:p>
          <a:r>
            <a:rPr kumimoji="1" lang="ja-JP" altLang="en-US" dirty="0" smtClean="0"/>
            <a:t>会社概要</a:t>
          </a:r>
          <a:endParaRPr kumimoji="1" lang="ja-JP" altLang="en-US" dirty="0"/>
        </a:p>
      </dgm:t>
    </dgm:pt>
    <dgm:pt modelId="{E974970D-70A4-448F-ADA5-582372723288}" type="parTrans" cxnId="{A95E0B9F-59F7-44CA-BC30-FF56A08C9DCF}">
      <dgm:prSet/>
      <dgm:spPr/>
      <dgm:t>
        <a:bodyPr/>
        <a:lstStyle/>
        <a:p>
          <a:endParaRPr kumimoji="1" lang="ja-JP" altLang="en-US"/>
        </a:p>
      </dgm:t>
    </dgm:pt>
    <dgm:pt modelId="{53B3EEC5-F0C3-4637-83DF-ECC7F7989530}" type="sibTrans" cxnId="{A95E0B9F-59F7-44CA-BC30-FF56A08C9DCF}">
      <dgm:prSet/>
      <dgm:spPr/>
      <dgm:t>
        <a:bodyPr/>
        <a:lstStyle/>
        <a:p>
          <a:endParaRPr kumimoji="1" lang="ja-JP" altLang="en-US"/>
        </a:p>
      </dgm:t>
    </dgm:pt>
    <dgm:pt modelId="{719CC07F-E7E8-4D5D-812D-B4FE5927E5EE}">
      <dgm:prSet phldrT="[テキスト]"/>
      <dgm:spPr/>
      <dgm:t>
        <a:bodyPr/>
        <a:lstStyle/>
        <a:p>
          <a:r>
            <a:rPr kumimoji="1" lang="ja-JP" altLang="en-US" dirty="0" smtClean="0"/>
            <a:t>お問い合わせ</a:t>
          </a:r>
          <a:endParaRPr kumimoji="1" lang="ja-JP" altLang="en-US" dirty="0"/>
        </a:p>
      </dgm:t>
    </dgm:pt>
    <dgm:pt modelId="{2DF4381A-E109-454A-9E32-D93C72FC7A55}" type="parTrans" cxnId="{F03DD442-96A4-477A-9D30-F76921D72844}">
      <dgm:prSet/>
      <dgm:spPr/>
      <dgm:t>
        <a:bodyPr/>
        <a:lstStyle/>
        <a:p>
          <a:endParaRPr kumimoji="1" lang="ja-JP" altLang="en-US"/>
        </a:p>
      </dgm:t>
    </dgm:pt>
    <dgm:pt modelId="{371C3CB0-B366-474D-B5B7-5314870145B2}" type="sibTrans" cxnId="{F03DD442-96A4-477A-9D30-F76921D72844}">
      <dgm:prSet/>
      <dgm:spPr/>
      <dgm:t>
        <a:bodyPr/>
        <a:lstStyle/>
        <a:p>
          <a:endParaRPr kumimoji="1" lang="ja-JP" altLang="en-US"/>
        </a:p>
      </dgm:t>
    </dgm:pt>
    <dgm:pt modelId="{62B35D10-1538-4D55-950A-2A2BA79ABB01}">
      <dgm:prSet phldrT="[テキスト]"/>
      <dgm:spPr/>
      <dgm:t>
        <a:bodyPr/>
        <a:lstStyle/>
        <a:p>
          <a:r>
            <a:rPr kumimoji="1" lang="ja-JP" altLang="en-US" dirty="0" smtClean="0"/>
            <a:t>お問い合わせ</a:t>
          </a:r>
          <a:endParaRPr kumimoji="1" lang="ja-JP" altLang="en-US" dirty="0"/>
        </a:p>
      </dgm:t>
    </dgm:pt>
    <dgm:pt modelId="{3B7949E4-2C6C-4147-8E77-B67B75755B1D}" type="parTrans" cxnId="{050851E5-7985-4624-BFA0-E63890E07C3D}">
      <dgm:prSet/>
      <dgm:spPr/>
      <dgm:t>
        <a:bodyPr/>
        <a:lstStyle/>
        <a:p>
          <a:endParaRPr kumimoji="1" lang="ja-JP" altLang="en-US"/>
        </a:p>
      </dgm:t>
    </dgm:pt>
    <dgm:pt modelId="{14D47D6F-6546-446B-AE47-30FEAA7CBE24}" type="sibTrans" cxnId="{050851E5-7985-4624-BFA0-E63890E07C3D}">
      <dgm:prSet/>
      <dgm:spPr/>
      <dgm:t>
        <a:bodyPr/>
        <a:lstStyle/>
        <a:p>
          <a:endParaRPr kumimoji="1" lang="ja-JP" altLang="en-US"/>
        </a:p>
      </dgm:t>
    </dgm:pt>
    <dgm:pt modelId="{FB970023-0AD8-4257-9D69-0D38BBE98C0B}" type="pres">
      <dgm:prSet presAssocID="{816B225A-6D9C-45A5-A08D-C6272DC2B9BE}" presName="diagram" presStyleCnt="0">
        <dgm:presLayoutVars>
          <dgm:dir/>
          <dgm:resizeHandles val="exact"/>
        </dgm:presLayoutVars>
      </dgm:prSet>
      <dgm:spPr/>
      <dgm:t>
        <a:bodyPr/>
        <a:lstStyle/>
        <a:p>
          <a:endParaRPr kumimoji="1" lang="ja-JP" altLang="en-US"/>
        </a:p>
      </dgm:t>
    </dgm:pt>
    <dgm:pt modelId="{FFE1DB0B-A649-43C1-B7D2-CEF3FA2CA620}" type="pres">
      <dgm:prSet presAssocID="{40401B07-2BC1-43D1-990D-EA08A2E96199}" presName="node" presStyleLbl="node1" presStyleIdx="0" presStyleCnt="6" custScaleX="175638">
        <dgm:presLayoutVars>
          <dgm:bulletEnabled val="1"/>
        </dgm:presLayoutVars>
      </dgm:prSet>
      <dgm:spPr/>
      <dgm:t>
        <a:bodyPr/>
        <a:lstStyle/>
        <a:p>
          <a:endParaRPr kumimoji="1" lang="ja-JP" altLang="en-US"/>
        </a:p>
      </dgm:t>
    </dgm:pt>
    <dgm:pt modelId="{2801E637-8C93-40BB-8D47-B379444342CD}" type="pres">
      <dgm:prSet presAssocID="{87D7B1F8-6123-41EB-9EE4-4365B501F819}" presName="sibTrans" presStyleCnt="0"/>
      <dgm:spPr/>
      <dgm:t>
        <a:bodyPr/>
        <a:lstStyle/>
        <a:p>
          <a:endParaRPr kumimoji="1" lang="ja-JP" altLang="en-US"/>
        </a:p>
      </dgm:t>
    </dgm:pt>
    <dgm:pt modelId="{DE94FCB2-DC8D-4E9C-99AC-1B4A02F51ED1}" type="pres">
      <dgm:prSet presAssocID="{032D3BBA-FECA-4A09-86B8-D22A26B2D692}" presName="node" presStyleLbl="node1" presStyleIdx="1" presStyleCnt="6" custScaleX="171041">
        <dgm:presLayoutVars>
          <dgm:bulletEnabled val="1"/>
        </dgm:presLayoutVars>
      </dgm:prSet>
      <dgm:spPr/>
      <dgm:t>
        <a:bodyPr/>
        <a:lstStyle/>
        <a:p>
          <a:endParaRPr kumimoji="1" lang="ja-JP" altLang="en-US"/>
        </a:p>
      </dgm:t>
    </dgm:pt>
    <dgm:pt modelId="{B79BEC52-4A3C-4665-948E-5AB634E4DDD1}" type="pres">
      <dgm:prSet presAssocID="{FBC42729-2ECE-47F8-80EF-0A2691BE4F4B}" presName="sibTrans" presStyleCnt="0"/>
      <dgm:spPr/>
      <dgm:t>
        <a:bodyPr/>
        <a:lstStyle/>
        <a:p>
          <a:endParaRPr kumimoji="1" lang="ja-JP" altLang="en-US"/>
        </a:p>
      </dgm:t>
    </dgm:pt>
    <dgm:pt modelId="{9E71994E-CAF8-46B6-9D24-24B986C042F2}" type="pres">
      <dgm:prSet presAssocID="{7B17B44F-FC52-4305-B7B4-359C8BB0CC78}" presName="node" presStyleLbl="node1" presStyleIdx="2" presStyleCnt="6" custScaleX="161847">
        <dgm:presLayoutVars>
          <dgm:bulletEnabled val="1"/>
        </dgm:presLayoutVars>
      </dgm:prSet>
      <dgm:spPr/>
      <dgm:t>
        <a:bodyPr/>
        <a:lstStyle/>
        <a:p>
          <a:endParaRPr kumimoji="1" lang="ja-JP" altLang="en-US"/>
        </a:p>
      </dgm:t>
    </dgm:pt>
    <dgm:pt modelId="{738F86CF-128D-470E-936B-6A3F88B3548B}" type="pres">
      <dgm:prSet presAssocID="{92690300-D18D-45E1-9C05-A5A7F486431A}" presName="sibTrans" presStyleCnt="0"/>
      <dgm:spPr/>
      <dgm:t>
        <a:bodyPr/>
        <a:lstStyle/>
        <a:p>
          <a:endParaRPr kumimoji="1" lang="ja-JP" altLang="en-US"/>
        </a:p>
      </dgm:t>
    </dgm:pt>
    <dgm:pt modelId="{AB46F437-0746-4546-925E-0EB7C7D5DEEE}" type="pres">
      <dgm:prSet presAssocID="{A8173AC5-747C-4629-AFDD-A87911240C17}" presName="node" presStyleLbl="node1" presStyleIdx="3" presStyleCnt="6" custScaleX="183491">
        <dgm:presLayoutVars>
          <dgm:bulletEnabled val="1"/>
        </dgm:presLayoutVars>
      </dgm:prSet>
      <dgm:spPr/>
      <dgm:t>
        <a:bodyPr/>
        <a:lstStyle/>
        <a:p>
          <a:endParaRPr kumimoji="1" lang="ja-JP" altLang="en-US"/>
        </a:p>
      </dgm:t>
    </dgm:pt>
    <dgm:pt modelId="{DFB5A0A0-5AAF-4E7A-96E3-6AAED3E2A4DE}" type="pres">
      <dgm:prSet presAssocID="{53B3EEC5-F0C3-4637-83DF-ECC7F7989530}" presName="sibTrans" presStyleCnt="0"/>
      <dgm:spPr/>
      <dgm:t>
        <a:bodyPr/>
        <a:lstStyle/>
        <a:p>
          <a:endParaRPr kumimoji="1" lang="ja-JP" altLang="en-US"/>
        </a:p>
      </dgm:t>
    </dgm:pt>
    <dgm:pt modelId="{EF93FE5D-CECB-421C-A5E7-C8A146A6D18C}" type="pres">
      <dgm:prSet presAssocID="{719CC07F-E7E8-4D5D-812D-B4FE5927E5EE}" presName="node" presStyleLbl="node1" presStyleIdx="4" presStyleCnt="6" custScaleX="166731">
        <dgm:presLayoutVars>
          <dgm:bulletEnabled val="1"/>
        </dgm:presLayoutVars>
      </dgm:prSet>
      <dgm:spPr/>
      <dgm:t>
        <a:bodyPr/>
        <a:lstStyle/>
        <a:p>
          <a:endParaRPr kumimoji="1" lang="ja-JP" altLang="en-US"/>
        </a:p>
      </dgm:t>
    </dgm:pt>
    <dgm:pt modelId="{69C1F5B3-E374-4A16-AD71-1F7CD42FE451}" type="pres">
      <dgm:prSet presAssocID="{371C3CB0-B366-474D-B5B7-5314870145B2}" presName="sibTrans" presStyleCnt="0"/>
      <dgm:spPr/>
      <dgm:t>
        <a:bodyPr/>
        <a:lstStyle/>
        <a:p>
          <a:endParaRPr kumimoji="1" lang="ja-JP" altLang="en-US"/>
        </a:p>
      </dgm:t>
    </dgm:pt>
    <dgm:pt modelId="{4872DE25-18B2-4051-AC2E-50E8F9E547B9}" type="pres">
      <dgm:prSet presAssocID="{62B35D10-1538-4D55-950A-2A2BA79ABB01}" presName="node" presStyleLbl="node1" presStyleIdx="5" presStyleCnt="6" custScaleX="182009">
        <dgm:presLayoutVars>
          <dgm:bulletEnabled val="1"/>
        </dgm:presLayoutVars>
      </dgm:prSet>
      <dgm:spPr/>
      <dgm:t>
        <a:bodyPr/>
        <a:lstStyle/>
        <a:p>
          <a:endParaRPr kumimoji="1" lang="ja-JP" altLang="en-US"/>
        </a:p>
      </dgm:t>
    </dgm:pt>
  </dgm:ptLst>
  <dgm:cxnLst>
    <dgm:cxn modelId="{C99A6A04-00F2-464C-A463-810353EE4324}" srcId="{816B225A-6D9C-45A5-A08D-C6272DC2B9BE}" destId="{7B17B44F-FC52-4305-B7B4-359C8BB0CC78}" srcOrd="2" destOrd="0" parTransId="{33AB0CC5-D5AB-43B3-85EC-314056ECEFE3}" sibTransId="{92690300-D18D-45E1-9C05-A5A7F486431A}"/>
    <dgm:cxn modelId="{A80A7FD4-5E5A-442B-8D2A-ABF2579448C4}" type="presOf" srcId="{A8173AC5-747C-4629-AFDD-A87911240C17}" destId="{AB46F437-0746-4546-925E-0EB7C7D5DEEE}" srcOrd="0" destOrd="0" presId="urn:microsoft.com/office/officeart/2005/8/layout/default"/>
    <dgm:cxn modelId="{C8C5680F-C1D0-4CFB-8B50-9750A477E37D}" type="presOf" srcId="{816B225A-6D9C-45A5-A08D-C6272DC2B9BE}" destId="{FB970023-0AD8-4257-9D69-0D38BBE98C0B}" srcOrd="0" destOrd="0" presId="urn:microsoft.com/office/officeart/2005/8/layout/default"/>
    <dgm:cxn modelId="{A29E51CD-CAAE-485E-B453-9C94BD0C1AFA}" type="presOf" srcId="{032D3BBA-FECA-4A09-86B8-D22A26B2D692}" destId="{DE94FCB2-DC8D-4E9C-99AC-1B4A02F51ED1}" srcOrd="0" destOrd="0" presId="urn:microsoft.com/office/officeart/2005/8/layout/default"/>
    <dgm:cxn modelId="{3C106BD5-B745-482F-ACFC-16D6C59D484C}" srcId="{816B225A-6D9C-45A5-A08D-C6272DC2B9BE}" destId="{032D3BBA-FECA-4A09-86B8-D22A26B2D692}" srcOrd="1" destOrd="0" parTransId="{4119427E-7B15-41EB-8B5A-B95D0DFD73F7}" sibTransId="{FBC42729-2ECE-47F8-80EF-0A2691BE4F4B}"/>
    <dgm:cxn modelId="{370D0BA0-A941-464C-B207-20B63CD5FA53}" type="presOf" srcId="{7B17B44F-FC52-4305-B7B4-359C8BB0CC78}" destId="{9E71994E-CAF8-46B6-9D24-24B986C042F2}" srcOrd="0" destOrd="0" presId="urn:microsoft.com/office/officeart/2005/8/layout/default"/>
    <dgm:cxn modelId="{6959AB7B-0916-4346-9219-AF89DAC81942}" type="presOf" srcId="{62B35D10-1538-4D55-950A-2A2BA79ABB01}" destId="{4872DE25-18B2-4051-AC2E-50E8F9E547B9}" srcOrd="0" destOrd="0" presId="urn:microsoft.com/office/officeart/2005/8/layout/default"/>
    <dgm:cxn modelId="{90E58BA9-DF9A-4CAB-85E9-BFD1B0A009E1}" type="presOf" srcId="{719CC07F-E7E8-4D5D-812D-B4FE5927E5EE}" destId="{EF93FE5D-CECB-421C-A5E7-C8A146A6D18C}" srcOrd="0" destOrd="0" presId="urn:microsoft.com/office/officeart/2005/8/layout/default"/>
    <dgm:cxn modelId="{F03DD442-96A4-477A-9D30-F76921D72844}" srcId="{816B225A-6D9C-45A5-A08D-C6272DC2B9BE}" destId="{719CC07F-E7E8-4D5D-812D-B4FE5927E5EE}" srcOrd="4" destOrd="0" parTransId="{2DF4381A-E109-454A-9E32-D93C72FC7A55}" sibTransId="{371C3CB0-B366-474D-B5B7-5314870145B2}"/>
    <dgm:cxn modelId="{A95E0B9F-59F7-44CA-BC30-FF56A08C9DCF}" srcId="{816B225A-6D9C-45A5-A08D-C6272DC2B9BE}" destId="{A8173AC5-747C-4629-AFDD-A87911240C17}" srcOrd="3" destOrd="0" parTransId="{E974970D-70A4-448F-ADA5-582372723288}" sibTransId="{53B3EEC5-F0C3-4637-83DF-ECC7F7989530}"/>
    <dgm:cxn modelId="{050851E5-7985-4624-BFA0-E63890E07C3D}" srcId="{816B225A-6D9C-45A5-A08D-C6272DC2B9BE}" destId="{62B35D10-1538-4D55-950A-2A2BA79ABB01}" srcOrd="5" destOrd="0" parTransId="{3B7949E4-2C6C-4147-8E77-B67B75755B1D}" sibTransId="{14D47D6F-6546-446B-AE47-30FEAA7CBE24}"/>
    <dgm:cxn modelId="{6A1762DF-7C29-4A0A-8748-CEA318AD2CB0}" srcId="{816B225A-6D9C-45A5-A08D-C6272DC2B9BE}" destId="{40401B07-2BC1-43D1-990D-EA08A2E96199}" srcOrd="0" destOrd="0" parTransId="{7810A5FF-DD0E-4847-BB51-CCA58505CB3C}" sibTransId="{87D7B1F8-6123-41EB-9EE4-4365B501F819}"/>
    <dgm:cxn modelId="{29830277-C77C-4A11-BA04-B28ABEE149B8}" type="presOf" srcId="{40401B07-2BC1-43D1-990D-EA08A2E96199}" destId="{FFE1DB0B-A649-43C1-B7D2-CEF3FA2CA620}" srcOrd="0" destOrd="0" presId="urn:microsoft.com/office/officeart/2005/8/layout/default"/>
    <dgm:cxn modelId="{07F1292E-B5F2-44AA-9FC5-5786484A7DD2}" type="presParOf" srcId="{FB970023-0AD8-4257-9D69-0D38BBE98C0B}" destId="{FFE1DB0B-A649-43C1-B7D2-CEF3FA2CA620}" srcOrd="0" destOrd="0" presId="urn:microsoft.com/office/officeart/2005/8/layout/default"/>
    <dgm:cxn modelId="{486D23C2-05FE-4AD0-8AE7-F7DCB9EF8BEA}" type="presParOf" srcId="{FB970023-0AD8-4257-9D69-0D38BBE98C0B}" destId="{2801E637-8C93-40BB-8D47-B379444342CD}" srcOrd="1" destOrd="0" presId="urn:microsoft.com/office/officeart/2005/8/layout/default"/>
    <dgm:cxn modelId="{777071CD-515E-4FE8-827B-3A18FFA1A890}" type="presParOf" srcId="{FB970023-0AD8-4257-9D69-0D38BBE98C0B}" destId="{DE94FCB2-DC8D-4E9C-99AC-1B4A02F51ED1}" srcOrd="2" destOrd="0" presId="urn:microsoft.com/office/officeart/2005/8/layout/default"/>
    <dgm:cxn modelId="{4EB26DC2-5B24-44BF-A722-FEBC8F6A3C58}" type="presParOf" srcId="{FB970023-0AD8-4257-9D69-0D38BBE98C0B}" destId="{B79BEC52-4A3C-4665-948E-5AB634E4DDD1}" srcOrd="3" destOrd="0" presId="urn:microsoft.com/office/officeart/2005/8/layout/default"/>
    <dgm:cxn modelId="{8E0E8BED-8213-480F-9241-2FB915D23558}" type="presParOf" srcId="{FB970023-0AD8-4257-9D69-0D38BBE98C0B}" destId="{9E71994E-CAF8-46B6-9D24-24B986C042F2}" srcOrd="4" destOrd="0" presId="urn:microsoft.com/office/officeart/2005/8/layout/default"/>
    <dgm:cxn modelId="{36B2DFA2-4B7C-4D30-83E5-6E66B1402839}" type="presParOf" srcId="{FB970023-0AD8-4257-9D69-0D38BBE98C0B}" destId="{738F86CF-128D-470E-936B-6A3F88B3548B}" srcOrd="5" destOrd="0" presId="urn:microsoft.com/office/officeart/2005/8/layout/default"/>
    <dgm:cxn modelId="{D07B6BFC-7C4E-400D-94D2-751B01A77B84}" type="presParOf" srcId="{FB970023-0AD8-4257-9D69-0D38BBE98C0B}" destId="{AB46F437-0746-4546-925E-0EB7C7D5DEEE}" srcOrd="6" destOrd="0" presId="urn:microsoft.com/office/officeart/2005/8/layout/default"/>
    <dgm:cxn modelId="{3440AFB7-3D29-4E95-9C50-AF953AEFB524}" type="presParOf" srcId="{FB970023-0AD8-4257-9D69-0D38BBE98C0B}" destId="{DFB5A0A0-5AAF-4E7A-96E3-6AAED3E2A4DE}" srcOrd="7" destOrd="0" presId="urn:microsoft.com/office/officeart/2005/8/layout/default"/>
    <dgm:cxn modelId="{0F5387A2-725B-4867-A8FC-EF69486DCE96}" type="presParOf" srcId="{FB970023-0AD8-4257-9D69-0D38BBE98C0B}" destId="{EF93FE5D-CECB-421C-A5E7-C8A146A6D18C}" srcOrd="8" destOrd="0" presId="urn:microsoft.com/office/officeart/2005/8/layout/default"/>
    <dgm:cxn modelId="{B357BA17-896F-46BB-8771-1EB2BB369584}" type="presParOf" srcId="{FB970023-0AD8-4257-9D69-0D38BBE98C0B}" destId="{69C1F5B3-E374-4A16-AD71-1F7CD42FE451}" srcOrd="9" destOrd="0" presId="urn:microsoft.com/office/officeart/2005/8/layout/default"/>
    <dgm:cxn modelId="{D03739B4-CF47-489C-99F4-DF8FA0B5A280}" type="presParOf" srcId="{FB970023-0AD8-4257-9D69-0D38BBE98C0B}" destId="{4872DE25-18B2-4051-AC2E-50E8F9E547B9}" srcOrd="10" destOrd="0" presId="urn:microsoft.com/office/officeart/2005/8/layout/default"/>
  </dgm:cxnLst>
  <dgm:bg/>
  <dgm:whole/>
  <dgm:extLst>
    <a:ext uri="http://schemas.microsoft.com/office/drawing/2008/diagram">
      <dsp:dataModelExt xmlns:dsp="http://schemas.microsoft.com/office/drawing/2008/diagram" xmlns="" relId="rId11"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816B225A-6D9C-45A5-A08D-C6272DC2B9BE}"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kumimoji="1" lang="ja-JP" altLang="en-US"/>
        </a:p>
      </dgm:t>
    </dgm:pt>
    <dgm:pt modelId="{40401B07-2BC1-43D1-990D-EA08A2E96199}">
      <dgm:prSet phldrT="[テキスト]"/>
      <dgm:spPr/>
      <dgm:t>
        <a:bodyPr/>
        <a:lstStyle/>
        <a:p>
          <a:r>
            <a:rPr kumimoji="1" lang="en-US" altLang="ja-JP" dirty="0" smtClean="0"/>
            <a:t>HOME</a:t>
          </a:r>
          <a:endParaRPr kumimoji="1" lang="ja-JP" altLang="en-US" dirty="0"/>
        </a:p>
      </dgm:t>
    </dgm:pt>
    <dgm:pt modelId="{7810A5FF-DD0E-4847-BB51-CCA58505CB3C}" type="parTrans" cxnId="{6A1762DF-7C29-4A0A-8748-CEA318AD2CB0}">
      <dgm:prSet/>
      <dgm:spPr/>
      <dgm:t>
        <a:bodyPr/>
        <a:lstStyle/>
        <a:p>
          <a:endParaRPr kumimoji="1" lang="ja-JP" altLang="en-US"/>
        </a:p>
      </dgm:t>
    </dgm:pt>
    <dgm:pt modelId="{87D7B1F8-6123-41EB-9EE4-4365B501F819}" type="sibTrans" cxnId="{6A1762DF-7C29-4A0A-8748-CEA318AD2CB0}">
      <dgm:prSet/>
      <dgm:spPr/>
      <dgm:t>
        <a:bodyPr/>
        <a:lstStyle/>
        <a:p>
          <a:endParaRPr kumimoji="1" lang="ja-JP" altLang="en-US"/>
        </a:p>
      </dgm:t>
    </dgm:pt>
    <dgm:pt modelId="{032D3BBA-FECA-4A09-86B8-D22A26B2D692}">
      <dgm:prSet phldrT="[テキスト]"/>
      <dgm:spPr/>
      <dgm:t>
        <a:bodyPr/>
        <a:lstStyle/>
        <a:p>
          <a:r>
            <a:rPr kumimoji="1" lang="en-US" altLang="ja-JP" dirty="0" smtClean="0"/>
            <a:t>NEWS</a:t>
          </a:r>
          <a:endParaRPr kumimoji="1" lang="ja-JP" altLang="en-US" dirty="0"/>
        </a:p>
      </dgm:t>
    </dgm:pt>
    <dgm:pt modelId="{4119427E-7B15-41EB-8B5A-B95D0DFD73F7}" type="parTrans" cxnId="{3C106BD5-B745-482F-ACFC-16D6C59D484C}">
      <dgm:prSet/>
      <dgm:spPr/>
      <dgm:t>
        <a:bodyPr/>
        <a:lstStyle/>
        <a:p>
          <a:endParaRPr kumimoji="1" lang="ja-JP" altLang="en-US"/>
        </a:p>
      </dgm:t>
    </dgm:pt>
    <dgm:pt modelId="{FBC42729-2ECE-47F8-80EF-0A2691BE4F4B}" type="sibTrans" cxnId="{3C106BD5-B745-482F-ACFC-16D6C59D484C}">
      <dgm:prSet/>
      <dgm:spPr/>
      <dgm:t>
        <a:bodyPr/>
        <a:lstStyle/>
        <a:p>
          <a:endParaRPr kumimoji="1" lang="ja-JP" altLang="en-US"/>
        </a:p>
      </dgm:t>
    </dgm:pt>
    <dgm:pt modelId="{7B17B44F-FC52-4305-B7B4-359C8BB0CC78}">
      <dgm:prSet phldrT="[テキスト]"/>
      <dgm:spPr/>
      <dgm:t>
        <a:bodyPr/>
        <a:lstStyle/>
        <a:p>
          <a:r>
            <a:rPr kumimoji="1" lang="ja-JP" altLang="en-US" dirty="0" smtClean="0"/>
            <a:t>サービス</a:t>
          </a:r>
          <a:endParaRPr kumimoji="1" lang="ja-JP" altLang="en-US" dirty="0"/>
        </a:p>
      </dgm:t>
    </dgm:pt>
    <dgm:pt modelId="{33AB0CC5-D5AB-43B3-85EC-314056ECEFE3}" type="parTrans" cxnId="{C99A6A04-00F2-464C-A463-810353EE4324}">
      <dgm:prSet/>
      <dgm:spPr/>
      <dgm:t>
        <a:bodyPr/>
        <a:lstStyle/>
        <a:p>
          <a:endParaRPr kumimoji="1" lang="ja-JP" altLang="en-US"/>
        </a:p>
      </dgm:t>
    </dgm:pt>
    <dgm:pt modelId="{92690300-D18D-45E1-9C05-A5A7F486431A}" type="sibTrans" cxnId="{C99A6A04-00F2-464C-A463-810353EE4324}">
      <dgm:prSet/>
      <dgm:spPr/>
      <dgm:t>
        <a:bodyPr/>
        <a:lstStyle/>
        <a:p>
          <a:endParaRPr kumimoji="1" lang="ja-JP" altLang="en-US"/>
        </a:p>
      </dgm:t>
    </dgm:pt>
    <dgm:pt modelId="{A8173AC5-747C-4629-AFDD-A87911240C17}">
      <dgm:prSet phldrT="[テキスト]"/>
      <dgm:spPr/>
      <dgm:t>
        <a:bodyPr/>
        <a:lstStyle/>
        <a:p>
          <a:r>
            <a:rPr kumimoji="1" lang="ja-JP" altLang="en-US" dirty="0" smtClean="0"/>
            <a:t>決済端末</a:t>
          </a:r>
          <a:endParaRPr kumimoji="1" lang="ja-JP" altLang="en-US" dirty="0"/>
        </a:p>
      </dgm:t>
    </dgm:pt>
    <dgm:pt modelId="{E974970D-70A4-448F-ADA5-582372723288}" type="parTrans" cxnId="{A95E0B9F-59F7-44CA-BC30-FF56A08C9DCF}">
      <dgm:prSet/>
      <dgm:spPr/>
      <dgm:t>
        <a:bodyPr/>
        <a:lstStyle/>
        <a:p>
          <a:endParaRPr kumimoji="1" lang="ja-JP" altLang="en-US"/>
        </a:p>
      </dgm:t>
    </dgm:pt>
    <dgm:pt modelId="{53B3EEC5-F0C3-4637-83DF-ECC7F7989530}" type="sibTrans" cxnId="{A95E0B9F-59F7-44CA-BC30-FF56A08C9DCF}">
      <dgm:prSet/>
      <dgm:spPr/>
      <dgm:t>
        <a:bodyPr/>
        <a:lstStyle/>
        <a:p>
          <a:endParaRPr kumimoji="1" lang="ja-JP" altLang="en-US"/>
        </a:p>
      </dgm:t>
    </dgm:pt>
    <dgm:pt modelId="{719CC07F-E7E8-4D5D-812D-B4FE5927E5EE}">
      <dgm:prSet phldrT="[テキスト]"/>
      <dgm:spPr/>
      <dgm:t>
        <a:bodyPr/>
        <a:lstStyle/>
        <a:p>
          <a:r>
            <a:rPr kumimoji="1" lang="ja-JP" altLang="en-US" dirty="0" smtClean="0"/>
            <a:t>会社概要</a:t>
          </a:r>
          <a:endParaRPr kumimoji="1" lang="ja-JP" altLang="en-US" dirty="0"/>
        </a:p>
      </dgm:t>
    </dgm:pt>
    <dgm:pt modelId="{2DF4381A-E109-454A-9E32-D93C72FC7A55}" type="parTrans" cxnId="{F03DD442-96A4-477A-9D30-F76921D72844}">
      <dgm:prSet/>
      <dgm:spPr/>
      <dgm:t>
        <a:bodyPr/>
        <a:lstStyle/>
        <a:p>
          <a:endParaRPr kumimoji="1" lang="ja-JP" altLang="en-US"/>
        </a:p>
      </dgm:t>
    </dgm:pt>
    <dgm:pt modelId="{371C3CB0-B366-474D-B5B7-5314870145B2}" type="sibTrans" cxnId="{F03DD442-96A4-477A-9D30-F76921D72844}">
      <dgm:prSet/>
      <dgm:spPr/>
      <dgm:t>
        <a:bodyPr/>
        <a:lstStyle/>
        <a:p>
          <a:endParaRPr kumimoji="1" lang="ja-JP" altLang="en-US"/>
        </a:p>
      </dgm:t>
    </dgm:pt>
    <dgm:pt modelId="{62B35D10-1538-4D55-950A-2A2BA79ABB01}">
      <dgm:prSet phldrT="[テキスト]"/>
      <dgm:spPr/>
      <dgm:t>
        <a:bodyPr/>
        <a:lstStyle/>
        <a:p>
          <a:r>
            <a:rPr kumimoji="1" lang="ja-JP" altLang="en-US" dirty="0" smtClean="0"/>
            <a:t>お問い合わせ</a:t>
          </a:r>
          <a:endParaRPr kumimoji="1" lang="ja-JP" altLang="en-US" dirty="0"/>
        </a:p>
      </dgm:t>
    </dgm:pt>
    <dgm:pt modelId="{3B7949E4-2C6C-4147-8E77-B67B75755B1D}" type="parTrans" cxnId="{050851E5-7985-4624-BFA0-E63890E07C3D}">
      <dgm:prSet/>
      <dgm:spPr/>
      <dgm:t>
        <a:bodyPr/>
        <a:lstStyle/>
        <a:p>
          <a:endParaRPr kumimoji="1" lang="ja-JP" altLang="en-US"/>
        </a:p>
      </dgm:t>
    </dgm:pt>
    <dgm:pt modelId="{14D47D6F-6546-446B-AE47-30FEAA7CBE24}" type="sibTrans" cxnId="{050851E5-7985-4624-BFA0-E63890E07C3D}">
      <dgm:prSet/>
      <dgm:spPr/>
      <dgm:t>
        <a:bodyPr/>
        <a:lstStyle/>
        <a:p>
          <a:endParaRPr kumimoji="1" lang="ja-JP" altLang="en-US"/>
        </a:p>
      </dgm:t>
    </dgm:pt>
    <dgm:pt modelId="{FB970023-0AD8-4257-9D69-0D38BBE98C0B}" type="pres">
      <dgm:prSet presAssocID="{816B225A-6D9C-45A5-A08D-C6272DC2B9BE}" presName="diagram" presStyleCnt="0">
        <dgm:presLayoutVars>
          <dgm:dir/>
          <dgm:resizeHandles val="exact"/>
        </dgm:presLayoutVars>
      </dgm:prSet>
      <dgm:spPr/>
      <dgm:t>
        <a:bodyPr/>
        <a:lstStyle/>
        <a:p>
          <a:endParaRPr kumimoji="1" lang="ja-JP" altLang="en-US"/>
        </a:p>
      </dgm:t>
    </dgm:pt>
    <dgm:pt modelId="{FFE1DB0B-A649-43C1-B7D2-CEF3FA2CA620}" type="pres">
      <dgm:prSet presAssocID="{40401B07-2BC1-43D1-990D-EA08A2E96199}" presName="node" presStyleLbl="node1" presStyleIdx="0" presStyleCnt="6" custScaleX="175638">
        <dgm:presLayoutVars>
          <dgm:bulletEnabled val="1"/>
        </dgm:presLayoutVars>
      </dgm:prSet>
      <dgm:spPr/>
      <dgm:t>
        <a:bodyPr/>
        <a:lstStyle/>
        <a:p>
          <a:endParaRPr kumimoji="1" lang="ja-JP" altLang="en-US"/>
        </a:p>
      </dgm:t>
    </dgm:pt>
    <dgm:pt modelId="{2801E637-8C93-40BB-8D47-B379444342CD}" type="pres">
      <dgm:prSet presAssocID="{87D7B1F8-6123-41EB-9EE4-4365B501F819}" presName="sibTrans" presStyleCnt="0"/>
      <dgm:spPr/>
    </dgm:pt>
    <dgm:pt modelId="{DE94FCB2-DC8D-4E9C-99AC-1B4A02F51ED1}" type="pres">
      <dgm:prSet presAssocID="{032D3BBA-FECA-4A09-86B8-D22A26B2D692}" presName="node" presStyleLbl="node1" presStyleIdx="1" presStyleCnt="6" custScaleX="171041">
        <dgm:presLayoutVars>
          <dgm:bulletEnabled val="1"/>
        </dgm:presLayoutVars>
      </dgm:prSet>
      <dgm:spPr/>
      <dgm:t>
        <a:bodyPr/>
        <a:lstStyle/>
        <a:p>
          <a:endParaRPr kumimoji="1" lang="ja-JP" altLang="en-US"/>
        </a:p>
      </dgm:t>
    </dgm:pt>
    <dgm:pt modelId="{B79BEC52-4A3C-4665-948E-5AB634E4DDD1}" type="pres">
      <dgm:prSet presAssocID="{FBC42729-2ECE-47F8-80EF-0A2691BE4F4B}" presName="sibTrans" presStyleCnt="0"/>
      <dgm:spPr/>
    </dgm:pt>
    <dgm:pt modelId="{9E71994E-CAF8-46B6-9D24-24B986C042F2}" type="pres">
      <dgm:prSet presAssocID="{7B17B44F-FC52-4305-B7B4-359C8BB0CC78}" presName="node" presStyleLbl="node1" presStyleIdx="2" presStyleCnt="6" custScaleX="161847">
        <dgm:presLayoutVars>
          <dgm:bulletEnabled val="1"/>
        </dgm:presLayoutVars>
      </dgm:prSet>
      <dgm:spPr/>
      <dgm:t>
        <a:bodyPr/>
        <a:lstStyle/>
        <a:p>
          <a:endParaRPr kumimoji="1" lang="ja-JP" altLang="en-US"/>
        </a:p>
      </dgm:t>
    </dgm:pt>
    <dgm:pt modelId="{738F86CF-128D-470E-936B-6A3F88B3548B}" type="pres">
      <dgm:prSet presAssocID="{92690300-D18D-45E1-9C05-A5A7F486431A}" presName="sibTrans" presStyleCnt="0"/>
      <dgm:spPr/>
    </dgm:pt>
    <dgm:pt modelId="{AB46F437-0746-4546-925E-0EB7C7D5DEEE}" type="pres">
      <dgm:prSet presAssocID="{A8173AC5-747C-4629-AFDD-A87911240C17}" presName="node" presStyleLbl="node1" presStyleIdx="3" presStyleCnt="6" custScaleX="183491">
        <dgm:presLayoutVars>
          <dgm:bulletEnabled val="1"/>
        </dgm:presLayoutVars>
      </dgm:prSet>
      <dgm:spPr/>
      <dgm:t>
        <a:bodyPr/>
        <a:lstStyle/>
        <a:p>
          <a:endParaRPr kumimoji="1" lang="ja-JP" altLang="en-US"/>
        </a:p>
      </dgm:t>
    </dgm:pt>
    <dgm:pt modelId="{DFB5A0A0-5AAF-4E7A-96E3-6AAED3E2A4DE}" type="pres">
      <dgm:prSet presAssocID="{53B3EEC5-F0C3-4637-83DF-ECC7F7989530}" presName="sibTrans" presStyleCnt="0"/>
      <dgm:spPr/>
    </dgm:pt>
    <dgm:pt modelId="{EF93FE5D-CECB-421C-A5E7-C8A146A6D18C}" type="pres">
      <dgm:prSet presAssocID="{719CC07F-E7E8-4D5D-812D-B4FE5927E5EE}" presName="node" presStyleLbl="node1" presStyleIdx="4" presStyleCnt="6" custScaleX="166731">
        <dgm:presLayoutVars>
          <dgm:bulletEnabled val="1"/>
        </dgm:presLayoutVars>
      </dgm:prSet>
      <dgm:spPr/>
      <dgm:t>
        <a:bodyPr/>
        <a:lstStyle/>
        <a:p>
          <a:endParaRPr kumimoji="1" lang="ja-JP" altLang="en-US"/>
        </a:p>
      </dgm:t>
    </dgm:pt>
    <dgm:pt modelId="{69C1F5B3-E374-4A16-AD71-1F7CD42FE451}" type="pres">
      <dgm:prSet presAssocID="{371C3CB0-B366-474D-B5B7-5314870145B2}" presName="sibTrans" presStyleCnt="0"/>
      <dgm:spPr/>
    </dgm:pt>
    <dgm:pt modelId="{4872DE25-18B2-4051-AC2E-50E8F9E547B9}" type="pres">
      <dgm:prSet presAssocID="{62B35D10-1538-4D55-950A-2A2BA79ABB01}" presName="node" presStyleLbl="node1" presStyleIdx="5" presStyleCnt="6" custScaleX="182009">
        <dgm:presLayoutVars>
          <dgm:bulletEnabled val="1"/>
        </dgm:presLayoutVars>
      </dgm:prSet>
      <dgm:spPr/>
      <dgm:t>
        <a:bodyPr/>
        <a:lstStyle/>
        <a:p>
          <a:endParaRPr kumimoji="1" lang="ja-JP" altLang="en-US"/>
        </a:p>
      </dgm:t>
    </dgm:pt>
  </dgm:ptLst>
  <dgm:cxnLst>
    <dgm:cxn modelId="{6F7355C7-CEBB-417C-A438-8FABBD878465}" type="presOf" srcId="{A8173AC5-747C-4629-AFDD-A87911240C17}" destId="{AB46F437-0746-4546-925E-0EB7C7D5DEEE}" srcOrd="0" destOrd="0" presId="urn:microsoft.com/office/officeart/2005/8/layout/default"/>
    <dgm:cxn modelId="{F03DD442-96A4-477A-9D30-F76921D72844}" srcId="{816B225A-6D9C-45A5-A08D-C6272DC2B9BE}" destId="{719CC07F-E7E8-4D5D-812D-B4FE5927E5EE}" srcOrd="4" destOrd="0" parTransId="{2DF4381A-E109-454A-9E32-D93C72FC7A55}" sibTransId="{371C3CB0-B366-474D-B5B7-5314870145B2}"/>
    <dgm:cxn modelId="{694B30BF-40A6-4923-B850-73133B3AAB0C}" type="presOf" srcId="{032D3BBA-FECA-4A09-86B8-D22A26B2D692}" destId="{DE94FCB2-DC8D-4E9C-99AC-1B4A02F51ED1}" srcOrd="0" destOrd="0" presId="urn:microsoft.com/office/officeart/2005/8/layout/default"/>
    <dgm:cxn modelId="{C99A6A04-00F2-464C-A463-810353EE4324}" srcId="{816B225A-6D9C-45A5-A08D-C6272DC2B9BE}" destId="{7B17B44F-FC52-4305-B7B4-359C8BB0CC78}" srcOrd="2" destOrd="0" parTransId="{33AB0CC5-D5AB-43B3-85EC-314056ECEFE3}" sibTransId="{92690300-D18D-45E1-9C05-A5A7F486431A}"/>
    <dgm:cxn modelId="{59B97F6F-B982-4095-8A99-C052F57AE4E2}" type="presOf" srcId="{719CC07F-E7E8-4D5D-812D-B4FE5927E5EE}" destId="{EF93FE5D-CECB-421C-A5E7-C8A146A6D18C}" srcOrd="0" destOrd="0" presId="urn:microsoft.com/office/officeart/2005/8/layout/default"/>
    <dgm:cxn modelId="{4893D88B-B8EF-47F6-8146-7AE9D6189187}" type="presOf" srcId="{7B17B44F-FC52-4305-B7B4-359C8BB0CC78}" destId="{9E71994E-CAF8-46B6-9D24-24B986C042F2}" srcOrd="0" destOrd="0" presId="urn:microsoft.com/office/officeart/2005/8/layout/default"/>
    <dgm:cxn modelId="{34359AC1-EE71-4AA5-AF20-AE4ECEAD1069}" type="presOf" srcId="{40401B07-2BC1-43D1-990D-EA08A2E96199}" destId="{FFE1DB0B-A649-43C1-B7D2-CEF3FA2CA620}" srcOrd="0" destOrd="0" presId="urn:microsoft.com/office/officeart/2005/8/layout/default"/>
    <dgm:cxn modelId="{3794A660-5ECA-4935-B92E-1975E33D4434}" type="presOf" srcId="{816B225A-6D9C-45A5-A08D-C6272DC2B9BE}" destId="{FB970023-0AD8-4257-9D69-0D38BBE98C0B}" srcOrd="0" destOrd="0" presId="urn:microsoft.com/office/officeart/2005/8/layout/default"/>
    <dgm:cxn modelId="{A95E0B9F-59F7-44CA-BC30-FF56A08C9DCF}" srcId="{816B225A-6D9C-45A5-A08D-C6272DC2B9BE}" destId="{A8173AC5-747C-4629-AFDD-A87911240C17}" srcOrd="3" destOrd="0" parTransId="{E974970D-70A4-448F-ADA5-582372723288}" sibTransId="{53B3EEC5-F0C3-4637-83DF-ECC7F7989530}"/>
    <dgm:cxn modelId="{050851E5-7985-4624-BFA0-E63890E07C3D}" srcId="{816B225A-6D9C-45A5-A08D-C6272DC2B9BE}" destId="{62B35D10-1538-4D55-950A-2A2BA79ABB01}" srcOrd="5" destOrd="0" parTransId="{3B7949E4-2C6C-4147-8E77-B67B75755B1D}" sibTransId="{14D47D6F-6546-446B-AE47-30FEAA7CBE24}"/>
    <dgm:cxn modelId="{FB7AF34F-3492-4233-AEB6-B818F6FFCDF1}" type="presOf" srcId="{62B35D10-1538-4D55-950A-2A2BA79ABB01}" destId="{4872DE25-18B2-4051-AC2E-50E8F9E547B9}" srcOrd="0" destOrd="0" presId="urn:microsoft.com/office/officeart/2005/8/layout/default"/>
    <dgm:cxn modelId="{6A1762DF-7C29-4A0A-8748-CEA318AD2CB0}" srcId="{816B225A-6D9C-45A5-A08D-C6272DC2B9BE}" destId="{40401B07-2BC1-43D1-990D-EA08A2E96199}" srcOrd="0" destOrd="0" parTransId="{7810A5FF-DD0E-4847-BB51-CCA58505CB3C}" sibTransId="{87D7B1F8-6123-41EB-9EE4-4365B501F819}"/>
    <dgm:cxn modelId="{3C106BD5-B745-482F-ACFC-16D6C59D484C}" srcId="{816B225A-6D9C-45A5-A08D-C6272DC2B9BE}" destId="{032D3BBA-FECA-4A09-86B8-D22A26B2D692}" srcOrd="1" destOrd="0" parTransId="{4119427E-7B15-41EB-8B5A-B95D0DFD73F7}" sibTransId="{FBC42729-2ECE-47F8-80EF-0A2691BE4F4B}"/>
    <dgm:cxn modelId="{A8CF1EBA-D41D-4B83-86DA-2DB7512B9590}" type="presParOf" srcId="{FB970023-0AD8-4257-9D69-0D38BBE98C0B}" destId="{FFE1DB0B-A649-43C1-B7D2-CEF3FA2CA620}" srcOrd="0" destOrd="0" presId="urn:microsoft.com/office/officeart/2005/8/layout/default"/>
    <dgm:cxn modelId="{5B9232E0-FF33-41C3-8909-9F5D0AFD75E8}" type="presParOf" srcId="{FB970023-0AD8-4257-9D69-0D38BBE98C0B}" destId="{2801E637-8C93-40BB-8D47-B379444342CD}" srcOrd="1" destOrd="0" presId="urn:microsoft.com/office/officeart/2005/8/layout/default"/>
    <dgm:cxn modelId="{45DEB479-3938-440B-9241-0473A207BA4C}" type="presParOf" srcId="{FB970023-0AD8-4257-9D69-0D38BBE98C0B}" destId="{DE94FCB2-DC8D-4E9C-99AC-1B4A02F51ED1}" srcOrd="2" destOrd="0" presId="urn:microsoft.com/office/officeart/2005/8/layout/default"/>
    <dgm:cxn modelId="{071C4A00-6946-4D6C-B2BA-DC58C7BBD943}" type="presParOf" srcId="{FB970023-0AD8-4257-9D69-0D38BBE98C0B}" destId="{B79BEC52-4A3C-4665-948E-5AB634E4DDD1}" srcOrd="3" destOrd="0" presId="urn:microsoft.com/office/officeart/2005/8/layout/default"/>
    <dgm:cxn modelId="{12F048E9-85F3-45D2-BFB3-0F2F0AB550AC}" type="presParOf" srcId="{FB970023-0AD8-4257-9D69-0D38BBE98C0B}" destId="{9E71994E-CAF8-46B6-9D24-24B986C042F2}" srcOrd="4" destOrd="0" presId="urn:microsoft.com/office/officeart/2005/8/layout/default"/>
    <dgm:cxn modelId="{9A03812B-7AFC-4873-830A-345F855EDD8A}" type="presParOf" srcId="{FB970023-0AD8-4257-9D69-0D38BBE98C0B}" destId="{738F86CF-128D-470E-936B-6A3F88B3548B}" srcOrd="5" destOrd="0" presId="urn:microsoft.com/office/officeart/2005/8/layout/default"/>
    <dgm:cxn modelId="{3FB37309-CB07-4303-9C7E-415F4C5C143B}" type="presParOf" srcId="{FB970023-0AD8-4257-9D69-0D38BBE98C0B}" destId="{AB46F437-0746-4546-925E-0EB7C7D5DEEE}" srcOrd="6" destOrd="0" presId="urn:microsoft.com/office/officeart/2005/8/layout/default"/>
    <dgm:cxn modelId="{607E506A-A3A8-4CB4-9AE9-8911E9C7B07D}" type="presParOf" srcId="{FB970023-0AD8-4257-9D69-0D38BBE98C0B}" destId="{DFB5A0A0-5AAF-4E7A-96E3-6AAED3E2A4DE}" srcOrd="7" destOrd="0" presId="urn:microsoft.com/office/officeart/2005/8/layout/default"/>
    <dgm:cxn modelId="{39D63690-83A8-43A8-8D77-EF3C7A12B663}" type="presParOf" srcId="{FB970023-0AD8-4257-9D69-0D38BBE98C0B}" destId="{EF93FE5D-CECB-421C-A5E7-C8A146A6D18C}" srcOrd="8" destOrd="0" presId="urn:microsoft.com/office/officeart/2005/8/layout/default"/>
    <dgm:cxn modelId="{384EE5F7-D3FD-4851-A835-0FFC8ED8DD76}" type="presParOf" srcId="{FB970023-0AD8-4257-9D69-0D38BBE98C0B}" destId="{69C1F5B3-E374-4A16-AD71-1F7CD42FE451}" srcOrd="9" destOrd="0" presId="urn:microsoft.com/office/officeart/2005/8/layout/default"/>
    <dgm:cxn modelId="{96C5F34E-667D-4E03-9E82-F88F8F26FB77}" type="presParOf" srcId="{FB970023-0AD8-4257-9D69-0D38BBE98C0B}" destId="{4872DE25-18B2-4051-AC2E-50E8F9E547B9}" srcOrd="10" destOrd="0" presId="urn:microsoft.com/office/officeart/2005/8/layout/default"/>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70.xml><?xml version="1.0" encoding="utf-8"?>
<dgm:dataModel xmlns:dgm="http://schemas.openxmlformats.org/drawingml/2006/diagram" xmlns:a="http://schemas.openxmlformats.org/drawingml/2006/main">
  <dgm:ptLst>
    <dgm:pt modelId="{816B225A-6D9C-45A5-A08D-C6272DC2B9BE}"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kumimoji="1" lang="ja-JP" altLang="en-US"/>
        </a:p>
      </dgm:t>
    </dgm:pt>
    <dgm:pt modelId="{40401B07-2BC1-43D1-990D-EA08A2E96199}">
      <dgm:prSet phldrT="[テキスト]"/>
      <dgm:spPr/>
      <dgm:t>
        <a:bodyPr/>
        <a:lstStyle/>
        <a:p>
          <a:r>
            <a:rPr kumimoji="1" lang="en-US" altLang="ja-JP" dirty="0" smtClean="0"/>
            <a:t>HOME</a:t>
          </a:r>
          <a:endParaRPr kumimoji="1" lang="ja-JP" altLang="en-US" dirty="0"/>
        </a:p>
      </dgm:t>
    </dgm:pt>
    <dgm:pt modelId="{7810A5FF-DD0E-4847-BB51-CCA58505CB3C}" type="parTrans" cxnId="{6A1762DF-7C29-4A0A-8748-CEA318AD2CB0}">
      <dgm:prSet/>
      <dgm:spPr/>
      <dgm:t>
        <a:bodyPr/>
        <a:lstStyle/>
        <a:p>
          <a:endParaRPr kumimoji="1" lang="ja-JP" altLang="en-US"/>
        </a:p>
      </dgm:t>
    </dgm:pt>
    <dgm:pt modelId="{87D7B1F8-6123-41EB-9EE4-4365B501F819}" type="sibTrans" cxnId="{6A1762DF-7C29-4A0A-8748-CEA318AD2CB0}">
      <dgm:prSet/>
      <dgm:spPr/>
      <dgm:t>
        <a:bodyPr/>
        <a:lstStyle/>
        <a:p>
          <a:endParaRPr kumimoji="1" lang="ja-JP" altLang="en-US"/>
        </a:p>
      </dgm:t>
    </dgm:pt>
    <dgm:pt modelId="{032D3BBA-FECA-4A09-86B8-D22A26B2D692}">
      <dgm:prSet phldrT="[テキスト]"/>
      <dgm:spPr/>
      <dgm:t>
        <a:bodyPr/>
        <a:lstStyle/>
        <a:p>
          <a:r>
            <a:rPr kumimoji="1" lang="en-US" altLang="ja-JP" dirty="0" smtClean="0"/>
            <a:t>NEWS</a:t>
          </a:r>
          <a:endParaRPr kumimoji="1" lang="ja-JP" altLang="en-US" dirty="0"/>
        </a:p>
      </dgm:t>
    </dgm:pt>
    <dgm:pt modelId="{4119427E-7B15-41EB-8B5A-B95D0DFD73F7}" type="parTrans" cxnId="{3C106BD5-B745-482F-ACFC-16D6C59D484C}">
      <dgm:prSet/>
      <dgm:spPr/>
      <dgm:t>
        <a:bodyPr/>
        <a:lstStyle/>
        <a:p>
          <a:endParaRPr kumimoji="1" lang="ja-JP" altLang="en-US"/>
        </a:p>
      </dgm:t>
    </dgm:pt>
    <dgm:pt modelId="{FBC42729-2ECE-47F8-80EF-0A2691BE4F4B}" type="sibTrans" cxnId="{3C106BD5-B745-482F-ACFC-16D6C59D484C}">
      <dgm:prSet/>
      <dgm:spPr/>
      <dgm:t>
        <a:bodyPr/>
        <a:lstStyle/>
        <a:p>
          <a:endParaRPr kumimoji="1" lang="ja-JP" altLang="en-US"/>
        </a:p>
      </dgm:t>
    </dgm:pt>
    <dgm:pt modelId="{7B17B44F-FC52-4305-B7B4-359C8BB0CC78}">
      <dgm:prSet phldrT="[テキスト]"/>
      <dgm:spPr/>
      <dgm:t>
        <a:bodyPr/>
        <a:lstStyle/>
        <a:p>
          <a:r>
            <a:rPr kumimoji="1" lang="ja-JP" altLang="en-US" dirty="0" smtClean="0"/>
            <a:t>サービス</a:t>
          </a:r>
          <a:endParaRPr kumimoji="1" lang="ja-JP" altLang="en-US" dirty="0"/>
        </a:p>
      </dgm:t>
    </dgm:pt>
    <dgm:pt modelId="{33AB0CC5-D5AB-43B3-85EC-314056ECEFE3}" type="parTrans" cxnId="{C99A6A04-00F2-464C-A463-810353EE4324}">
      <dgm:prSet/>
      <dgm:spPr/>
      <dgm:t>
        <a:bodyPr/>
        <a:lstStyle/>
        <a:p>
          <a:endParaRPr kumimoji="1" lang="ja-JP" altLang="en-US"/>
        </a:p>
      </dgm:t>
    </dgm:pt>
    <dgm:pt modelId="{92690300-D18D-45E1-9C05-A5A7F486431A}" type="sibTrans" cxnId="{C99A6A04-00F2-464C-A463-810353EE4324}">
      <dgm:prSet/>
      <dgm:spPr/>
      <dgm:t>
        <a:bodyPr/>
        <a:lstStyle/>
        <a:p>
          <a:endParaRPr kumimoji="1" lang="ja-JP" altLang="en-US"/>
        </a:p>
      </dgm:t>
    </dgm:pt>
    <dgm:pt modelId="{A8173AC5-747C-4629-AFDD-A87911240C17}">
      <dgm:prSet phldrT="[テキスト]"/>
      <dgm:spPr/>
      <dgm:t>
        <a:bodyPr/>
        <a:lstStyle/>
        <a:p>
          <a:r>
            <a:rPr kumimoji="1" lang="ja-JP" altLang="en-US" dirty="0" smtClean="0"/>
            <a:t>決済端末</a:t>
          </a:r>
          <a:endParaRPr kumimoji="1" lang="ja-JP" altLang="en-US" dirty="0"/>
        </a:p>
      </dgm:t>
    </dgm:pt>
    <dgm:pt modelId="{E974970D-70A4-448F-ADA5-582372723288}" type="parTrans" cxnId="{A95E0B9F-59F7-44CA-BC30-FF56A08C9DCF}">
      <dgm:prSet/>
      <dgm:spPr/>
      <dgm:t>
        <a:bodyPr/>
        <a:lstStyle/>
        <a:p>
          <a:endParaRPr kumimoji="1" lang="ja-JP" altLang="en-US"/>
        </a:p>
      </dgm:t>
    </dgm:pt>
    <dgm:pt modelId="{53B3EEC5-F0C3-4637-83DF-ECC7F7989530}" type="sibTrans" cxnId="{A95E0B9F-59F7-44CA-BC30-FF56A08C9DCF}">
      <dgm:prSet/>
      <dgm:spPr/>
      <dgm:t>
        <a:bodyPr/>
        <a:lstStyle/>
        <a:p>
          <a:endParaRPr kumimoji="1" lang="ja-JP" altLang="en-US"/>
        </a:p>
      </dgm:t>
    </dgm:pt>
    <dgm:pt modelId="{719CC07F-E7E8-4D5D-812D-B4FE5927E5EE}">
      <dgm:prSet phldrT="[テキスト]"/>
      <dgm:spPr/>
      <dgm:t>
        <a:bodyPr/>
        <a:lstStyle/>
        <a:p>
          <a:r>
            <a:rPr kumimoji="1" lang="ja-JP" altLang="en-US" dirty="0" smtClean="0"/>
            <a:t>会社概要</a:t>
          </a:r>
          <a:endParaRPr kumimoji="1" lang="ja-JP" altLang="en-US" dirty="0"/>
        </a:p>
      </dgm:t>
    </dgm:pt>
    <dgm:pt modelId="{2DF4381A-E109-454A-9E32-D93C72FC7A55}" type="parTrans" cxnId="{F03DD442-96A4-477A-9D30-F76921D72844}">
      <dgm:prSet/>
      <dgm:spPr/>
      <dgm:t>
        <a:bodyPr/>
        <a:lstStyle/>
        <a:p>
          <a:endParaRPr kumimoji="1" lang="ja-JP" altLang="en-US"/>
        </a:p>
      </dgm:t>
    </dgm:pt>
    <dgm:pt modelId="{371C3CB0-B366-474D-B5B7-5314870145B2}" type="sibTrans" cxnId="{F03DD442-96A4-477A-9D30-F76921D72844}">
      <dgm:prSet/>
      <dgm:spPr/>
      <dgm:t>
        <a:bodyPr/>
        <a:lstStyle/>
        <a:p>
          <a:endParaRPr kumimoji="1" lang="ja-JP" altLang="en-US"/>
        </a:p>
      </dgm:t>
    </dgm:pt>
    <dgm:pt modelId="{62B35D10-1538-4D55-950A-2A2BA79ABB01}">
      <dgm:prSet phldrT="[テキスト]"/>
      <dgm:spPr/>
      <dgm:t>
        <a:bodyPr/>
        <a:lstStyle/>
        <a:p>
          <a:r>
            <a:rPr kumimoji="1" lang="ja-JP" altLang="en-US" dirty="0" smtClean="0"/>
            <a:t>お問い合わせ</a:t>
          </a:r>
          <a:endParaRPr kumimoji="1" lang="ja-JP" altLang="en-US" dirty="0"/>
        </a:p>
      </dgm:t>
    </dgm:pt>
    <dgm:pt modelId="{3B7949E4-2C6C-4147-8E77-B67B75755B1D}" type="parTrans" cxnId="{050851E5-7985-4624-BFA0-E63890E07C3D}">
      <dgm:prSet/>
      <dgm:spPr/>
      <dgm:t>
        <a:bodyPr/>
        <a:lstStyle/>
        <a:p>
          <a:endParaRPr kumimoji="1" lang="ja-JP" altLang="en-US"/>
        </a:p>
      </dgm:t>
    </dgm:pt>
    <dgm:pt modelId="{14D47D6F-6546-446B-AE47-30FEAA7CBE24}" type="sibTrans" cxnId="{050851E5-7985-4624-BFA0-E63890E07C3D}">
      <dgm:prSet/>
      <dgm:spPr/>
      <dgm:t>
        <a:bodyPr/>
        <a:lstStyle/>
        <a:p>
          <a:endParaRPr kumimoji="1" lang="ja-JP" altLang="en-US"/>
        </a:p>
      </dgm:t>
    </dgm:pt>
    <dgm:pt modelId="{FB970023-0AD8-4257-9D69-0D38BBE98C0B}" type="pres">
      <dgm:prSet presAssocID="{816B225A-6D9C-45A5-A08D-C6272DC2B9BE}" presName="diagram" presStyleCnt="0">
        <dgm:presLayoutVars>
          <dgm:dir/>
          <dgm:resizeHandles val="exact"/>
        </dgm:presLayoutVars>
      </dgm:prSet>
      <dgm:spPr/>
      <dgm:t>
        <a:bodyPr/>
        <a:lstStyle/>
        <a:p>
          <a:endParaRPr kumimoji="1" lang="ja-JP" altLang="en-US"/>
        </a:p>
      </dgm:t>
    </dgm:pt>
    <dgm:pt modelId="{FFE1DB0B-A649-43C1-B7D2-CEF3FA2CA620}" type="pres">
      <dgm:prSet presAssocID="{40401B07-2BC1-43D1-990D-EA08A2E96199}" presName="node" presStyleLbl="node1" presStyleIdx="0" presStyleCnt="6" custScaleX="175638">
        <dgm:presLayoutVars>
          <dgm:bulletEnabled val="1"/>
        </dgm:presLayoutVars>
      </dgm:prSet>
      <dgm:spPr/>
      <dgm:t>
        <a:bodyPr/>
        <a:lstStyle/>
        <a:p>
          <a:endParaRPr kumimoji="1" lang="ja-JP" altLang="en-US"/>
        </a:p>
      </dgm:t>
    </dgm:pt>
    <dgm:pt modelId="{2801E637-8C93-40BB-8D47-B379444342CD}" type="pres">
      <dgm:prSet presAssocID="{87D7B1F8-6123-41EB-9EE4-4365B501F819}" presName="sibTrans" presStyleCnt="0"/>
      <dgm:spPr/>
    </dgm:pt>
    <dgm:pt modelId="{DE94FCB2-DC8D-4E9C-99AC-1B4A02F51ED1}" type="pres">
      <dgm:prSet presAssocID="{032D3BBA-FECA-4A09-86B8-D22A26B2D692}" presName="node" presStyleLbl="node1" presStyleIdx="1" presStyleCnt="6" custScaleX="171041">
        <dgm:presLayoutVars>
          <dgm:bulletEnabled val="1"/>
        </dgm:presLayoutVars>
      </dgm:prSet>
      <dgm:spPr/>
      <dgm:t>
        <a:bodyPr/>
        <a:lstStyle/>
        <a:p>
          <a:endParaRPr kumimoji="1" lang="ja-JP" altLang="en-US"/>
        </a:p>
      </dgm:t>
    </dgm:pt>
    <dgm:pt modelId="{B79BEC52-4A3C-4665-948E-5AB634E4DDD1}" type="pres">
      <dgm:prSet presAssocID="{FBC42729-2ECE-47F8-80EF-0A2691BE4F4B}" presName="sibTrans" presStyleCnt="0"/>
      <dgm:spPr/>
    </dgm:pt>
    <dgm:pt modelId="{9E71994E-CAF8-46B6-9D24-24B986C042F2}" type="pres">
      <dgm:prSet presAssocID="{7B17B44F-FC52-4305-B7B4-359C8BB0CC78}" presName="node" presStyleLbl="node1" presStyleIdx="2" presStyleCnt="6" custScaleX="161847">
        <dgm:presLayoutVars>
          <dgm:bulletEnabled val="1"/>
        </dgm:presLayoutVars>
      </dgm:prSet>
      <dgm:spPr/>
      <dgm:t>
        <a:bodyPr/>
        <a:lstStyle/>
        <a:p>
          <a:endParaRPr kumimoji="1" lang="ja-JP" altLang="en-US"/>
        </a:p>
      </dgm:t>
    </dgm:pt>
    <dgm:pt modelId="{738F86CF-128D-470E-936B-6A3F88B3548B}" type="pres">
      <dgm:prSet presAssocID="{92690300-D18D-45E1-9C05-A5A7F486431A}" presName="sibTrans" presStyleCnt="0"/>
      <dgm:spPr/>
    </dgm:pt>
    <dgm:pt modelId="{AB46F437-0746-4546-925E-0EB7C7D5DEEE}" type="pres">
      <dgm:prSet presAssocID="{A8173AC5-747C-4629-AFDD-A87911240C17}" presName="node" presStyleLbl="node1" presStyleIdx="3" presStyleCnt="6" custScaleX="183491">
        <dgm:presLayoutVars>
          <dgm:bulletEnabled val="1"/>
        </dgm:presLayoutVars>
      </dgm:prSet>
      <dgm:spPr/>
      <dgm:t>
        <a:bodyPr/>
        <a:lstStyle/>
        <a:p>
          <a:endParaRPr kumimoji="1" lang="ja-JP" altLang="en-US"/>
        </a:p>
      </dgm:t>
    </dgm:pt>
    <dgm:pt modelId="{DFB5A0A0-5AAF-4E7A-96E3-6AAED3E2A4DE}" type="pres">
      <dgm:prSet presAssocID="{53B3EEC5-F0C3-4637-83DF-ECC7F7989530}" presName="sibTrans" presStyleCnt="0"/>
      <dgm:spPr/>
    </dgm:pt>
    <dgm:pt modelId="{EF93FE5D-CECB-421C-A5E7-C8A146A6D18C}" type="pres">
      <dgm:prSet presAssocID="{719CC07F-E7E8-4D5D-812D-B4FE5927E5EE}" presName="node" presStyleLbl="node1" presStyleIdx="4" presStyleCnt="6" custScaleX="166731">
        <dgm:presLayoutVars>
          <dgm:bulletEnabled val="1"/>
        </dgm:presLayoutVars>
      </dgm:prSet>
      <dgm:spPr/>
      <dgm:t>
        <a:bodyPr/>
        <a:lstStyle/>
        <a:p>
          <a:endParaRPr kumimoji="1" lang="ja-JP" altLang="en-US"/>
        </a:p>
      </dgm:t>
    </dgm:pt>
    <dgm:pt modelId="{69C1F5B3-E374-4A16-AD71-1F7CD42FE451}" type="pres">
      <dgm:prSet presAssocID="{371C3CB0-B366-474D-B5B7-5314870145B2}" presName="sibTrans" presStyleCnt="0"/>
      <dgm:spPr/>
    </dgm:pt>
    <dgm:pt modelId="{4872DE25-18B2-4051-AC2E-50E8F9E547B9}" type="pres">
      <dgm:prSet presAssocID="{62B35D10-1538-4D55-950A-2A2BA79ABB01}" presName="node" presStyleLbl="node1" presStyleIdx="5" presStyleCnt="6" custScaleX="182009">
        <dgm:presLayoutVars>
          <dgm:bulletEnabled val="1"/>
        </dgm:presLayoutVars>
      </dgm:prSet>
      <dgm:spPr/>
      <dgm:t>
        <a:bodyPr/>
        <a:lstStyle/>
        <a:p>
          <a:endParaRPr kumimoji="1" lang="ja-JP" altLang="en-US"/>
        </a:p>
      </dgm:t>
    </dgm:pt>
  </dgm:ptLst>
  <dgm:cxnLst>
    <dgm:cxn modelId="{A97887EA-4C67-458F-A403-D2D066889503}" type="presOf" srcId="{A8173AC5-747C-4629-AFDD-A87911240C17}" destId="{AB46F437-0746-4546-925E-0EB7C7D5DEEE}" srcOrd="0" destOrd="0" presId="urn:microsoft.com/office/officeart/2005/8/layout/default"/>
    <dgm:cxn modelId="{F03DD442-96A4-477A-9D30-F76921D72844}" srcId="{816B225A-6D9C-45A5-A08D-C6272DC2B9BE}" destId="{719CC07F-E7E8-4D5D-812D-B4FE5927E5EE}" srcOrd="4" destOrd="0" parTransId="{2DF4381A-E109-454A-9E32-D93C72FC7A55}" sibTransId="{371C3CB0-B366-474D-B5B7-5314870145B2}"/>
    <dgm:cxn modelId="{66BEAA43-43A4-4CB7-8D7D-B5CD1F6105DA}" type="presOf" srcId="{7B17B44F-FC52-4305-B7B4-359C8BB0CC78}" destId="{9E71994E-CAF8-46B6-9D24-24B986C042F2}" srcOrd="0" destOrd="0" presId="urn:microsoft.com/office/officeart/2005/8/layout/default"/>
    <dgm:cxn modelId="{A83DDB97-93A2-476D-9E1D-70945FCEFE40}" type="presOf" srcId="{032D3BBA-FECA-4A09-86B8-D22A26B2D692}" destId="{DE94FCB2-DC8D-4E9C-99AC-1B4A02F51ED1}" srcOrd="0" destOrd="0" presId="urn:microsoft.com/office/officeart/2005/8/layout/default"/>
    <dgm:cxn modelId="{C99A6A04-00F2-464C-A463-810353EE4324}" srcId="{816B225A-6D9C-45A5-A08D-C6272DC2B9BE}" destId="{7B17B44F-FC52-4305-B7B4-359C8BB0CC78}" srcOrd="2" destOrd="0" parTransId="{33AB0CC5-D5AB-43B3-85EC-314056ECEFE3}" sibTransId="{92690300-D18D-45E1-9C05-A5A7F486431A}"/>
    <dgm:cxn modelId="{D1F5ACCB-E742-489C-AE6B-99D9AA0DD185}" type="presOf" srcId="{816B225A-6D9C-45A5-A08D-C6272DC2B9BE}" destId="{FB970023-0AD8-4257-9D69-0D38BBE98C0B}" srcOrd="0" destOrd="0" presId="urn:microsoft.com/office/officeart/2005/8/layout/default"/>
    <dgm:cxn modelId="{050851E5-7985-4624-BFA0-E63890E07C3D}" srcId="{816B225A-6D9C-45A5-A08D-C6272DC2B9BE}" destId="{62B35D10-1538-4D55-950A-2A2BA79ABB01}" srcOrd="5" destOrd="0" parTransId="{3B7949E4-2C6C-4147-8E77-B67B75755B1D}" sibTransId="{14D47D6F-6546-446B-AE47-30FEAA7CBE24}"/>
    <dgm:cxn modelId="{A95E0B9F-59F7-44CA-BC30-FF56A08C9DCF}" srcId="{816B225A-6D9C-45A5-A08D-C6272DC2B9BE}" destId="{A8173AC5-747C-4629-AFDD-A87911240C17}" srcOrd="3" destOrd="0" parTransId="{E974970D-70A4-448F-ADA5-582372723288}" sibTransId="{53B3EEC5-F0C3-4637-83DF-ECC7F7989530}"/>
    <dgm:cxn modelId="{109B3857-DB7D-493F-BCFD-5CFBCAFD1A9F}" type="presOf" srcId="{40401B07-2BC1-43D1-990D-EA08A2E96199}" destId="{FFE1DB0B-A649-43C1-B7D2-CEF3FA2CA620}" srcOrd="0" destOrd="0" presId="urn:microsoft.com/office/officeart/2005/8/layout/default"/>
    <dgm:cxn modelId="{ED487A81-EF5C-48B7-97F5-0A7BB0FF92F4}" type="presOf" srcId="{62B35D10-1538-4D55-950A-2A2BA79ABB01}" destId="{4872DE25-18B2-4051-AC2E-50E8F9E547B9}" srcOrd="0" destOrd="0" presId="urn:microsoft.com/office/officeart/2005/8/layout/default"/>
    <dgm:cxn modelId="{3C106BD5-B745-482F-ACFC-16D6C59D484C}" srcId="{816B225A-6D9C-45A5-A08D-C6272DC2B9BE}" destId="{032D3BBA-FECA-4A09-86B8-D22A26B2D692}" srcOrd="1" destOrd="0" parTransId="{4119427E-7B15-41EB-8B5A-B95D0DFD73F7}" sibTransId="{FBC42729-2ECE-47F8-80EF-0A2691BE4F4B}"/>
    <dgm:cxn modelId="{6A1762DF-7C29-4A0A-8748-CEA318AD2CB0}" srcId="{816B225A-6D9C-45A5-A08D-C6272DC2B9BE}" destId="{40401B07-2BC1-43D1-990D-EA08A2E96199}" srcOrd="0" destOrd="0" parTransId="{7810A5FF-DD0E-4847-BB51-CCA58505CB3C}" sibTransId="{87D7B1F8-6123-41EB-9EE4-4365B501F819}"/>
    <dgm:cxn modelId="{46893E75-3B53-47DB-9D50-F895B21BDAEC}" type="presOf" srcId="{719CC07F-E7E8-4D5D-812D-B4FE5927E5EE}" destId="{EF93FE5D-CECB-421C-A5E7-C8A146A6D18C}" srcOrd="0" destOrd="0" presId="urn:microsoft.com/office/officeart/2005/8/layout/default"/>
    <dgm:cxn modelId="{E250C1A9-2EA4-4359-996B-179CBB0F1598}" type="presParOf" srcId="{FB970023-0AD8-4257-9D69-0D38BBE98C0B}" destId="{FFE1DB0B-A649-43C1-B7D2-CEF3FA2CA620}" srcOrd="0" destOrd="0" presId="urn:microsoft.com/office/officeart/2005/8/layout/default"/>
    <dgm:cxn modelId="{F7050E54-EE68-49AA-94AA-3E249FFAE45B}" type="presParOf" srcId="{FB970023-0AD8-4257-9D69-0D38BBE98C0B}" destId="{2801E637-8C93-40BB-8D47-B379444342CD}" srcOrd="1" destOrd="0" presId="urn:microsoft.com/office/officeart/2005/8/layout/default"/>
    <dgm:cxn modelId="{30E9D391-1A5A-455C-B648-7D03684ECABB}" type="presParOf" srcId="{FB970023-0AD8-4257-9D69-0D38BBE98C0B}" destId="{DE94FCB2-DC8D-4E9C-99AC-1B4A02F51ED1}" srcOrd="2" destOrd="0" presId="urn:microsoft.com/office/officeart/2005/8/layout/default"/>
    <dgm:cxn modelId="{31E9CA86-76AD-4AA9-809B-120DFA40D680}" type="presParOf" srcId="{FB970023-0AD8-4257-9D69-0D38BBE98C0B}" destId="{B79BEC52-4A3C-4665-948E-5AB634E4DDD1}" srcOrd="3" destOrd="0" presId="urn:microsoft.com/office/officeart/2005/8/layout/default"/>
    <dgm:cxn modelId="{B63A2902-3E63-4CF9-8E72-45F4B1A328BD}" type="presParOf" srcId="{FB970023-0AD8-4257-9D69-0D38BBE98C0B}" destId="{9E71994E-CAF8-46B6-9D24-24B986C042F2}" srcOrd="4" destOrd="0" presId="urn:microsoft.com/office/officeart/2005/8/layout/default"/>
    <dgm:cxn modelId="{A5126E5A-7B35-4DA1-85D8-46961D6ED45C}" type="presParOf" srcId="{FB970023-0AD8-4257-9D69-0D38BBE98C0B}" destId="{738F86CF-128D-470E-936B-6A3F88B3548B}" srcOrd="5" destOrd="0" presId="urn:microsoft.com/office/officeart/2005/8/layout/default"/>
    <dgm:cxn modelId="{1E8DA4AA-FCEC-4BCC-AE97-0C050D1D3ADB}" type="presParOf" srcId="{FB970023-0AD8-4257-9D69-0D38BBE98C0B}" destId="{AB46F437-0746-4546-925E-0EB7C7D5DEEE}" srcOrd="6" destOrd="0" presId="urn:microsoft.com/office/officeart/2005/8/layout/default"/>
    <dgm:cxn modelId="{04807A7F-7F71-4243-A4BD-773FFE67F8DB}" type="presParOf" srcId="{FB970023-0AD8-4257-9D69-0D38BBE98C0B}" destId="{DFB5A0A0-5AAF-4E7A-96E3-6AAED3E2A4DE}" srcOrd="7" destOrd="0" presId="urn:microsoft.com/office/officeart/2005/8/layout/default"/>
    <dgm:cxn modelId="{3A3B51B7-4AD3-4B19-B065-45566E6687C4}" type="presParOf" srcId="{FB970023-0AD8-4257-9D69-0D38BBE98C0B}" destId="{EF93FE5D-CECB-421C-A5E7-C8A146A6D18C}" srcOrd="8" destOrd="0" presId="urn:microsoft.com/office/officeart/2005/8/layout/default"/>
    <dgm:cxn modelId="{DF773346-EBDB-4FAF-83FE-E4BF49AF81A5}" type="presParOf" srcId="{FB970023-0AD8-4257-9D69-0D38BBE98C0B}" destId="{69C1F5B3-E374-4A16-AD71-1F7CD42FE451}" srcOrd="9" destOrd="0" presId="urn:microsoft.com/office/officeart/2005/8/layout/default"/>
    <dgm:cxn modelId="{C25213D1-93C5-4D50-BE16-A1129BA44052}" type="presParOf" srcId="{FB970023-0AD8-4257-9D69-0D38BBE98C0B}" destId="{4872DE25-18B2-4051-AC2E-50E8F9E547B9}" srcOrd="10" destOrd="0" presId="urn:microsoft.com/office/officeart/2005/8/layout/default"/>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71.xml><?xml version="1.0" encoding="utf-8"?>
<dgm:dataModel xmlns:dgm="http://schemas.openxmlformats.org/drawingml/2006/diagram" xmlns:a="http://schemas.openxmlformats.org/drawingml/2006/main">
  <dgm:ptLst>
    <dgm:pt modelId="{816B225A-6D9C-45A5-A08D-C6272DC2B9BE}" type="doc">
      <dgm:prSet loTypeId="urn:microsoft.com/office/officeart/2005/8/layout/default" loCatId="list" qsTypeId="urn:microsoft.com/office/officeart/2005/8/quickstyle/3d4" qsCatId="3D" csTypeId="urn:microsoft.com/office/officeart/2005/8/colors/accent0_1" csCatId="mainScheme" phldr="1"/>
      <dgm:spPr/>
      <dgm:t>
        <a:bodyPr/>
        <a:lstStyle/>
        <a:p>
          <a:endParaRPr kumimoji="1" lang="ja-JP" altLang="en-US"/>
        </a:p>
      </dgm:t>
    </dgm:pt>
    <dgm:pt modelId="{40401B07-2BC1-43D1-990D-EA08A2E96199}">
      <dgm:prSet phldrT="[テキスト]"/>
      <dgm:spPr/>
      <dgm:t>
        <a:bodyPr/>
        <a:lstStyle/>
        <a:p>
          <a:r>
            <a:rPr kumimoji="1" lang="ja-JP" altLang="en-US" dirty="0" smtClean="0"/>
            <a:t>サイトマップ</a:t>
          </a:r>
          <a:endParaRPr kumimoji="1" lang="ja-JP" altLang="en-US" dirty="0"/>
        </a:p>
      </dgm:t>
    </dgm:pt>
    <dgm:pt modelId="{7810A5FF-DD0E-4847-BB51-CCA58505CB3C}" type="parTrans" cxnId="{6A1762DF-7C29-4A0A-8748-CEA318AD2CB0}">
      <dgm:prSet/>
      <dgm:spPr/>
      <dgm:t>
        <a:bodyPr/>
        <a:lstStyle/>
        <a:p>
          <a:endParaRPr kumimoji="1" lang="ja-JP" altLang="en-US"/>
        </a:p>
      </dgm:t>
    </dgm:pt>
    <dgm:pt modelId="{87D7B1F8-6123-41EB-9EE4-4365B501F819}" type="sibTrans" cxnId="{6A1762DF-7C29-4A0A-8748-CEA318AD2CB0}">
      <dgm:prSet/>
      <dgm:spPr/>
      <dgm:t>
        <a:bodyPr/>
        <a:lstStyle/>
        <a:p>
          <a:endParaRPr kumimoji="1" lang="ja-JP" altLang="en-US"/>
        </a:p>
      </dgm:t>
    </dgm:pt>
    <dgm:pt modelId="{032D3BBA-FECA-4A09-86B8-D22A26B2D692}">
      <dgm:prSet phldrT="[テキスト]"/>
      <dgm:spPr/>
      <dgm:t>
        <a:bodyPr/>
        <a:lstStyle/>
        <a:p>
          <a:r>
            <a:rPr kumimoji="1" lang="ja-JP" altLang="en-US" dirty="0" smtClean="0"/>
            <a:t>個人情報保護方針</a:t>
          </a:r>
          <a:endParaRPr kumimoji="1" lang="ja-JP" altLang="en-US" dirty="0"/>
        </a:p>
      </dgm:t>
    </dgm:pt>
    <dgm:pt modelId="{4119427E-7B15-41EB-8B5A-B95D0DFD73F7}" type="parTrans" cxnId="{3C106BD5-B745-482F-ACFC-16D6C59D484C}">
      <dgm:prSet/>
      <dgm:spPr/>
      <dgm:t>
        <a:bodyPr/>
        <a:lstStyle/>
        <a:p>
          <a:endParaRPr kumimoji="1" lang="ja-JP" altLang="en-US"/>
        </a:p>
      </dgm:t>
    </dgm:pt>
    <dgm:pt modelId="{FBC42729-2ECE-47F8-80EF-0A2691BE4F4B}" type="sibTrans" cxnId="{3C106BD5-B745-482F-ACFC-16D6C59D484C}">
      <dgm:prSet/>
      <dgm:spPr/>
      <dgm:t>
        <a:bodyPr/>
        <a:lstStyle/>
        <a:p>
          <a:endParaRPr kumimoji="1" lang="ja-JP" altLang="en-US"/>
        </a:p>
      </dgm:t>
    </dgm:pt>
    <dgm:pt modelId="{7B17B44F-FC52-4305-B7B4-359C8BB0CC78}">
      <dgm:prSet phldrT="[テキスト]"/>
      <dgm:spPr/>
      <dgm:t>
        <a:bodyPr/>
        <a:lstStyle/>
        <a:p>
          <a:r>
            <a:rPr kumimoji="1" lang="ja-JP" altLang="en-US" dirty="0" smtClean="0"/>
            <a:t>免責事項</a:t>
          </a:r>
          <a:endParaRPr kumimoji="1" lang="ja-JP" altLang="en-US" dirty="0"/>
        </a:p>
      </dgm:t>
    </dgm:pt>
    <dgm:pt modelId="{33AB0CC5-D5AB-43B3-85EC-314056ECEFE3}" type="parTrans" cxnId="{C99A6A04-00F2-464C-A463-810353EE4324}">
      <dgm:prSet/>
      <dgm:spPr/>
      <dgm:t>
        <a:bodyPr/>
        <a:lstStyle/>
        <a:p>
          <a:endParaRPr kumimoji="1" lang="ja-JP" altLang="en-US"/>
        </a:p>
      </dgm:t>
    </dgm:pt>
    <dgm:pt modelId="{92690300-D18D-45E1-9C05-A5A7F486431A}" type="sibTrans" cxnId="{C99A6A04-00F2-464C-A463-810353EE4324}">
      <dgm:prSet/>
      <dgm:spPr/>
      <dgm:t>
        <a:bodyPr/>
        <a:lstStyle/>
        <a:p>
          <a:endParaRPr kumimoji="1" lang="ja-JP" altLang="en-US"/>
        </a:p>
      </dgm:t>
    </dgm:pt>
    <dgm:pt modelId="{A8173AC5-747C-4629-AFDD-A87911240C17}">
      <dgm:prSet phldrT="[テキスト]"/>
      <dgm:spPr/>
      <dgm:t>
        <a:bodyPr/>
        <a:lstStyle/>
        <a:p>
          <a:r>
            <a:rPr kumimoji="1" lang="ja-JP" altLang="en-US" dirty="0" smtClean="0"/>
            <a:t>会社概要</a:t>
          </a:r>
          <a:endParaRPr kumimoji="1" lang="ja-JP" altLang="en-US" dirty="0"/>
        </a:p>
      </dgm:t>
    </dgm:pt>
    <dgm:pt modelId="{E974970D-70A4-448F-ADA5-582372723288}" type="parTrans" cxnId="{A95E0B9F-59F7-44CA-BC30-FF56A08C9DCF}">
      <dgm:prSet/>
      <dgm:spPr/>
      <dgm:t>
        <a:bodyPr/>
        <a:lstStyle/>
        <a:p>
          <a:endParaRPr kumimoji="1" lang="ja-JP" altLang="en-US"/>
        </a:p>
      </dgm:t>
    </dgm:pt>
    <dgm:pt modelId="{53B3EEC5-F0C3-4637-83DF-ECC7F7989530}" type="sibTrans" cxnId="{A95E0B9F-59F7-44CA-BC30-FF56A08C9DCF}">
      <dgm:prSet/>
      <dgm:spPr/>
      <dgm:t>
        <a:bodyPr/>
        <a:lstStyle/>
        <a:p>
          <a:endParaRPr kumimoji="1" lang="ja-JP" altLang="en-US"/>
        </a:p>
      </dgm:t>
    </dgm:pt>
    <dgm:pt modelId="{719CC07F-E7E8-4D5D-812D-B4FE5927E5EE}">
      <dgm:prSet phldrT="[テキスト]"/>
      <dgm:spPr/>
      <dgm:t>
        <a:bodyPr/>
        <a:lstStyle/>
        <a:p>
          <a:r>
            <a:rPr kumimoji="1" lang="ja-JP" altLang="en-US" dirty="0" smtClean="0"/>
            <a:t>お問い合わせ</a:t>
          </a:r>
          <a:endParaRPr kumimoji="1" lang="ja-JP" altLang="en-US" dirty="0"/>
        </a:p>
      </dgm:t>
    </dgm:pt>
    <dgm:pt modelId="{2DF4381A-E109-454A-9E32-D93C72FC7A55}" type="parTrans" cxnId="{F03DD442-96A4-477A-9D30-F76921D72844}">
      <dgm:prSet/>
      <dgm:spPr/>
      <dgm:t>
        <a:bodyPr/>
        <a:lstStyle/>
        <a:p>
          <a:endParaRPr kumimoji="1" lang="ja-JP" altLang="en-US"/>
        </a:p>
      </dgm:t>
    </dgm:pt>
    <dgm:pt modelId="{371C3CB0-B366-474D-B5B7-5314870145B2}" type="sibTrans" cxnId="{F03DD442-96A4-477A-9D30-F76921D72844}">
      <dgm:prSet/>
      <dgm:spPr/>
      <dgm:t>
        <a:bodyPr/>
        <a:lstStyle/>
        <a:p>
          <a:endParaRPr kumimoji="1" lang="ja-JP" altLang="en-US"/>
        </a:p>
      </dgm:t>
    </dgm:pt>
    <dgm:pt modelId="{62B35D10-1538-4D55-950A-2A2BA79ABB01}">
      <dgm:prSet phldrT="[テキスト]"/>
      <dgm:spPr/>
      <dgm:t>
        <a:bodyPr/>
        <a:lstStyle/>
        <a:p>
          <a:r>
            <a:rPr kumimoji="1" lang="ja-JP" altLang="en-US" dirty="0" smtClean="0"/>
            <a:t>お問い合わせ</a:t>
          </a:r>
          <a:endParaRPr kumimoji="1" lang="ja-JP" altLang="en-US" dirty="0"/>
        </a:p>
      </dgm:t>
    </dgm:pt>
    <dgm:pt modelId="{3B7949E4-2C6C-4147-8E77-B67B75755B1D}" type="parTrans" cxnId="{050851E5-7985-4624-BFA0-E63890E07C3D}">
      <dgm:prSet/>
      <dgm:spPr/>
      <dgm:t>
        <a:bodyPr/>
        <a:lstStyle/>
        <a:p>
          <a:endParaRPr kumimoji="1" lang="ja-JP" altLang="en-US"/>
        </a:p>
      </dgm:t>
    </dgm:pt>
    <dgm:pt modelId="{14D47D6F-6546-446B-AE47-30FEAA7CBE24}" type="sibTrans" cxnId="{050851E5-7985-4624-BFA0-E63890E07C3D}">
      <dgm:prSet/>
      <dgm:spPr/>
      <dgm:t>
        <a:bodyPr/>
        <a:lstStyle/>
        <a:p>
          <a:endParaRPr kumimoji="1" lang="ja-JP" altLang="en-US"/>
        </a:p>
      </dgm:t>
    </dgm:pt>
    <dgm:pt modelId="{FB970023-0AD8-4257-9D69-0D38BBE98C0B}" type="pres">
      <dgm:prSet presAssocID="{816B225A-6D9C-45A5-A08D-C6272DC2B9BE}" presName="diagram" presStyleCnt="0">
        <dgm:presLayoutVars>
          <dgm:dir/>
          <dgm:resizeHandles val="exact"/>
        </dgm:presLayoutVars>
      </dgm:prSet>
      <dgm:spPr/>
      <dgm:t>
        <a:bodyPr/>
        <a:lstStyle/>
        <a:p>
          <a:endParaRPr kumimoji="1" lang="ja-JP" altLang="en-US"/>
        </a:p>
      </dgm:t>
    </dgm:pt>
    <dgm:pt modelId="{FFE1DB0B-A649-43C1-B7D2-CEF3FA2CA620}" type="pres">
      <dgm:prSet presAssocID="{40401B07-2BC1-43D1-990D-EA08A2E96199}" presName="node" presStyleLbl="node1" presStyleIdx="0" presStyleCnt="6" custScaleX="175638">
        <dgm:presLayoutVars>
          <dgm:bulletEnabled val="1"/>
        </dgm:presLayoutVars>
      </dgm:prSet>
      <dgm:spPr/>
      <dgm:t>
        <a:bodyPr/>
        <a:lstStyle/>
        <a:p>
          <a:endParaRPr kumimoji="1" lang="ja-JP" altLang="en-US"/>
        </a:p>
      </dgm:t>
    </dgm:pt>
    <dgm:pt modelId="{2801E637-8C93-40BB-8D47-B379444342CD}" type="pres">
      <dgm:prSet presAssocID="{87D7B1F8-6123-41EB-9EE4-4365B501F819}" presName="sibTrans" presStyleCnt="0"/>
      <dgm:spPr/>
      <dgm:t>
        <a:bodyPr/>
        <a:lstStyle/>
        <a:p>
          <a:endParaRPr kumimoji="1" lang="ja-JP" altLang="en-US"/>
        </a:p>
      </dgm:t>
    </dgm:pt>
    <dgm:pt modelId="{DE94FCB2-DC8D-4E9C-99AC-1B4A02F51ED1}" type="pres">
      <dgm:prSet presAssocID="{032D3BBA-FECA-4A09-86B8-D22A26B2D692}" presName="node" presStyleLbl="node1" presStyleIdx="1" presStyleCnt="6" custScaleX="171041">
        <dgm:presLayoutVars>
          <dgm:bulletEnabled val="1"/>
        </dgm:presLayoutVars>
      </dgm:prSet>
      <dgm:spPr/>
      <dgm:t>
        <a:bodyPr/>
        <a:lstStyle/>
        <a:p>
          <a:endParaRPr kumimoji="1" lang="ja-JP" altLang="en-US"/>
        </a:p>
      </dgm:t>
    </dgm:pt>
    <dgm:pt modelId="{B79BEC52-4A3C-4665-948E-5AB634E4DDD1}" type="pres">
      <dgm:prSet presAssocID="{FBC42729-2ECE-47F8-80EF-0A2691BE4F4B}" presName="sibTrans" presStyleCnt="0"/>
      <dgm:spPr/>
      <dgm:t>
        <a:bodyPr/>
        <a:lstStyle/>
        <a:p>
          <a:endParaRPr kumimoji="1" lang="ja-JP" altLang="en-US"/>
        </a:p>
      </dgm:t>
    </dgm:pt>
    <dgm:pt modelId="{9E71994E-CAF8-46B6-9D24-24B986C042F2}" type="pres">
      <dgm:prSet presAssocID="{7B17B44F-FC52-4305-B7B4-359C8BB0CC78}" presName="node" presStyleLbl="node1" presStyleIdx="2" presStyleCnt="6" custScaleX="161847">
        <dgm:presLayoutVars>
          <dgm:bulletEnabled val="1"/>
        </dgm:presLayoutVars>
      </dgm:prSet>
      <dgm:spPr/>
      <dgm:t>
        <a:bodyPr/>
        <a:lstStyle/>
        <a:p>
          <a:endParaRPr kumimoji="1" lang="ja-JP" altLang="en-US"/>
        </a:p>
      </dgm:t>
    </dgm:pt>
    <dgm:pt modelId="{738F86CF-128D-470E-936B-6A3F88B3548B}" type="pres">
      <dgm:prSet presAssocID="{92690300-D18D-45E1-9C05-A5A7F486431A}" presName="sibTrans" presStyleCnt="0"/>
      <dgm:spPr/>
      <dgm:t>
        <a:bodyPr/>
        <a:lstStyle/>
        <a:p>
          <a:endParaRPr kumimoji="1" lang="ja-JP" altLang="en-US"/>
        </a:p>
      </dgm:t>
    </dgm:pt>
    <dgm:pt modelId="{AB46F437-0746-4546-925E-0EB7C7D5DEEE}" type="pres">
      <dgm:prSet presAssocID="{A8173AC5-747C-4629-AFDD-A87911240C17}" presName="node" presStyleLbl="node1" presStyleIdx="3" presStyleCnt="6" custScaleX="183491">
        <dgm:presLayoutVars>
          <dgm:bulletEnabled val="1"/>
        </dgm:presLayoutVars>
      </dgm:prSet>
      <dgm:spPr/>
      <dgm:t>
        <a:bodyPr/>
        <a:lstStyle/>
        <a:p>
          <a:endParaRPr kumimoji="1" lang="ja-JP" altLang="en-US"/>
        </a:p>
      </dgm:t>
    </dgm:pt>
    <dgm:pt modelId="{DFB5A0A0-5AAF-4E7A-96E3-6AAED3E2A4DE}" type="pres">
      <dgm:prSet presAssocID="{53B3EEC5-F0C3-4637-83DF-ECC7F7989530}" presName="sibTrans" presStyleCnt="0"/>
      <dgm:spPr/>
      <dgm:t>
        <a:bodyPr/>
        <a:lstStyle/>
        <a:p>
          <a:endParaRPr kumimoji="1" lang="ja-JP" altLang="en-US"/>
        </a:p>
      </dgm:t>
    </dgm:pt>
    <dgm:pt modelId="{EF93FE5D-CECB-421C-A5E7-C8A146A6D18C}" type="pres">
      <dgm:prSet presAssocID="{719CC07F-E7E8-4D5D-812D-B4FE5927E5EE}" presName="node" presStyleLbl="node1" presStyleIdx="4" presStyleCnt="6" custScaleX="166731">
        <dgm:presLayoutVars>
          <dgm:bulletEnabled val="1"/>
        </dgm:presLayoutVars>
      </dgm:prSet>
      <dgm:spPr/>
      <dgm:t>
        <a:bodyPr/>
        <a:lstStyle/>
        <a:p>
          <a:endParaRPr kumimoji="1" lang="ja-JP" altLang="en-US"/>
        </a:p>
      </dgm:t>
    </dgm:pt>
    <dgm:pt modelId="{69C1F5B3-E374-4A16-AD71-1F7CD42FE451}" type="pres">
      <dgm:prSet presAssocID="{371C3CB0-B366-474D-B5B7-5314870145B2}" presName="sibTrans" presStyleCnt="0"/>
      <dgm:spPr/>
      <dgm:t>
        <a:bodyPr/>
        <a:lstStyle/>
        <a:p>
          <a:endParaRPr kumimoji="1" lang="ja-JP" altLang="en-US"/>
        </a:p>
      </dgm:t>
    </dgm:pt>
    <dgm:pt modelId="{4872DE25-18B2-4051-AC2E-50E8F9E547B9}" type="pres">
      <dgm:prSet presAssocID="{62B35D10-1538-4D55-950A-2A2BA79ABB01}" presName="node" presStyleLbl="node1" presStyleIdx="5" presStyleCnt="6" custScaleX="182009">
        <dgm:presLayoutVars>
          <dgm:bulletEnabled val="1"/>
        </dgm:presLayoutVars>
      </dgm:prSet>
      <dgm:spPr/>
      <dgm:t>
        <a:bodyPr/>
        <a:lstStyle/>
        <a:p>
          <a:endParaRPr kumimoji="1" lang="ja-JP" altLang="en-US"/>
        </a:p>
      </dgm:t>
    </dgm:pt>
  </dgm:ptLst>
  <dgm:cxnLst>
    <dgm:cxn modelId="{05D3923C-B002-4111-B7DD-BFB3C4D4213D}" type="presOf" srcId="{719CC07F-E7E8-4D5D-812D-B4FE5927E5EE}" destId="{EF93FE5D-CECB-421C-A5E7-C8A146A6D18C}" srcOrd="0" destOrd="0" presId="urn:microsoft.com/office/officeart/2005/8/layout/default"/>
    <dgm:cxn modelId="{F03DD442-96A4-477A-9D30-F76921D72844}" srcId="{816B225A-6D9C-45A5-A08D-C6272DC2B9BE}" destId="{719CC07F-E7E8-4D5D-812D-B4FE5927E5EE}" srcOrd="4" destOrd="0" parTransId="{2DF4381A-E109-454A-9E32-D93C72FC7A55}" sibTransId="{371C3CB0-B366-474D-B5B7-5314870145B2}"/>
    <dgm:cxn modelId="{C99A6A04-00F2-464C-A463-810353EE4324}" srcId="{816B225A-6D9C-45A5-A08D-C6272DC2B9BE}" destId="{7B17B44F-FC52-4305-B7B4-359C8BB0CC78}" srcOrd="2" destOrd="0" parTransId="{33AB0CC5-D5AB-43B3-85EC-314056ECEFE3}" sibTransId="{92690300-D18D-45E1-9C05-A5A7F486431A}"/>
    <dgm:cxn modelId="{106CF493-0222-4FBF-91EB-7970B2E1E00D}" type="presOf" srcId="{62B35D10-1538-4D55-950A-2A2BA79ABB01}" destId="{4872DE25-18B2-4051-AC2E-50E8F9E547B9}" srcOrd="0" destOrd="0" presId="urn:microsoft.com/office/officeart/2005/8/layout/default"/>
    <dgm:cxn modelId="{3A7FB69B-9E48-4485-8E33-4C7BBA8D92D0}" type="presOf" srcId="{A8173AC5-747C-4629-AFDD-A87911240C17}" destId="{AB46F437-0746-4546-925E-0EB7C7D5DEEE}" srcOrd="0" destOrd="0" presId="urn:microsoft.com/office/officeart/2005/8/layout/default"/>
    <dgm:cxn modelId="{5599EB30-F78F-4280-B287-CF0ECF44D3E0}" type="presOf" srcId="{032D3BBA-FECA-4A09-86B8-D22A26B2D692}" destId="{DE94FCB2-DC8D-4E9C-99AC-1B4A02F51ED1}" srcOrd="0" destOrd="0" presId="urn:microsoft.com/office/officeart/2005/8/layout/default"/>
    <dgm:cxn modelId="{A95E0B9F-59F7-44CA-BC30-FF56A08C9DCF}" srcId="{816B225A-6D9C-45A5-A08D-C6272DC2B9BE}" destId="{A8173AC5-747C-4629-AFDD-A87911240C17}" srcOrd="3" destOrd="0" parTransId="{E974970D-70A4-448F-ADA5-582372723288}" sibTransId="{53B3EEC5-F0C3-4637-83DF-ECC7F7989530}"/>
    <dgm:cxn modelId="{050851E5-7985-4624-BFA0-E63890E07C3D}" srcId="{816B225A-6D9C-45A5-A08D-C6272DC2B9BE}" destId="{62B35D10-1538-4D55-950A-2A2BA79ABB01}" srcOrd="5" destOrd="0" parTransId="{3B7949E4-2C6C-4147-8E77-B67B75755B1D}" sibTransId="{14D47D6F-6546-446B-AE47-30FEAA7CBE24}"/>
    <dgm:cxn modelId="{8AF6D50D-849D-4A9C-A161-2BA45939E199}" type="presOf" srcId="{816B225A-6D9C-45A5-A08D-C6272DC2B9BE}" destId="{FB970023-0AD8-4257-9D69-0D38BBE98C0B}" srcOrd="0" destOrd="0" presId="urn:microsoft.com/office/officeart/2005/8/layout/default"/>
    <dgm:cxn modelId="{A300C32C-4A65-48C9-B7A9-B2928898C48B}" type="presOf" srcId="{7B17B44F-FC52-4305-B7B4-359C8BB0CC78}" destId="{9E71994E-CAF8-46B6-9D24-24B986C042F2}" srcOrd="0" destOrd="0" presId="urn:microsoft.com/office/officeart/2005/8/layout/default"/>
    <dgm:cxn modelId="{BC57A7A7-18FC-4BAC-959F-E289B8EFE92D}" type="presOf" srcId="{40401B07-2BC1-43D1-990D-EA08A2E96199}" destId="{FFE1DB0B-A649-43C1-B7D2-CEF3FA2CA620}" srcOrd="0" destOrd="0" presId="urn:microsoft.com/office/officeart/2005/8/layout/default"/>
    <dgm:cxn modelId="{6A1762DF-7C29-4A0A-8748-CEA318AD2CB0}" srcId="{816B225A-6D9C-45A5-A08D-C6272DC2B9BE}" destId="{40401B07-2BC1-43D1-990D-EA08A2E96199}" srcOrd="0" destOrd="0" parTransId="{7810A5FF-DD0E-4847-BB51-CCA58505CB3C}" sibTransId="{87D7B1F8-6123-41EB-9EE4-4365B501F819}"/>
    <dgm:cxn modelId="{3C106BD5-B745-482F-ACFC-16D6C59D484C}" srcId="{816B225A-6D9C-45A5-A08D-C6272DC2B9BE}" destId="{032D3BBA-FECA-4A09-86B8-D22A26B2D692}" srcOrd="1" destOrd="0" parTransId="{4119427E-7B15-41EB-8B5A-B95D0DFD73F7}" sibTransId="{FBC42729-2ECE-47F8-80EF-0A2691BE4F4B}"/>
    <dgm:cxn modelId="{782C595D-97A1-4A8C-B9AA-F03D3F13332A}" type="presParOf" srcId="{FB970023-0AD8-4257-9D69-0D38BBE98C0B}" destId="{FFE1DB0B-A649-43C1-B7D2-CEF3FA2CA620}" srcOrd="0" destOrd="0" presId="urn:microsoft.com/office/officeart/2005/8/layout/default"/>
    <dgm:cxn modelId="{47632C2C-36A4-4A50-8C18-C6AFACD015CF}" type="presParOf" srcId="{FB970023-0AD8-4257-9D69-0D38BBE98C0B}" destId="{2801E637-8C93-40BB-8D47-B379444342CD}" srcOrd="1" destOrd="0" presId="urn:microsoft.com/office/officeart/2005/8/layout/default"/>
    <dgm:cxn modelId="{C69C27EC-22D4-4815-8217-F9F8C46E7A15}" type="presParOf" srcId="{FB970023-0AD8-4257-9D69-0D38BBE98C0B}" destId="{DE94FCB2-DC8D-4E9C-99AC-1B4A02F51ED1}" srcOrd="2" destOrd="0" presId="urn:microsoft.com/office/officeart/2005/8/layout/default"/>
    <dgm:cxn modelId="{18F8A5BC-4BFB-4DA6-9F6D-A5D51DA82F3C}" type="presParOf" srcId="{FB970023-0AD8-4257-9D69-0D38BBE98C0B}" destId="{B79BEC52-4A3C-4665-948E-5AB634E4DDD1}" srcOrd="3" destOrd="0" presId="urn:microsoft.com/office/officeart/2005/8/layout/default"/>
    <dgm:cxn modelId="{3C81201F-C6E0-4388-ACF3-AF379778EDED}" type="presParOf" srcId="{FB970023-0AD8-4257-9D69-0D38BBE98C0B}" destId="{9E71994E-CAF8-46B6-9D24-24B986C042F2}" srcOrd="4" destOrd="0" presId="urn:microsoft.com/office/officeart/2005/8/layout/default"/>
    <dgm:cxn modelId="{7D4B237F-8511-47A1-A3D2-6D4F58C92A12}" type="presParOf" srcId="{FB970023-0AD8-4257-9D69-0D38BBE98C0B}" destId="{738F86CF-128D-470E-936B-6A3F88B3548B}" srcOrd="5" destOrd="0" presId="urn:microsoft.com/office/officeart/2005/8/layout/default"/>
    <dgm:cxn modelId="{AB959B5D-DD06-422E-BE05-00912FCA8FC8}" type="presParOf" srcId="{FB970023-0AD8-4257-9D69-0D38BBE98C0B}" destId="{AB46F437-0746-4546-925E-0EB7C7D5DEEE}" srcOrd="6" destOrd="0" presId="urn:microsoft.com/office/officeart/2005/8/layout/default"/>
    <dgm:cxn modelId="{E5A2B93F-E09B-4DB6-97C6-CCD16DC2553F}" type="presParOf" srcId="{FB970023-0AD8-4257-9D69-0D38BBE98C0B}" destId="{DFB5A0A0-5AAF-4E7A-96E3-6AAED3E2A4DE}" srcOrd="7" destOrd="0" presId="urn:microsoft.com/office/officeart/2005/8/layout/default"/>
    <dgm:cxn modelId="{9E0365A5-3090-4A49-8F19-6E8C60881A71}" type="presParOf" srcId="{FB970023-0AD8-4257-9D69-0D38BBE98C0B}" destId="{EF93FE5D-CECB-421C-A5E7-C8A146A6D18C}" srcOrd="8" destOrd="0" presId="urn:microsoft.com/office/officeart/2005/8/layout/default"/>
    <dgm:cxn modelId="{F09A73FA-7A31-4D9D-8259-58194E9AC847}" type="presParOf" srcId="{FB970023-0AD8-4257-9D69-0D38BBE98C0B}" destId="{69C1F5B3-E374-4A16-AD71-1F7CD42FE451}" srcOrd="9" destOrd="0" presId="urn:microsoft.com/office/officeart/2005/8/layout/default"/>
    <dgm:cxn modelId="{BD36DFC7-7C25-4D33-830E-C9B670E988A5}" type="presParOf" srcId="{FB970023-0AD8-4257-9D69-0D38BBE98C0B}" destId="{4872DE25-18B2-4051-AC2E-50E8F9E547B9}" srcOrd="10" destOrd="0" presId="urn:microsoft.com/office/officeart/2005/8/layout/default"/>
  </dgm:cxnLst>
  <dgm:bg/>
  <dgm:whole/>
  <dgm:extLst>
    <a:ext uri="http://schemas.microsoft.com/office/drawing/2008/diagram">
      <dsp:dataModelExt xmlns:dsp="http://schemas.microsoft.com/office/drawing/2008/diagram" xmlns="" relId="rId11"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816B225A-6D9C-45A5-A08D-C6272DC2B9BE}" type="doc">
      <dgm:prSet loTypeId="urn:microsoft.com/office/officeart/2005/8/layout/default" loCatId="list" qsTypeId="urn:microsoft.com/office/officeart/2005/8/quickstyle/3d4" qsCatId="3D" csTypeId="urn:microsoft.com/office/officeart/2005/8/colors/accent0_1" csCatId="mainScheme" phldr="1"/>
      <dgm:spPr/>
      <dgm:t>
        <a:bodyPr/>
        <a:lstStyle/>
        <a:p>
          <a:endParaRPr kumimoji="1" lang="ja-JP" altLang="en-US"/>
        </a:p>
      </dgm:t>
    </dgm:pt>
    <dgm:pt modelId="{40401B07-2BC1-43D1-990D-EA08A2E96199}">
      <dgm:prSet phldrT="[テキスト]"/>
      <dgm:spPr/>
      <dgm:t>
        <a:bodyPr/>
        <a:lstStyle/>
        <a:p>
          <a:r>
            <a:rPr kumimoji="1" lang="ja-JP" altLang="en-US" dirty="0" smtClean="0"/>
            <a:t>サイトマップ</a:t>
          </a:r>
          <a:endParaRPr kumimoji="1" lang="ja-JP" altLang="en-US" dirty="0"/>
        </a:p>
      </dgm:t>
    </dgm:pt>
    <dgm:pt modelId="{7810A5FF-DD0E-4847-BB51-CCA58505CB3C}" type="parTrans" cxnId="{6A1762DF-7C29-4A0A-8748-CEA318AD2CB0}">
      <dgm:prSet/>
      <dgm:spPr/>
      <dgm:t>
        <a:bodyPr/>
        <a:lstStyle/>
        <a:p>
          <a:endParaRPr kumimoji="1" lang="ja-JP" altLang="en-US"/>
        </a:p>
      </dgm:t>
    </dgm:pt>
    <dgm:pt modelId="{87D7B1F8-6123-41EB-9EE4-4365B501F819}" type="sibTrans" cxnId="{6A1762DF-7C29-4A0A-8748-CEA318AD2CB0}">
      <dgm:prSet/>
      <dgm:spPr/>
      <dgm:t>
        <a:bodyPr/>
        <a:lstStyle/>
        <a:p>
          <a:endParaRPr kumimoji="1" lang="ja-JP" altLang="en-US"/>
        </a:p>
      </dgm:t>
    </dgm:pt>
    <dgm:pt modelId="{032D3BBA-FECA-4A09-86B8-D22A26B2D692}">
      <dgm:prSet phldrT="[テキスト]"/>
      <dgm:spPr/>
      <dgm:t>
        <a:bodyPr/>
        <a:lstStyle/>
        <a:p>
          <a:r>
            <a:rPr kumimoji="1" lang="ja-JP" altLang="en-US" dirty="0" smtClean="0"/>
            <a:t>個人情報保護方針</a:t>
          </a:r>
          <a:endParaRPr kumimoji="1" lang="ja-JP" altLang="en-US" dirty="0"/>
        </a:p>
      </dgm:t>
    </dgm:pt>
    <dgm:pt modelId="{4119427E-7B15-41EB-8B5A-B95D0DFD73F7}" type="parTrans" cxnId="{3C106BD5-B745-482F-ACFC-16D6C59D484C}">
      <dgm:prSet/>
      <dgm:spPr/>
      <dgm:t>
        <a:bodyPr/>
        <a:lstStyle/>
        <a:p>
          <a:endParaRPr kumimoji="1" lang="ja-JP" altLang="en-US"/>
        </a:p>
      </dgm:t>
    </dgm:pt>
    <dgm:pt modelId="{FBC42729-2ECE-47F8-80EF-0A2691BE4F4B}" type="sibTrans" cxnId="{3C106BD5-B745-482F-ACFC-16D6C59D484C}">
      <dgm:prSet/>
      <dgm:spPr/>
      <dgm:t>
        <a:bodyPr/>
        <a:lstStyle/>
        <a:p>
          <a:endParaRPr kumimoji="1" lang="ja-JP" altLang="en-US"/>
        </a:p>
      </dgm:t>
    </dgm:pt>
    <dgm:pt modelId="{7B17B44F-FC52-4305-B7B4-359C8BB0CC78}">
      <dgm:prSet phldrT="[テキスト]"/>
      <dgm:spPr/>
      <dgm:t>
        <a:bodyPr/>
        <a:lstStyle/>
        <a:p>
          <a:r>
            <a:rPr kumimoji="1" lang="ja-JP" altLang="en-US" dirty="0" smtClean="0"/>
            <a:t>免責事項</a:t>
          </a:r>
          <a:endParaRPr kumimoji="1" lang="ja-JP" altLang="en-US" dirty="0"/>
        </a:p>
      </dgm:t>
    </dgm:pt>
    <dgm:pt modelId="{33AB0CC5-D5AB-43B3-85EC-314056ECEFE3}" type="parTrans" cxnId="{C99A6A04-00F2-464C-A463-810353EE4324}">
      <dgm:prSet/>
      <dgm:spPr/>
      <dgm:t>
        <a:bodyPr/>
        <a:lstStyle/>
        <a:p>
          <a:endParaRPr kumimoji="1" lang="ja-JP" altLang="en-US"/>
        </a:p>
      </dgm:t>
    </dgm:pt>
    <dgm:pt modelId="{92690300-D18D-45E1-9C05-A5A7F486431A}" type="sibTrans" cxnId="{C99A6A04-00F2-464C-A463-810353EE4324}">
      <dgm:prSet/>
      <dgm:spPr/>
      <dgm:t>
        <a:bodyPr/>
        <a:lstStyle/>
        <a:p>
          <a:endParaRPr kumimoji="1" lang="ja-JP" altLang="en-US"/>
        </a:p>
      </dgm:t>
    </dgm:pt>
    <dgm:pt modelId="{A8173AC5-747C-4629-AFDD-A87911240C17}">
      <dgm:prSet phldrT="[テキスト]"/>
      <dgm:spPr/>
      <dgm:t>
        <a:bodyPr/>
        <a:lstStyle/>
        <a:p>
          <a:r>
            <a:rPr kumimoji="1" lang="ja-JP" altLang="en-US" dirty="0" smtClean="0"/>
            <a:t>会社概要</a:t>
          </a:r>
          <a:endParaRPr kumimoji="1" lang="ja-JP" altLang="en-US" dirty="0"/>
        </a:p>
      </dgm:t>
    </dgm:pt>
    <dgm:pt modelId="{E974970D-70A4-448F-ADA5-582372723288}" type="parTrans" cxnId="{A95E0B9F-59F7-44CA-BC30-FF56A08C9DCF}">
      <dgm:prSet/>
      <dgm:spPr/>
      <dgm:t>
        <a:bodyPr/>
        <a:lstStyle/>
        <a:p>
          <a:endParaRPr kumimoji="1" lang="ja-JP" altLang="en-US"/>
        </a:p>
      </dgm:t>
    </dgm:pt>
    <dgm:pt modelId="{53B3EEC5-F0C3-4637-83DF-ECC7F7989530}" type="sibTrans" cxnId="{A95E0B9F-59F7-44CA-BC30-FF56A08C9DCF}">
      <dgm:prSet/>
      <dgm:spPr/>
      <dgm:t>
        <a:bodyPr/>
        <a:lstStyle/>
        <a:p>
          <a:endParaRPr kumimoji="1" lang="ja-JP" altLang="en-US"/>
        </a:p>
      </dgm:t>
    </dgm:pt>
    <dgm:pt modelId="{719CC07F-E7E8-4D5D-812D-B4FE5927E5EE}">
      <dgm:prSet phldrT="[テキスト]"/>
      <dgm:spPr/>
      <dgm:t>
        <a:bodyPr/>
        <a:lstStyle/>
        <a:p>
          <a:r>
            <a:rPr kumimoji="1" lang="ja-JP" altLang="en-US" dirty="0" smtClean="0"/>
            <a:t>お問い合わせ</a:t>
          </a:r>
          <a:endParaRPr kumimoji="1" lang="ja-JP" altLang="en-US" dirty="0"/>
        </a:p>
      </dgm:t>
    </dgm:pt>
    <dgm:pt modelId="{2DF4381A-E109-454A-9E32-D93C72FC7A55}" type="parTrans" cxnId="{F03DD442-96A4-477A-9D30-F76921D72844}">
      <dgm:prSet/>
      <dgm:spPr/>
      <dgm:t>
        <a:bodyPr/>
        <a:lstStyle/>
        <a:p>
          <a:endParaRPr kumimoji="1" lang="ja-JP" altLang="en-US"/>
        </a:p>
      </dgm:t>
    </dgm:pt>
    <dgm:pt modelId="{371C3CB0-B366-474D-B5B7-5314870145B2}" type="sibTrans" cxnId="{F03DD442-96A4-477A-9D30-F76921D72844}">
      <dgm:prSet/>
      <dgm:spPr/>
      <dgm:t>
        <a:bodyPr/>
        <a:lstStyle/>
        <a:p>
          <a:endParaRPr kumimoji="1" lang="ja-JP" altLang="en-US"/>
        </a:p>
      </dgm:t>
    </dgm:pt>
    <dgm:pt modelId="{62B35D10-1538-4D55-950A-2A2BA79ABB01}">
      <dgm:prSet phldrT="[テキスト]"/>
      <dgm:spPr/>
      <dgm:t>
        <a:bodyPr/>
        <a:lstStyle/>
        <a:p>
          <a:r>
            <a:rPr kumimoji="1" lang="ja-JP" altLang="en-US" dirty="0" smtClean="0"/>
            <a:t>お問い合わせ</a:t>
          </a:r>
          <a:endParaRPr kumimoji="1" lang="ja-JP" altLang="en-US" dirty="0"/>
        </a:p>
      </dgm:t>
    </dgm:pt>
    <dgm:pt modelId="{3B7949E4-2C6C-4147-8E77-B67B75755B1D}" type="parTrans" cxnId="{050851E5-7985-4624-BFA0-E63890E07C3D}">
      <dgm:prSet/>
      <dgm:spPr/>
      <dgm:t>
        <a:bodyPr/>
        <a:lstStyle/>
        <a:p>
          <a:endParaRPr kumimoji="1" lang="ja-JP" altLang="en-US"/>
        </a:p>
      </dgm:t>
    </dgm:pt>
    <dgm:pt modelId="{14D47D6F-6546-446B-AE47-30FEAA7CBE24}" type="sibTrans" cxnId="{050851E5-7985-4624-BFA0-E63890E07C3D}">
      <dgm:prSet/>
      <dgm:spPr/>
      <dgm:t>
        <a:bodyPr/>
        <a:lstStyle/>
        <a:p>
          <a:endParaRPr kumimoji="1" lang="ja-JP" altLang="en-US"/>
        </a:p>
      </dgm:t>
    </dgm:pt>
    <dgm:pt modelId="{FB970023-0AD8-4257-9D69-0D38BBE98C0B}" type="pres">
      <dgm:prSet presAssocID="{816B225A-6D9C-45A5-A08D-C6272DC2B9BE}" presName="diagram" presStyleCnt="0">
        <dgm:presLayoutVars>
          <dgm:dir/>
          <dgm:resizeHandles val="exact"/>
        </dgm:presLayoutVars>
      </dgm:prSet>
      <dgm:spPr/>
      <dgm:t>
        <a:bodyPr/>
        <a:lstStyle/>
        <a:p>
          <a:endParaRPr kumimoji="1" lang="ja-JP" altLang="en-US"/>
        </a:p>
      </dgm:t>
    </dgm:pt>
    <dgm:pt modelId="{FFE1DB0B-A649-43C1-B7D2-CEF3FA2CA620}" type="pres">
      <dgm:prSet presAssocID="{40401B07-2BC1-43D1-990D-EA08A2E96199}" presName="node" presStyleLbl="node1" presStyleIdx="0" presStyleCnt="6" custScaleX="175638">
        <dgm:presLayoutVars>
          <dgm:bulletEnabled val="1"/>
        </dgm:presLayoutVars>
      </dgm:prSet>
      <dgm:spPr/>
      <dgm:t>
        <a:bodyPr/>
        <a:lstStyle/>
        <a:p>
          <a:endParaRPr kumimoji="1" lang="ja-JP" altLang="en-US"/>
        </a:p>
      </dgm:t>
    </dgm:pt>
    <dgm:pt modelId="{2801E637-8C93-40BB-8D47-B379444342CD}" type="pres">
      <dgm:prSet presAssocID="{87D7B1F8-6123-41EB-9EE4-4365B501F819}" presName="sibTrans" presStyleCnt="0"/>
      <dgm:spPr/>
      <dgm:t>
        <a:bodyPr/>
        <a:lstStyle/>
        <a:p>
          <a:endParaRPr kumimoji="1" lang="ja-JP" altLang="en-US"/>
        </a:p>
      </dgm:t>
    </dgm:pt>
    <dgm:pt modelId="{DE94FCB2-DC8D-4E9C-99AC-1B4A02F51ED1}" type="pres">
      <dgm:prSet presAssocID="{032D3BBA-FECA-4A09-86B8-D22A26B2D692}" presName="node" presStyleLbl="node1" presStyleIdx="1" presStyleCnt="6" custScaleX="171041">
        <dgm:presLayoutVars>
          <dgm:bulletEnabled val="1"/>
        </dgm:presLayoutVars>
      </dgm:prSet>
      <dgm:spPr/>
      <dgm:t>
        <a:bodyPr/>
        <a:lstStyle/>
        <a:p>
          <a:endParaRPr kumimoji="1" lang="ja-JP" altLang="en-US"/>
        </a:p>
      </dgm:t>
    </dgm:pt>
    <dgm:pt modelId="{B79BEC52-4A3C-4665-948E-5AB634E4DDD1}" type="pres">
      <dgm:prSet presAssocID="{FBC42729-2ECE-47F8-80EF-0A2691BE4F4B}" presName="sibTrans" presStyleCnt="0"/>
      <dgm:spPr/>
      <dgm:t>
        <a:bodyPr/>
        <a:lstStyle/>
        <a:p>
          <a:endParaRPr kumimoji="1" lang="ja-JP" altLang="en-US"/>
        </a:p>
      </dgm:t>
    </dgm:pt>
    <dgm:pt modelId="{9E71994E-CAF8-46B6-9D24-24B986C042F2}" type="pres">
      <dgm:prSet presAssocID="{7B17B44F-FC52-4305-B7B4-359C8BB0CC78}" presName="node" presStyleLbl="node1" presStyleIdx="2" presStyleCnt="6" custScaleX="161847">
        <dgm:presLayoutVars>
          <dgm:bulletEnabled val="1"/>
        </dgm:presLayoutVars>
      </dgm:prSet>
      <dgm:spPr/>
      <dgm:t>
        <a:bodyPr/>
        <a:lstStyle/>
        <a:p>
          <a:endParaRPr kumimoji="1" lang="ja-JP" altLang="en-US"/>
        </a:p>
      </dgm:t>
    </dgm:pt>
    <dgm:pt modelId="{738F86CF-128D-470E-936B-6A3F88B3548B}" type="pres">
      <dgm:prSet presAssocID="{92690300-D18D-45E1-9C05-A5A7F486431A}" presName="sibTrans" presStyleCnt="0"/>
      <dgm:spPr/>
      <dgm:t>
        <a:bodyPr/>
        <a:lstStyle/>
        <a:p>
          <a:endParaRPr kumimoji="1" lang="ja-JP" altLang="en-US"/>
        </a:p>
      </dgm:t>
    </dgm:pt>
    <dgm:pt modelId="{AB46F437-0746-4546-925E-0EB7C7D5DEEE}" type="pres">
      <dgm:prSet presAssocID="{A8173AC5-747C-4629-AFDD-A87911240C17}" presName="node" presStyleLbl="node1" presStyleIdx="3" presStyleCnt="6" custScaleX="183491">
        <dgm:presLayoutVars>
          <dgm:bulletEnabled val="1"/>
        </dgm:presLayoutVars>
      </dgm:prSet>
      <dgm:spPr/>
      <dgm:t>
        <a:bodyPr/>
        <a:lstStyle/>
        <a:p>
          <a:endParaRPr kumimoji="1" lang="ja-JP" altLang="en-US"/>
        </a:p>
      </dgm:t>
    </dgm:pt>
    <dgm:pt modelId="{DFB5A0A0-5AAF-4E7A-96E3-6AAED3E2A4DE}" type="pres">
      <dgm:prSet presAssocID="{53B3EEC5-F0C3-4637-83DF-ECC7F7989530}" presName="sibTrans" presStyleCnt="0"/>
      <dgm:spPr/>
      <dgm:t>
        <a:bodyPr/>
        <a:lstStyle/>
        <a:p>
          <a:endParaRPr kumimoji="1" lang="ja-JP" altLang="en-US"/>
        </a:p>
      </dgm:t>
    </dgm:pt>
    <dgm:pt modelId="{EF93FE5D-CECB-421C-A5E7-C8A146A6D18C}" type="pres">
      <dgm:prSet presAssocID="{719CC07F-E7E8-4D5D-812D-B4FE5927E5EE}" presName="node" presStyleLbl="node1" presStyleIdx="4" presStyleCnt="6" custScaleX="166731">
        <dgm:presLayoutVars>
          <dgm:bulletEnabled val="1"/>
        </dgm:presLayoutVars>
      </dgm:prSet>
      <dgm:spPr/>
      <dgm:t>
        <a:bodyPr/>
        <a:lstStyle/>
        <a:p>
          <a:endParaRPr kumimoji="1" lang="ja-JP" altLang="en-US"/>
        </a:p>
      </dgm:t>
    </dgm:pt>
    <dgm:pt modelId="{69C1F5B3-E374-4A16-AD71-1F7CD42FE451}" type="pres">
      <dgm:prSet presAssocID="{371C3CB0-B366-474D-B5B7-5314870145B2}" presName="sibTrans" presStyleCnt="0"/>
      <dgm:spPr/>
      <dgm:t>
        <a:bodyPr/>
        <a:lstStyle/>
        <a:p>
          <a:endParaRPr kumimoji="1" lang="ja-JP" altLang="en-US"/>
        </a:p>
      </dgm:t>
    </dgm:pt>
    <dgm:pt modelId="{4872DE25-18B2-4051-AC2E-50E8F9E547B9}" type="pres">
      <dgm:prSet presAssocID="{62B35D10-1538-4D55-950A-2A2BA79ABB01}" presName="node" presStyleLbl="node1" presStyleIdx="5" presStyleCnt="6" custScaleX="182009">
        <dgm:presLayoutVars>
          <dgm:bulletEnabled val="1"/>
        </dgm:presLayoutVars>
      </dgm:prSet>
      <dgm:spPr/>
      <dgm:t>
        <a:bodyPr/>
        <a:lstStyle/>
        <a:p>
          <a:endParaRPr kumimoji="1" lang="ja-JP" altLang="en-US"/>
        </a:p>
      </dgm:t>
    </dgm:pt>
  </dgm:ptLst>
  <dgm:cxnLst>
    <dgm:cxn modelId="{82B0B2C0-9A86-4055-814C-62CDAC28A75E}" type="presOf" srcId="{40401B07-2BC1-43D1-990D-EA08A2E96199}" destId="{FFE1DB0B-A649-43C1-B7D2-CEF3FA2CA620}" srcOrd="0" destOrd="0" presId="urn:microsoft.com/office/officeart/2005/8/layout/default"/>
    <dgm:cxn modelId="{F03DD442-96A4-477A-9D30-F76921D72844}" srcId="{816B225A-6D9C-45A5-A08D-C6272DC2B9BE}" destId="{719CC07F-E7E8-4D5D-812D-B4FE5927E5EE}" srcOrd="4" destOrd="0" parTransId="{2DF4381A-E109-454A-9E32-D93C72FC7A55}" sibTransId="{371C3CB0-B366-474D-B5B7-5314870145B2}"/>
    <dgm:cxn modelId="{8F37618E-BEE5-4055-BF73-5B6C5D2EE1CB}" type="presOf" srcId="{032D3BBA-FECA-4A09-86B8-D22A26B2D692}" destId="{DE94FCB2-DC8D-4E9C-99AC-1B4A02F51ED1}" srcOrd="0" destOrd="0" presId="urn:microsoft.com/office/officeart/2005/8/layout/default"/>
    <dgm:cxn modelId="{C99A6A04-00F2-464C-A463-810353EE4324}" srcId="{816B225A-6D9C-45A5-A08D-C6272DC2B9BE}" destId="{7B17B44F-FC52-4305-B7B4-359C8BB0CC78}" srcOrd="2" destOrd="0" parTransId="{33AB0CC5-D5AB-43B3-85EC-314056ECEFE3}" sibTransId="{92690300-D18D-45E1-9C05-A5A7F486431A}"/>
    <dgm:cxn modelId="{0533F100-AB67-499C-BBDD-D4B812D6AE09}" type="presOf" srcId="{816B225A-6D9C-45A5-A08D-C6272DC2B9BE}" destId="{FB970023-0AD8-4257-9D69-0D38BBE98C0B}" srcOrd="0" destOrd="0" presId="urn:microsoft.com/office/officeart/2005/8/layout/default"/>
    <dgm:cxn modelId="{381C51A3-9160-4EC4-95FE-EAB97006538D}" type="presOf" srcId="{719CC07F-E7E8-4D5D-812D-B4FE5927E5EE}" destId="{EF93FE5D-CECB-421C-A5E7-C8A146A6D18C}" srcOrd="0" destOrd="0" presId="urn:microsoft.com/office/officeart/2005/8/layout/default"/>
    <dgm:cxn modelId="{95C54E62-8335-40AA-B676-CE3FD08D7301}" type="presOf" srcId="{62B35D10-1538-4D55-950A-2A2BA79ABB01}" destId="{4872DE25-18B2-4051-AC2E-50E8F9E547B9}" srcOrd="0" destOrd="0" presId="urn:microsoft.com/office/officeart/2005/8/layout/default"/>
    <dgm:cxn modelId="{A95E0B9F-59F7-44CA-BC30-FF56A08C9DCF}" srcId="{816B225A-6D9C-45A5-A08D-C6272DC2B9BE}" destId="{A8173AC5-747C-4629-AFDD-A87911240C17}" srcOrd="3" destOrd="0" parTransId="{E974970D-70A4-448F-ADA5-582372723288}" sibTransId="{53B3EEC5-F0C3-4637-83DF-ECC7F7989530}"/>
    <dgm:cxn modelId="{050851E5-7985-4624-BFA0-E63890E07C3D}" srcId="{816B225A-6D9C-45A5-A08D-C6272DC2B9BE}" destId="{62B35D10-1538-4D55-950A-2A2BA79ABB01}" srcOrd="5" destOrd="0" parTransId="{3B7949E4-2C6C-4147-8E77-B67B75755B1D}" sibTransId="{14D47D6F-6546-446B-AE47-30FEAA7CBE24}"/>
    <dgm:cxn modelId="{6A1762DF-7C29-4A0A-8748-CEA318AD2CB0}" srcId="{816B225A-6D9C-45A5-A08D-C6272DC2B9BE}" destId="{40401B07-2BC1-43D1-990D-EA08A2E96199}" srcOrd="0" destOrd="0" parTransId="{7810A5FF-DD0E-4847-BB51-CCA58505CB3C}" sibTransId="{87D7B1F8-6123-41EB-9EE4-4365B501F819}"/>
    <dgm:cxn modelId="{3C106BD5-B745-482F-ACFC-16D6C59D484C}" srcId="{816B225A-6D9C-45A5-A08D-C6272DC2B9BE}" destId="{032D3BBA-FECA-4A09-86B8-D22A26B2D692}" srcOrd="1" destOrd="0" parTransId="{4119427E-7B15-41EB-8B5A-B95D0DFD73F7}" sibTransId="{FBC42729-2ECE-47F8-80EF-0A2691BE4F4B}"/>
    <dgm:cxn modelId="{6C8D040B-DD43-466C-A902-497BB1F66164}" type="presOf" srcId="{7B17B44F-FC52-4305-B7B4-359C8BB0CC78}" destId="{9E71994E-CAF8-46B6-9D24-24B986C042F2}" srcOrd="0" destOrd="0" presId="urn:microsoft.com/office/officeart/2005/8/layout/default"/>
    <dgm:cxn modelId="{D85EF3FB-4F0A-4941-B003-E843D138A21E}" type="presOf" srcId="{A8173AC5-747C-4629-AFDD-A87911240C17}" destId="{AB46F437-0746-4546-925E-0EB7C7D5DEEE}" srcOrd="0" destOrd="0" presId="urn:microsoft.com/office/officeart/2005/8/layout/default"/>
    <dgm:cxn modelId="{46634044-5B91-4463-91E3-DC0AF72C30F4}" type="presParOf" srcId="{FB970023-0AD8-4257-9D69-0D38BBE98C0B}" destId="{FFE1DB0B-A649-43C1-B7D2-CEF3FA2CA620}" srcOrd="0" destOrd="0" presId="urn:microsoft.com/office/officeart/2005/8/layout/default"/>
    <dgm:cxn modelId="{A99A3407-D653-48D5-9E6F-C0A14FF61183}" type="presParOf" srcId="{FB970023-0AD8-4257-9D69-0D38BBE98C0B}" destId="{2801E637-8C93-40BB-8D47-B379444342CD}" srcOrd="1" destOrd="0" presId="urn:microsoft.com/office/officeart/2005/8/layout/default"/>
    <dgm:cxn modelId="{E2A65B8D-0D5E-4879-B9E9-DF7092A1F6CC}" type="presParOf" srcId="{FB970023-0AD8-4257-9D69-0D38BBE98C0B}" destId="{DE94FCB2-DC8D-4E9C-99AC-1B4A02F51ED1}" srcOrd="2" destOrd="0" presId="urn:microsoft.com/office/officeart/2005/8/layout/default"/>
    <dgm:cxn modelId="{B1DCF574-FA49-47D7-AD2A-860038D7F29C}" type="presParOf" srcId="{FB970023-0AD8-4257-9D69-0D38BBE98C0B}" destId="{B79BEC52-4A3C-4665-948E-5AB634E4DDD1}" srcOrd="3" destOrd="0" presId="urn:microsoft.com/office/officeart/2005/8/layout/default"/>
    <dgm:cxn modelId="{C5ED2BA1-FA33-4360-9DF0-BBBC14BFDAF5}" type="presParOf" srcId="{FB970023-0AD8-4257-9D69-0D38BBE98C0B}" destId="{9E71994E-CAF8-46B6-9D24-24B986C042F2}" srcOrd="4" destOrd="0" presId="urn:microsoft.com/office/officeart/2005/8/layout/default"/>
    <dgm:cxn modelId="{8FAEAC79-CB24-47A7-A64F-73AC51F25FAC}" type="presParOf" srcId="{FB970023-0AD8-4257-9D69-0D38BBE98C0B}" destId="{738F86CF-128D-470E-936B-6A3F88B3548B}" srcOrd="5" destOrd="0" presId="urn:microsoft.com/office/officeart/2005/8/layout/default"/>
    <dgm:cxn modelId="{24AEB245-30FA-45DE-B28C-C9752BD22AD7}" type="presParOf" srcId="{FB970023-0AD8-4257-9D69-0D38BBE98C0B}" destId="{AB46F437-0746-4546-925E-0EB7C7D5DEEE}" srcOrd="6" destOrd="0" presId="urn:microsoft.com/office/officeart/2005/8/layout/default"/>
    <dgm:cxn modelId="{A609757B-85DA-4151-B7D8-A8A8D0FE22B8}" type="presParOf" srcId="{FB970023-0AD8-4257-9D69-0D38BBE98C0B}" destId="{DFB5A0A0-5AAF-4E7A-96E3-6AAED3E2A4DE}" srcOrd="7" destOrd="0" presId="urn:microsoft.com/office/officeart/2005/8/layout/default"/>
    <dgm:cxn modelId="{DD11D516-5A3C-466D-B988-3CDE75901641}" type="presParOf" srcId="{FB970023-0AD8-4257-9D69-0D38BBE98C0B}" destId="{EF93FE5D-CECB-421C-A5E7-C8A146A6D18C}" srcOrd="8" destOrd="0" presId="urn:microsoft.com/office/officeart/2005/8/layout/default"/>
    <dgm:cxn modelId="{87B87C6A-AA40-4F67-98D7-864C8BB4DEF8}" type="presParOf" srcId="{FB970023-0AD8-4257-9D69-0D38BBE98C0B}" destId="{69C1F5B3-E374-4A16-AD71-1F7CD42FE451}" srcOrd="9" destOrd="0" presId="urn:microsoft.com/office/officeart/2005/8/layout/default"/>
    <dgm:cxn modelId="{EF083480-3D35-421E-AF23-06F98F35D3D5}" type="presParOf" srcId="{FB970023-0AD8-4257-9D69-0D38BBE98C0B}" destId="{4872DE25-18B2-4051-AC2E-50E8F9E547B9}" srcOrd="10" destOrd="0" presId="urn:microsoft.com/office/officeart/2005/8/layout/default"/>
  </dgm:cxnLst>
  <dgm:bg/>
  <dgm:whole/>
  <dgm:extLst>
    <a:ext uri="http://schemas.microsoft.com/office/drawing/2008/diagram">
      <dsp:dataModelExt xmlns:dsp="http://schemas.microsoft.com/office/drawing/2008/diagram" xmlns="" relId="rId11"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816B225A-6D9C-45A5-A08D-C6272DC2B9BE}"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kumimoji="1" lang="ja-JP" altLang="en-US"/>
        </a:p>
      </dgm:t>
    </dgm:pt>
    <dgm:pt modelId="{40401B07-2BC1-43D1-990D-EA08A2E96199}">
      <dgm:prSet phldrT="[テキスト]"/>
      <dgm:spPr/>
      <dgm:t>
        <a:bodyPr/>
        <a:lstStyle/>
        <a:p>
          <a:r>
            <a:rPr kumimoji="1" lang="en-US" altLang="ja-JP" dirty="0" smtClean="0"/>
            <a:t>HOME</a:t>
          </a:r>
          <a:endParaRPr kumimoji="1" lang="ja-JP" altLang="en-US" dirty="0"/>
        </a:p>
      </dgm:t>
    </dgm:pt>
    <dgm:pt modelId="{7810A5FF-DD0E-4847-BB51-CCA58505CB3C}" type="parTrans" cxnId="{6A1762DF-7C29-4A0A-8748-CEA318AD2CB0}">
      <dgm:prSet/>
      <dgm:spPr/>
      <dgm:t>
        <a:bodyPr/>
        <a:lstStyle/>
        <a:p>
          <a:endParaRPr kumimoji="1" lang="ja-JP" altLang="en-US"/>
        </a:p>
      </dgm:t>
    </dgm:pt>
    <dgm:pt modelId="{87D7B1F8-6123-41EB-9EE4-4365B501F819}" type="sibTrans" cxnId="{6A1762DF-7C29-4A0A-8748-CEA318AD2CB0}">
      <dgm:prSet/>
      <dgm:spPr/>
      <dgm:t>
        <a:bodyPr/>
        <a:lstStyle/>
        <a:p>
          <a:endParaRPr kumimoji="1" lang="ja-JP" altLang="en-US"/>
        </a:p>
      </dgm:t>
    </dgm:pt>
    <dgm:pt modelId="{032D3BBA-FECA-4A09-86B8-D22A26B2D692}">
      <dgm:prSet phldrT="[テキスト]"/>
      <dgm:spPr/>
      <dgm:t>
        <a:bodyPr/>
        <a:lstStyle/>
        <a:p>
          <a:r>
            <a:rPr kumimoji="1" lang="en-US" altLang="ja-JP" dirty="0" smtClean="0"/>
            <a:t>NEWS</a:t>
          </a:r>
          <a:endParaRPr kumimoji="1" lang="ja-JP" altLang="en-US" dirty="0"/>
        </a:p>
      </dgm:t>
    </dgm:pt>
    <dgm:pt modelId="{4119427E-7B15-41EB-8B5A-B95D0DFD73F7}" type="parTrans" cxnId="{3C106BD5-B745-482F-ACFC-16D6C59D484C}">
      <dgm:prSet/>
      <dgm:spPr/>
      <dgm:t>
        <a:bodyPr/>
        <a:lstStyle/>
        <a:p>
          <a:endParaRPr kumimoji="1" lang="ja-JP" altLang="en-US"/>
        </a:p>
      </dgm:t>
    </dgm:pt>
    <dgm:pt modelId="{FBC42729-2ECE-47F8-80EF-0A2691BE4F4B}" type="sibTrans" cxnId="{3C106BD5-B745-482F-ACFC-16D6C59D484C}">
      <dgm:prSet/>
      <dgm:spPr/>
      <dgm:t>
        <a:bodyPr/>
        <a:lstStyle/>
        <a:p>
          <a:endParaRPr kumimoji="1" lang="ja-JP" altLang="en-US"/>
        </a:p>
      </dgm:t>
    </dgm:pt>
    <dgm:pt modelId="{7B17B44F-FC52-4305-B7B4-359C8BB0CC78}">
      <dgm:prSet phldrT="[テキスト]"/>
      <dgm:spPr/>
      <dgm:t>
        <a:bodyPr/>
        <a:lstStyle/>
        <a:p>
          <a:r>
            <a:rPr kumimoji="1" lang="ja-JP" altLang="en-US" dirty="0" smtClean="0"/>
            <a:t>サービス</a:t>
          </a:r>
          <a:endParaRPr kumimoji="1" lang="ja-JP" altLang="en-US" dirty="0"/>
        </a:p>
      </dgm:t>
    </dgm:pt>
    <dgm:pt modelId="{33AB0CC5-D5AB-43B3-85EC-314056ECEFE3}" type="parTrans" cxnId="{C99A6A04-00F2-464C-A463-810353EE4324}">
      <dgm:prSet/>
      <dgm:spPr/>
      <dgm:t>
        <a:bodyPr/>
        <a:lstStyle/>
        <a:p>
          <a:endParaRPr kumimoji="1" lang="ja-JP" altLang="en-US"/>
        </a:p>
      </dgm:t>
    </dgm:pt>
    <dgm:pt modelId="{92690300-D18D-45E1-9C05-A5A7F486431A}" type="sibTrans" cxnId="{C99A6A04-00F2-464C-A463-810353EE4324}">
      <dgm:prSet/>
      <dgm:spPr/>
      <dgm:t>
        <a:bodyPr/>
        <a:lstStyle/>
        <a:p>
          <a:endParaRPr kumimoji="1" lang="ja-JP" altLang="en-US"/>
        </a:p>
      </dgm:t>
    </dgm:pt>
    <dgm:pt modelId="{A8173AC5-747C-4629-AFDD-A87911240C17}">
      <dgm:prSet phldrT="[テキスト]"/>
      <dgm:spPr/>
      <dgm:t>
        <a:bodyPr/>
        <a:lstStyle/>
        <a:p>
          <a:r>
            <a:rPr kumimoji="1" lang="ja-JP" altLang="en-US" dirty="0" smtClean="0"/>
            <a:t>決済端末</a:t>
          </a:r>
          <a:endParaRPr kumimoji="1" lang="ja-JP" altLang="en-US" dirty="0"/>
        </a:p>
      </dgm:t>
    </dgm:pt>
    <dgm:pt modelId="{E974970D-70A4-448F-ADA5-582372723288}" type="parTrans" cxnId="{A95E0B9F-59F7-44CA-BC30-FF56A08C9DCF}">
      <dgm:prSet/>
      <dgm:spPr/>
      <dgm:t>
        <a:bodyPr/>
        <a:lstStyle/>
        <a:p>
          <a:endParaRPr kumimoji="1" lang="ja-JP" altLang="en-US"/>
        </a:p>
      </dgm:t>
    </dgm:pt>
    <dgm:pt modelId="{53B3EEC5-F0C3-4637-83DF-ECC7F7989530}" type="sibTrans" cxnId="{A95E0B9F-59F7-44CA-BC30-FF56A08C9DCF}">
      <dgm:prSet/>
      <dgm:spPr/>
      <dgm:t>
        <a:bodyPr/>
        <a:lstStyle/>
        <a:p>
          <a:endParaRPr kumimoji="1" lang="ja-JP" altLang="en-US"/>
        </a:p>
      </dgm:t>
    </dgm:pt>
    <dgm:pt modelId="{719CC07F-E7E8-4D5D-812D-B4FE5927E5EE}">
      <dgm:prSet phldrT="[テキスト]"/>
      <dgm:spPr/>
      <dgm:t>
        <a:bodyPr/>
        <a:lstStyle/>
        <a:p>
          <a:r>
            <a:rPr kumimoji="1" lang="ja-JP" altLang="en-US" dirty="0" smtClean="0"/>
            <a:t>会社概要</a:t>
          </a:r>
          <a:endParaRPr kumimoji="1" lang="ja-JP" altLang="en-US" dirty="0"/>
        </a:p>
      </dgm:t>
    </dgm:pt>
    <dgm:pt modelId="{2DF4381A-E109-454A-9E32-D93C72FC7A55}" type="parTrans" cxnId="{F03DD442-96A4-477A-9D30-F76921D72844}">
      <dgm:prSet/>
      <dgm:spPr/>
      <dgm:t>
        <a:bodyPr/>
        <a:lstStyle/>
        <a:p>
          <a:endParaRPr kumimoji="1" lang="ja-JP" altLang="en-US"/>
        </a:p>
      </dgm:t>
    </dgm:pt>
    <dgm:pt modelId="{371C3CB0-B366-474D-B5B7-5314870145B2}" type="sibTrans" cxnId="{F03DD442-96A4-477A-9D30-F76921D72844}">
      <dgm:prSet/>
      <dgm:spPr/>
      <dgm:t>
        <a:bodyPr/>
        <a:lstStyle/>
        <a:p>
          <a:endParaRPr kumimoji="1" lang="ja-JP" altLang="en-US"/>
        </a:p>
      </dgm:t>
    </dgm:pt>
    <dgm:pt modelId="{62B35D10-1538-4D55-950A-2A2BA79ABB01}">
      <dgm:prSet phldrT="[テキスト]"/>
      <dgm:spPr/>
      <dgm:t>
        <a:bodyPr/>
        <a:lstStyle/>
        <a:p>
          <a:r>
            <a:rPr kumimoji="1" lang="ja-JP" altLang="en-US" dirty="0" smtClean="0"/>
            <a:t>お問い合わせ</a:t>
          </a:r>
          <a:endParaRPr kumimoji="1" lang="ja-JP" altLang="en-US" dirty="0"/>
        </a:p>
      </dgm:t>
    </dgm:pt>
    <dgm:pt modelId="{3B7949E4-2C6C-4147-8E77-B67B75755B1D}" type="parTrans" cxnId="{050851E5-7985-4624-BFA0-E63890E07C3D}">
      <dgm:prSet/>
      <dgm:spPr/>
      <dgm:t>
        <a:bodyPr/>
        <a:lstStyle/>
        <a:p>
          <a:endParaRPr kumimoji="1" lang="ja-JP" altLang="en-US"/>
        </a:p>
      </dgm:t>
    </dgm:pt>
    <dgm:pt modelId="{14D47D6F-6546-446B-AE47-30FEAA7CBE24}" type="sibTrans" cxnId="{050851E5-7985-4624-BFA0-E63890E07C3D}">
      <dgm:prSet/>
      <dgm:spPr/>
      <dgm:t>
        <a:bodyPr/>
        <a:lstStyle/>
        <a:p>
          <a:endParaRPr kumimoji="1" lang="ja-JP" altLang="en-US"/>
        </a:p>
      </dgm:t>
    </dgm:pt>
    <dgm:pt modelId="{FB970023-0AD8-4257-9D69-0D38BBE98C0B}" type="pres">
      <dgm:prSet presAssocID="{816B225A-6D9C-45A5-A08D-C6272DC2B9BE}" presName="diagram" presStyleCnt="0">
        <dgm:presLayoutVars>
          <dgm:dir/>
          <dgm:resizeHandles val="exact"/>
        </dgm:presLayoutVars>
      </dgm:prSet>
      <dgm:spPr/>
      <dgm:t>
        <a:bodyPr/>
        <a:lstStyle/>
        <a:p>
          <a:endParaRPr kumimoji="1" lang="ja-JP" altLang="en-US"/>
        </a:p>
      </dgm:t>
    </dgm:pt>
    <dgm:pt modelId="{FFE1DB0B-A649-43C1-B7D2-CEF3FA2CA620}" type="pres">
      <dgm:prSet presAssocID="{40401B07-2BC1-43D1-990D-EA08A2E96199}" presName="node" presStyleLbl="node1" presStyleIdx="0" presStyleCnt="6" custScaleX="175638">
        <dgm:presLayoutVars>
          <dgm:bulletEnabled val="1"/>
        </dgm:presLayoutVars>
      </dgm:prSet>
      <dgm:spPr/>
      <dgm:t>
        <a:bodyPr/>
        <a:lstStyle/>
        <a:p>
          <a:endParaRPr kumimoji="1" lang="ja-JP" altLang="en-US"/>
        </a:p>
      </dgm:t>
    </dgm:pt>
    <dgm:pt modelId="{2801E637-8C93-40BB-8D47-B379444342CD}" type="pres">
      <dgm:prSet presAssocID="{87D7B1F8-6123-41EB-9EE4-4365B501F819}" presName="sibTrans" presStyleCnt="0"/>
      <dgm:spPr/>
    </dgm:pt>
    <dgm:pt modelId="{DE94FCB2-DC8D-4E9C-99AC-1B4A02F51ED1}" type="pres">
      <dgm:prSet presAssocID="{032D3BBA-FECA-4A09-86B8-D22A26B2D692}" presName="node" presStyleLbl="node1" presStyleIdx="1" presStyleCnt="6" custScaleX="171041">
        <dgm:presLayoutVars>
          <dgm:bulletEnabled val="1"/>
        </dgm:presLayoutVars>
      </dgm:prSet>
      <dgm:spPr/>
      <dgm:t>
        <a:bodyPr/>
        <a:lstStyle/>
        <a:p>
          <a:endParaRPr kumimoji="1" lang="ja-JP" altLang="en-US"/>
        </a:p>
      </dgm:t>
    </dgm:pt>
    <dgm:pt modelId="{B79BEC52-4A3C-4665-948E-5AB634E4DDD1}" type="pres">
      <dgm:prSet presAssocID="{FBC42729-2ECE-47F8-80EF-0A2691BE4F4B}" presName="sibTrans" presStyleCnt="0"/>
      <dgm:spPr/>
    </dgm:pt>
    <dgm:pt modelId="{9E71994E-CAF8-46B6-9D24-24B986C042F2}" type="pres">
      <dgm:prSet presAssocID="{7B17B44F-FC52-4305-B7B4-359C8BB0CC78}" presName="node" presStyleLbl="node1" presStyleIdx="2" presStyleCnt="6" custScaleX="161847">
        <dgm:presLayoutVars>
          <dgm:bulletEnabled val="1"/>
        </dgm:presLayoutVars>
      </dgm:prSet>
      <dgm:spPr/>
      <dgm:t>
        <a:bodyPr/>
        <a:lstStyle/>
        <a:p>
          <a:endParaRPr kumimoji="1" lang="ja-JP" altLang="en-US"/>
        </a:p>
      </dgm:t>
    </dgm:pt>
    <dgm:pt modelId="{738F86CF-128D-470E-936B-6A3F88B3548B}" type="pres">
      <dgm:prSet presAssocID="{92690300-D18D-45E1-9C05-A5A7F486431A}" presName="sibTrans" presStyleCnt="0"/>
      <dgm:spPr/>
    </dgm:pt>
    <dgm:pt modelId="{AB46F437-0746-4546-925E-0EB7C7D5DEEE}" type="pres">
      <dgm:prSet presAssocID="{A8173AC5-747C-4629-AFDD-A87911240C17}" presName="node" presStyleLbl="node1" presStyleIdx="3" presStyleCnt="6" custScaleX="183491">
        <dgm:presLayoutVars>
          <dgm:bulletEnabled val="1"/>
        </dgm:presLayoutVars>
      </dgm:prSet>
      <dgm:spPr/>
      <dgm:t>
        <a:bodyPr/>
        <a:lstStyle/>
        <a:p>
          <a:endParaRPr kumimoji="1" lang="ja-JP" altLang="en-US"/>
        </a:p>
      </dgm:t>
    </dgm:pt>
    <dgm:pt modelId="{DFB5A0A0-5AAF-4E7A-96E3-6AAED3E2A4DE}" type="pres">
      <dgm:prSet presAssocID="{53B3EEC5-F0C3-4637-83DF-ECC7F7989530}" presName="sibTrans" presStyleCnt="0"/>
      <dgm:spPr/>
    </dgm:pt>
    <dgm:pt modelId="{EF93FE5D-CECB-421C-A5E7-C8A146A6D18C}" type="pres">
      <dgm:prSet presAssocID="{719CC07F-E7E8-4D5D-812D-B4FE5927E5EE}" presName="node" presStyleLbl="node1" presStyleIdx="4" presStyleCnt="6" custScaleX="166731">
        <dgm:presLayoutVars>
          <dgm:bulletEnabled val="1"/>
        </dgm:presLayoutVars>
      </dgm:prSet>
      <dgm:spPr/>
      <dgm:t>
        <a:bodyPr/>
        <a:lstStyle/>
        <a:p>
          <a:endParaRPr kumimoji="1" lang="ja-JP" altLang="en-US"/>
        </a:p>
      </dgm:t>
    </dgm:pt>
    <dgm:pt modelId="{69C1F5B3-E374-4A16-AD71-1F7CD42FE451}" type="pres">
      <dgm:prSet presAssocID="{371C3CB0-B366-474D-B5B7-5314870145B2}" presName="sibTrans" presStyleCnt="0"/>
      <dgm:spPr/>
    </dgm:pt>
    <dgm:pt modelId="{4872DE25-18B2-4051-AC2E-50E8F9E547B9}" type="pres">
      <dgm:prSet presAssocID="{62B35D10-1538-4D55-950A-2A2BA79ABB01}" presName="node" presStyleLbl="node1" presStyleIdx="5" presStyleCnt="6" custScaleX="182009">
        <dgm:presLayoutVars>
          <dgm:bulletEnabled val="1"/>
        </dgm:presLayoutVars>
      </dgm:prSet>
      <dgm:spPr/>
      <dgm:t>
        <a:bodyPr/>
        <a:lstStyle/>
        <a:p>
          <a:endParaRPr kumimoji="1" lang="ja-JP" altLang="en-US"/>
        </a:p>
      </dgm:t>
    </dgm:pt>
  </dgm:ptLst>
  <dgm:cxnLst>
    <dgm:cxn modelId="{B31A94C1-BFA2-4686-AB60-AA90E722F0CE}" type="presOf" srcId="{A8173AC5-747C-4629-AFDD-A87911240C17}" destId="{AB46F437-0746-4546-925E-0EB7C7D5DEEE}" srcOrd="0" destOrd="0" presId="urn:microsoft.com/office/officeart/2005/8/layout/default"/>
    <dgm:cxn modelId="{3C2450E8-9C5A-4A4A-821E-3A05EDB724D8}" type="presOf" srcId="{719CC07F-E7E8-4D5D-812D-B4FE5927E5EE}" destId="{EF93FE5D-CECB-421C-A5E7-C8A146A6D18C}" srcOrd="0" destOrd="0" presId="urn:microsoft.com/office/officeart/2005/8/layout/default"/>
    <dgm:cxn modelId="{879B69A7-9EF7-4948-93F7-47EDC4452924}" type="presOf" srcId="{62B35D10-1538-4D55-950A-2A2BA79ABB01}" destId="{4872DE25-18B2-4051-AC2E-50E8F9E547B9}" srcOrd="0" destOrd="0" presId="urn:microsoft.com/office/officeart/2005/8/layout/default"/>
    <dgm:cxn modelId="{F03DD442-96A4-477A-9D30-F76921D72844}" srcId="{816B225A-6D9C-45A5-A08D-C6272DC2B9BE}" destId="{719CC07F-E7E8-4D5D-812D-B4FE5927E5EE}" srcOrd="4" destOrd="0" parTransId="{2DF4381A-E109-454A-9E32-D93C72FC7A55}" sibTransId="{371C3CB0-B366-474D-B5B7-5314870145B2}"/>
    <dgm:cxn modelId="{C99A6A04-00F2-464C-A463-810353EE4324}" srcId="{816B225A-6D9C-45A5-A08D-C6272DC2B9BE}" destId="{7B17B44F-FC52-4305-B7B4-359C8BB0CC78}" srcOrd="2" destOrd="0" parTransId="{33AB0CC5-D5AB-43B3-85EC-314056ECEFE3}" sibTransId="{92690300-D18D-45E1-9C05-A5A7F486431A}"/>
    <dgm:cxn modelId="{EFAC5F33-B744-441A-A5B9-399F860230AF}" type="presOf" srcId="{40401B07-2BC1-43D1-990D-EA08A2E96199}" destId="{FFE1DB0B-A649-43C1-B7D2-CEF3FA2CA620}" srcOrd="0" destOrd="0" presId="urn:microsoft.com/office/officeart/2005/8/layout/default"/>
    <dgm:cxn modelId="{A95E0B9F-59F7-44CA-BC30-FF56A08C9DCF}" srcId="{816B225A-6D9C-45A5-A08D-C6272DC2B9BE}" destId="{A8173AC5-747C-4629-AFDD-A87911240C17}" srcOrd="3" destOrd="0" parTransId="{E974970D-70A4-448F-ADA5-582372723288}" sibTransId="{53B3EEC5-F0C3-4637-83DF-ECC7F7989530}"/>
    <dgm:cxn modelId="{050851E5-7985-4624-BFA0-E63890E07C3D}" srcId="{816B225A-6D9C-45A5-A08D-C6272DC2B9BE}" destId="{62B35D10-1538-4D55-950A-2A2BA79ABB01}" srcOrd="5" destOrd="0" parTransId="{3B7949E4-2C6C-4147-8E77-B67B75755B1D}" sibTransId="{14D47D6F-6546-446B-AE47-30FEAA7CBE24}"/>
    <dgm:cxn modelId="{B18BE8BD-E37C-40AD-B21E-AD9755A1350D}" type="presOf" srcId="{7B17B44F-FC52-4305-B7B4-359C8BB0CC78}" destId="{9E71994E-CAF8-46B6-9D24-24B986C042F2}" srcOrd="0" destOrd="0" presId="urn:microsoft.com/office/officeart/2005/8/layout/default"/>
    <dgm:cxn modelId="{C2DB8A90-333B-4EDF-8721-CD550501F75E}" type="presOf" srcId="{032D3BBA-FECA-4A09-86B8-D22A26B2D692}" destId="{DE94FCB2-DC8D-4E9C-99AC-1B4A02F51ED1}" srcOrd="0" destOrd="0" presId="urn:microsoft.com/office/officeart/2005/8/layout/default"/>
    <dgm:cxn modelId="{7EAB4460-5F45-4E53-B1ED-C382299A0A27}" type="presOf" srcId="{816B225A-6D9C-45A5-A08D-C6272DC2B9BE}" destId="{FB970023-0AD8-4257-9D69-0D38BBE98C0B}" srcOrd="0" destOrd="0" presId="urn:microsoft.com/office/officeart/2005/8/layout/default"/>
    <dgm:cxn modelId="{6A1762DF-7C29-4A0A-8748-CEA318AD2CB0}" srcId="{816B225A-6D9C-45A5-A08D-C6272DC2B9BE}" destId="{40401B07-2BC1-43D1-990D-EA08A2E96199}" srcOrd="0" destOrd="0" parTransId="{7810A5FF-DD0E-4847-BB51-CCA58505CB3C}" sibTransId="{87D7B1F8-6123-41EB-9EE4-4365B501F819}"/>
    <dgm:cxn modelId="{3C106BD5-B745-482F-ACFC-16D6C59D484C}" srcId="{816B225A-6D9C-45A5-A08D-C6272DC2B9BE}" destId="{032D3BBA-FECA-4A09-86B8-D22A26B2D692}" srcOrd="1" destOrd="0" parTransId="{4119427E-7B15-41EB-8B5A-B95D0DFD73F7}" sibTransId="{FBC42729-2ECE-47F8-80EF-0A2691BE4F4B}"/>
    <dgm:cxn modelId="{619D2012-6C65-4566-8E1B-2F7F2EDF41AC}" type="presParOf" srcId="{FB970023-0AD8-4257-9D69-0D38BBE98C0B}" destId="{FFE1DB0B-A649-43C1-B7D2-CEF3FA2CA620}" srcOrd="0" destOrd="0" presId="urn:microsoft.com/office/officeart/2005/8/layout/default"/>
    <dgm:cxn modelId="{B8B34953-167B-4110-A629-26556D97B251}" type="presParOf" srcId="{FB970023-0AD8-4257-9D69-0D38BBE98C0B}" destId="{2801E637-8C93-40BB-8D47-B379444342CD}" srcOrd="1" destOrd="0" presId="urn:microsoft.com/office/officeart/2005/8/layout/default"/>
    <dgm:cxn modelId="{EF5BAC82-3D52-4945-AA87-A5E35F90B922}" type="presParOf" srcId="{FB970023-0AD8-4257-9D69-0D38BBE98C0B}" destId="{DE94FCB2-DC8D-4E9C-99AC-1B4A02F51ED1}" srcOrd="2" destOrd="0" presId="urn:microsoft.com/office/officeart/2005/8/layout/default"/>
    <dgm:cxn modelId="{BB784135-712F-44F1-9988-C01CAE10CF2F}" type="presParOf" srcId="{FB970023-0AD8-4257-9D69-0D38BBE98C0B}" destId="{B79BEC52-4A3C-4665-948E-5AB634E4DDD1}" srcOrd="3" destOrd="0" presId="urn:microsoft.com/office/officeart/2005/8/layout/default"/>
    <dgm:cxn modelId="{D0340D14-0CEB-44FD-8EA1-0E450D26B2BB}" type="presParOf" srcId="{FB970023-0AD8-4257-9D69-0D38BBE98C0B}" destId="{9E71994E-CAF8-46B6-9D24-24B986C042F2}" srcOrd="4" destOrd="0" presId="urn:microsoft.com/office/officeart/2005/8/layout/default"/>
    <dgm:cxn modelId="{CD5B6359-9A64-4DE7-9A3F-BB35CFE130C1}" type="presParOf" srcId="{FB970023-0AD8-4257-9D69-0D38BBE98C0B}" destId="{738F86CF-128D-470E-936B-6A3F88B3548B}" srcOrd="5" destOrd="0" presId="urn:microsoft.com/office/officeart/2005/8/layout/default"/>
    <dgm:cxn modelId="{46FEBC0F-FCF2-41D1-8E55-A6FD1E40E9C1}" type="presParOf" srcId="{FB970023-0AD8-4257-9D69-0D38BBE98C0B}" destId="{AB46F437-0746-4546-925E-0EB7C7D5DEEE}" srcOrd="6" destOrd="0" presId="urn:microsoft.com/office/officeart/2005/8/layout/default"/>
    <dgm:cxn modelId="{5521D1B6-A820-4354-9F7E-F9EF2F8DB25B}" type="presParOf" srcId="{FB970023-0AD8-4257-9D69-0D38BBE98C0B}" destId="{DFB5A0A0-5AAF-4E7A-96E3-6AAED3E2A4DE}" srcOrd="7" destOrd="0" presId="urn:microsoft.com/office/officeart/2005/8/layout/default"/>
    <dgm:cxn modelId="{E6CF7445-1DD4-4020-A7A6-7AA90B39A8E6}" type="presParOf" srcId="{FB970023-0AD8-4257-9D69-0D38BBE98C0B}" destId="{EF93FE5D-CECB-421C-A5E7-C8A146A6D18C}" srcOrd="8" destOrd="0" presId="urn:microsoft.com/office/officeart/2005/8/layout/default"/>
    <dgm:cxn modelId="{FE8FCF71-9CB7-4CAD-9FAF-15223497E09A}" type="presParOf" srcId="{FB970023-0AD8-4257-9D69-0D38BBE98C0B}" destId="{69C1F5B3-E374-4A16-AD71-1F7CD42FE451}" srcOrd="9" destOrd="0" presId="urn:microsoft.com/office/officeart/2005/8/layout/default"/>
    <dgm:cxn modelId="{121FD539-859C-4F93-A1DC-671898E8204D}" type="presParOf" srcId="{FB970023-0AD8-4257-9D69-0D38BBE98C0B}" destId="{4872DE25-18B2-4051-AC2E-50E8F9E547B9}" srcOrd="10" destOrd="0" presId="urn:microsoft.com/office/officeart/2005/8/layout/default"/>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rawing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FFE1DB0B-A649-43C1-B7D2-CEF3FA2CA620}">
      <dsp:nvSpPr>
        <dsp:cNvPr id="0" name=""/>
        <dsp:cNvSpPr/>
      </dsp:nvSpPr>
      <dsp:spPr>
        <a:xfrm>
          <a:off x="168" y="32600"/>
          <a:ext cx="1073872"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en-US" altLang="ja-JP" sz="1300" kern="1200" dirty="0" smtClean="0"/>
            <a:t>HOME</a:t>
          </a:r>
          <a:endParaRPr kumimoji="1" lang="ja-JP" altLang="en-US" sz="1300" kern="1200" dirty="0"/>
        </a:p>
      </dsp:txBody>
      <dsp:txXfrm>
        <a:off x="168" y="32600"/>
        <a:ext cx="1073872" cy="366847"/>
      </dsp:txXfrm>
    </dsp:sp>
    <dsp:sp modelId="{DE94FCB2-DC8D-4E9C-99AC-1B4A02F51ED1}">
      <dsp:nvSpPr>
        <dsp:cNvPr id="0" name=""/>
        <dsp:cNvSpPr/>
      </dsp:nvSpPr>
      <dsp:spPr>
        <a:xfrm>
          <a:off x="1135182" y="32600"/>
          <a:ext cx="1045765"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en-US" altLang="ja-JP" sz="1300" kern="1200" dirty="0" smtClean="0"/>
            <a:t>NEWS</a:t>
          </a:r>
          <a:endParaRPr kumimoji="1" lang="ja-JP" altLang="en-US" sz="1300" kern="1200" dirty="0"/>
        </a:p>
      </dsp:txBody>
      <dsp:txXfrm>
        <a:off x="1135182" y="32600"/>
        <a:ext cx="1045765" cy="366847"/>
      </dsp:txXfrm>
    </dsp:sp>
    <dsp:sp modelId="{9E71994E-CAF8-46B6-9D24-24B986C042F2}">
      <dsp:nvSpPr>
        <dsp:cNvPr id="0" name=""/>
        <dsp:cNvSpPr/>
      </dsp:nvSpPr>
      <dsp:spPr>
        <a:xfrm>
          <a:off x="2242089" y="32600"/>
          <a:ext cx="989552"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サービス</a:t>
          </a:r>
          <a:endParaRPr kumimoji="1" lang="ja-JP" altLang="en-US" sz="1300" kern="1200" dirty="0"/>
        </a:p>
      </dsp:txBody>
      <dsp:txXfrm>
        <a:off x="2242089" y="32600"/>
        <a:ext cx="989552" cy="366847"/>
      </dsp:txXfrm>
    </dsp:sp>
    <dsp:sp modelId="{AB46F437-0746-4546-925E-0EB7C7D5DEEE}">
      <dsp:nvSpPr>
        <dsp:cNvPr id="0" name=""/>
        <dsp:cNvSpPr/>
      </dsp:nvSpPr>
      <dsp:spPr>
        <a:xfrm>
          <a:off x="3292782" y="32600"/>
          <a:ext cx="1121886"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決済端末</a:t>
          </a:r>
          <a:endParaRPr kumimoji="1" lang="ja-JP" altLang="en-US" sz="1300" kern="1200" dirty="0"/>
        </a:p>
      </dsp:txBody>
      <dsp:txXfrm>
        <a:off x="3292782" y="32600"/>
        <a:ext cx="1121886" cy="366847"/>
      </dsp:txXfrm>
    </dsp:sp>
    <dsp:sp modelId="{EF93FE5D-CECB-421C-A5E7-C8A146A6D18C}">
      <dsp:nvSpPr>
        <dsp:cNvPr id="0" name=""/>
        <dsp:cNvSpPr/>
      </dsp:nvSpPr>
      <dsp:spPr>
        <a:xfrm>
          <a:off x="4475810" y="32600"/>
          <a:ext cx="1019413"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会社概要</a:t>
          </a:r>
          <a:endParaRPr kumimoji="1" lang="ja-JP" altLang="en-US" sz="1300" kern="1200" dirty="0"/>
        </a:p>
      </dsp:txBody>
      <dsp:txXfrm>
        <a:off x="4475810" y="32600"/>
        <a:ext cx="1019413" cy="366847"/>
      </dsp:txXfrm>
    </dsp:sp>
    <dsp:sp modelId="{4872DE25-18B2-4051-AC2E-50E8F9E547B9}">
      <dsp:nvSpPr>
        <dsp:cNvPr id="0" name=""/>
        <dsp:cNvSpPr/>
      </dsp:nvSpPr>
      <dsp:spPr>
        <a:xfrm>
          <a:off x="5556365" y="32600"/>
          <a:ext cx="1112825"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お問い合わせ</a:t>
          </a:r>
          <a:endParaRPr kumimoji="1" lang="ja-JP" altLang="en-US" sz="1300" kern="1200" dirty="0"/>
        </a:p>
      </dsp:txBody>
      <dsp:txXfrm>
        <a:off x="5556365" y="32600"/>
        <a:ext cx="1112825" cy="366847"/>
      </dsp:txXfrm>
    </dsp:sp>
  </dsp:spTree>
</dsp:drawing>
</file>

<file path=ppt/diagrams/drawing10.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FFE1DB0B-A649-43C1-B7D2-CEF3FA2CA620}">
      <dsp:nvSpPr>
        <dsp:cNvPr id="0" name=""/>
        <dsp:cNvSpPr/>
      </dsp:nvSpPr>
      <dsp:spPr>
        <a:xfrm>
          <a:off x="1264847" y="20"/>
          <a:ext cx="736155"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サイトマップ</a:t>
          </a:r>
          <a:endParaRPr kumimoji="1" lang="ja-JP" altLang="en-US" sz="600" kern="1200" dirty="0"/>
        </a:p>
      </dsp:txBody>
      <dsp:txXfrm>
        <a:off x="1264847" y="20"/>
        <a:ext cx="736155" cy="251479"/>
      </dsp:txXfrm>
    </dsp:sp>
    <dsp:sp modelId="{DE94FCB2-DC8D-4E9C-99AC-1B4A02F51ED1}">
      <dsp:nvSpPr>
        <dsp:cNvPr id="0" name=""/>
        <dsp:cNvSpPr/>
      </dsp:nvSpPr>
      <dsp:spPr>
        <a:xfrm>
          <a:off x="2042915" y="20"/>
          <a:ext cx="716887"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個人情報保護方針</a:t>
          </a:r>
          <a:endParaRPr kumimoji="1" lang="ja-JP" altLang="en-US" sz="600" kern="1200" dirty="0"/>
        </a:p>
      </dsp:txBody>
      <dsp:txXfrm>
        <a:off x="2042915" y="20"/>
        <a:ext cx="716887" cy="251479"/>
      </dsp:txXfrm>
    </dsp:sp>
    <dsp:sp modelId="{9E71994E-CAF8-46B6-9D24-24B986C042F2}">
      <dsp:nvSpPr>
        <dsp:cNvPr id="0" name=""/>
        <dsp:cNvSpPr/>
      </dsp:nvSpPr>
      <dsp:spPr>
        <a:xfrm>
          <a:off x="2801716" y="20"/>
          <a:ext cx="678352"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免責事項</a:t>
          </a:r>
          <a:endParaRPr kumimoji="1" lang="ja-JP" altLang="en-US" sz="600" kern="1200" dirty="0"/>
        </a:p>
      </dsp:txBody>
      <dsp:txXfrm>
        <a:off x="2801716" y="20"/>
        <a:ext cx="678352" cy="251479"/>
      </dsp:txXfrm>
    </dsp:sp>
    <dsp:sp modelId="{AB46F437-0746-4546-925E-0EB7C7D5DEEE}">
      <dsp:nvSpPr>
        <dsp:cNvPr id="0" name=""/>
        <dsp:cNvSpPr/>
      </dsp:nvSpPr>
      <dsp:spPr>
        <a:xfrm>
          <a:off x="3521982" y="20"/>
          <a:ext cx="769069"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会社概要</a:t>
          </a:r>
          <a:endParaRPr kumimoji="1" lang="ja-JP" altLang="en-US" sz="600" kern="1200" dirty="0"/>
        </a:p>
      </dsp:txBody>
      <dsp:txXfrm>
        <a:off x="3521982" y="20"/>
        <a:ext cx="769069" cy="251479"/>
      </dsp:txXfrm>
    </dsp:sp>
    <dsp:sp modelId="{EF93FE5D-CECB-421C-A5E7-C8A146A6D18C}">
      <dsp:nvSpPr>
        <dsp:cNvPr id="0" name=""/>
        <dsp:cNvSpPr/>
      </dsp:nvSpPr>
      <dsp:spPr>
        <a:xfrm>
          <a:off x="4332966" y="20"/>
          <a:ext cx="698823"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お問い合わせ</a:t>
          </a:r>
          <a:endParaRPr kumimoji="1" lang="ja-JP" altLang="en-US" sz="600" kern="1200" dirty="0"/>
        </a:p>
      </dsp:txBody>
      <dsp:txXfrm>
        <a:off x="4332966" y="20"/>
        <a:ext cx="698823" cy="251479"/>
      </dsp:txXfrm>
    </dsp:sp>
    <dsp:sp modelId="{4872DE25-18B2-4051-AC2E-50E8F9E547B9}">
      <dsp:nvSpPr>
        <dsp:cNvPr id="0" name=""/>
        <dsp:cNvSpPr/>
      </dsp:nvSpPr>
      <dsp:spPr>
        <a:xfrm>
          <a:off x="5073702" y="20"/>
          <a:ext cx="762858"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お問い合わせ</a:t>
          </a:r>
          <a:endParaRPr kumimoji="1" lang="ja-JP" altLang="en-US" sz="600" kern="1200" dirty="0"/>
        </a:p>
      </dsp:txBody>
      <dsp:txXfrm>
        <a:off x="5073702" y="20"/>
        <a:ext cx="762858" cy="251479"/>
      </dsp:txXfrm>
    </dsp:sp>
  </dsp:spTree>
</dsp:drawing>
</file>

<file path=ppt/diagrams/drawing1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FFE1DB0B-A649-43C1-B7D2-CEF3FA2CA620}">
      <dsp:nvSpPr>
        <dsp:cNvPr id="0" name=""/>
        <dsp:cNvSpPr/>
      </dsp:nvSpPr>
      <dsp:spPr>
        <a:xfrm>
          <a:off x="168" y="32600"/>
          <a:ext cx="1073872"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en-US" altLang="ja-JP" sz="1300" kern="1200" dirty="0" smtClean="0"/>
            <a:t>HOME</a:t>
          </a:r>
          <a:endParaRPr kumimoji="1" lang="ja-JP" altLang="en-US" sz="1300" kern="1200" dirty="0"/>
        </a:p>
      </dsp:txBody>
      <dsp:txXfrm>
        <a:off x="168" y="32600"/>
        <a:ext cx="1073872" cy="366847"/>
      </dsp:txXfrm>
    </dsp:sp>
    <dsp:sp modelId="{DE94FCB2-DC8D-4E9C-99AC-1B4A02F51ED1}">
      <dsp:nvSpPr>
        <dsp:cNvPr id="0" name=""/>
        <dsp:cNvSpPr/>
      </dsp:nvSpPr>
      <dsp:spPr>
        <a:xfrm>
          <a:off x="1135182" y="32600"/>
          <a:ext cx="1045765"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en-US" altLang="ja-JP" sz="1300" kern="1200" dirty="0" smtClean="0"/>
            <a:t>NEWS</a:t>
          </a:r>
          <a:endParaRPr kumimoji="1" lang="ja-JP" altLang="en-US" sz="1300" kern="1200" dirty="0"/>
        </a:p>
      </dsp:txBody>
      <dsp:txXfrm>
        <a:off x="1135182" y="32600"/>
        <a:ext cx="1045765" cy="366847"/>
      </dsp:txXfrm>
    </dsp:sp>
    <dsp:sp modelId="{9E71994E-CAF8-46B6-9D24-24B986C042F2}">
      <dsp:nvSpPr>
        <dsp:cNvPr id="0" name=""/>
        <dsp:cNvSpPr/>
      </dsp:nvSpPr>
      <dsp:spPr>
        <a:xfrm>
          <a:off x="2242089" y="32600"/>
          <a:ext cx="989552"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サービス</a:t>
          </a:r>
          <a:endParaRPr kumimoji="1" lang="ja-JP" altLang="en-US" sz="1300" kern="1200" dirty="0"/>
        </a:p>
      </dsp:txBody>
      <dsp:txXfrm>
        <a:off x="2242089" y="32600"/>
        <a:ext cx="989552" cy="366847"/>
      </dsp:txXfrm>
    </dsp:sp>
    <dsp:sp modelId="{AB46F437-0746-4546-925E-0EB7C7D5DEEE}">
      <dsp:nvSpPr>
        <dsp:cNvPr id="0" name=""/>
        <dsp:cNvSpPr/>
      </dsp:nvSpPr>
      <dsp:spPr>
        <a:xfrm>
          <a:off x="3292782" y="32600"/>
          <a:ext cx="1121886"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決済端末</a:t>
          </a:r>
          <a:endParaRPr kumimoji="1" lang="ja-JP" altLang="en-US" sz="1300" kern="1200" dirty="0"/>
        </a:p>
      </dsp:txBody>
      <dsp:txXfrm>
        <a:off x="3292782" y="32600"/>
        <a:ext cx="1121886" cy="366847"/>
      </dsp:txXfrm>
    </dsp:sp>
    <dsp:sp modelId="{EF93FE5D-CECB-421C-A5E7-C8A146A6D18C}">
      <dsp:nvSpPr>
        <dsp:cNvPr id="0" name=""/>
        <dsp:cNvSpPr/>
      </dsp:nvSpPr>
      <dsp:spPr>
        <a:xfrm>
          <a:off x="4475810" y="32600"/>
          <a:ext cx="1019413"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会社概要</a:t>
          </a:r>
          <a:endParaRPr kumimoji="1" lang="ja-JP" altLang="en-US" sz="1300" kern="1200" dirty="0"/>
        </a:p>
      </dsp:txBody>
      <dsp:txXfrm>
        <a:off x="4475810" y="32600"/>
        <a:ext cx="1019413" cy="366847"/>
      </dsp:txXfrm>
    </dsp:sp>
    <dsp:sp modelId="{4872DE25-18B2-4051-AC2E-50E8F9E547B9}">
      <dsp:nvSpPr>
        <dsp:cNvPr id="0" name=""/>
        <dsp:cNvSpPr/>
      </dsp:nvSpPr>
      <dsp:spPr>
        <a:xfrm>
          <a:off x="5556365" y="32600"/>
          <a:ext cx="1112825"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お問い合わせ</a:t>
          </a:r>
          <a:endParaRPr kumimoji="1" lang="ja-JP" altLang="en-US" sz="1300" kern="1200" dirty="0"/>
        </a:p>
      </dsp:txBody>
      <dsp:txXfrm>
        <a:off x="5556365" y="32600"/>
        <a:ext cx="1112825" cy="366847"/>
      </dsp:txXfrm>
    </dsp:sp>
  </dsp:spTree>
</dsp:drawing>
</file>

<file path=ppt/diagrams/drawing12.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FFE1DB0B-A649-43C1-B7D2-CEF3FA2CA620}">
      <dsp:nvSpPr>
        <dsp:cNvPr id="0" name=""/>
        <dsp:cNvSpPr/>
      </dsp:nvSpPr>
      <dsp:spPr>
        <a:xfrm>
          <a:off x="1264847" y="20"/>
          <a:ext cx="736155"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サイトマップ</a:t>
          </a:r>
          <a:endParaRPr kumimoji="1" lang="ja-JP" altLang="en-US" sz="600" kern="1200" dirty="0"/>
        </a:p>
      </dsp:txBody>
      <dsp:txXfrm>
        <a:off x="1264847" y="20"/>
        <a:ext cx="736155" cy="251479"/>
      </dsp:txXfrm>
    </dsp:sp>
    <dsp:sp modelId="{DE94FCB2-DC8D-4E9C-99AC-1B4A02F51ED1}">
      <dsp:nvSpPr>
        <dsp:cNvPr id="0" name=""/>
        <dsp:cNvSpPr/>
      </dsp:nvSpPr>
      <dsp:spPr>
        <a:xfrm>
          <a:off x="2042915" y="20"/>
          <a:ext cx="716887"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個人情報保護方針</a:t>
          </a:r>
          <a:endParaRPr kumimoji="1" lang="ja-JP" altLang="en-US" sz="600" kern="1200" dirty="0"/>
        </a:p>
      </dsp:txBody>
      <dsp:txXfrm>
        <a:off x="2042915" y="20"/>
        <a:ext cx="716887" cy="251479"/>
      </dsp:txXfrm>
    </dsp:sp>
    <dsp:sp modelId="{9E71994E-CAF8-46B6-9D24-24B986C042F2}">
      <dsp:nvSpPr>
        <dsp:cNvPr id="0" name=""/>
        <dsp:cNvSpPr/>
      </dsp:nvSpPr>
      <dsp:spPr>
        <a:xfrm>
          <a:off x="2801716" y="20"/>
          <a:ext cx="678352"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免責事項</a:t>
          </a:r>
          <a:endParaRPr kumimoji="1" lang="ja-JP" altLang="en-US" sz="600" kern="1200" dirty="0"/>
        </a:p>
      </dsp:txBody>
      <dsp:txXfrm>
        <a:off x="2801716" y="20"/>
        <a:ext cx="678352" cy="251479"/>
      </dsp:txXfrm>
    </dsp:sp>
    <dsp:sp modelId="{AB46F437-0746-4546-925E-0EB7C7D5DEEE}">
      <dsp:nvSpPr>
        <dsp:cNvPr id="0" name=""/>
        <dsp:cNvSpPr/>
      </dsp:nvSpPr>
      <dsp:spPr>
        <a:xfrm>
          <a:off x="3521982" y="20"/>
          <a:ext cx="769069"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会社概要</a:t>
          </a:r>
          <a:endParaRPr kumimoji="1" lang="ja-JP" altLang="en-US" sz="600" kern="1200" dirty="0"/>
        </a:p>
      </dsp:txBody>
      <dsp:txXfrm>
        <a:off x="3521982" y="20"/>
        <a:ext cx="769069" cy="251479"/>
      </dsp:txXfrm>
    </dsp:sp>
    <dsp:sp modelId="{EF93FE5D-CECB-421C-A5E7-C8A146A6D18C}">
      <dsp:nvSpPr>
        <dsp:cNvPr id="0" name=""/>
        <dsp:cNvSpPr/>
      </dsp:nvSpPr>
      <dsp:spPr>
        <a:xfrm>
          <a:off x="4332966" y="20"/>
          <a:ext cx="698823"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お問い合わせ</a:t>
          </a:r>
          <a:endParaRPr kumimoji="1" lang="ja-JP" altLang="en-US" sz="600" kern="1200" dirty="0"/>
        </a:p>
      </dsp:txBody>
      <dsp:txXfrm>
        <a:off x="4332966" y="20"/>
        <a:ext cx="698823" cy="251479"/>
      </dsp:txXfrm>
    </dsp:sp>
    <dsp:sp modelId="{4872DE25-18B2-4051-AC2E-50E8F9E547B9}">
      <dsp:nvSpPr>
        <dsp:cNvPr id="0" name=""/>
        <dsp:cNvSpPr/>
      </dsp:nvSpPr>
      <dsp:spPr>
        <a:xfrm>
          <a:off x="5073702" y="20"/>
          <a:ext cx="762858"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お問い合わせ</a:t>
          </a:r>
          <a:endParaRPr kumimoji="1" lang="ja-JP" altLang="en-US" sz="600" kern="1200" dirty="0"/>
        </a:p>
      </dsp:txBody>
      <dsp:txXfrm>
        <a:off x="5073702" y="20"/>
        <a:ext cx="762858" cy="251479"/>
      </dsp:txXfrm>
    </dsp:sp>
  </dsp:spTree>
</dsp:drawing>
</file>

<file path=ppt/diagrams/drawing13.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FFE1DB0B-A649-43C1-B7D2-CEF3FA2CA620}">
      <dsp:nvSpPr>
        <dsp:cNvPr id="0" name=""/>
        <dsp:cNvSpPr/>
      </dsp:nvSpPr>
      <dsp:spPr>
        <a:xfrm>
          <a:off x="168" y="32600"/>
          <a:ext cx="1073872"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en-US" altLang="ja-JP" sz="1300" kern="1200" dirty="0" smtClean="0"/>
            <a:t>HOME</a:t>
          </a:r>
          <a:endParaRPr kumimoji="1" lang="ja-JP" altLang="en-US" sz="1300" kern="1200" dirty="0"/>
        </a:p>
      </dsp:txBody>
      <dsp:txXfrm>
        <a:off x="168" y="32600"/>
        <a:ext cx="1073872" cy="366847"/>
      </dsp:txXfrm>
    </dsp:sp>
    <dsp:sp modelId="{DE94FCB2-DC8D-4E9C-99AC-1B4A02F51ED1}">
      <dsp:nvSpPr>
        <dsp:cNvPr id="0" name=""/>
        <dsp:cNvSpPr/>
      </dsp:nvSpPr>
      <dsp:spPr>
        <a:xfrm>
          <a:off x="1135182" y="32600"/>
          <a:ext cx="1045765"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en-US" altLang="ja-JP" sz="1300" kern="1200" dirty="0" smtClean="0"/>
            <a:t>NEWS</a:t>
          </a:r>
          <a:endParaRPr kumimoji="1" lang="ja-JP" altLang="en-US" sz="1300" kern="1200" dirty="0"/>
        </a:p>
      </dsp:txBody>
      <dsp:txXfrm>
        <a:off x="1135182" y="32600"/>
        <a:ext cx="1045765" cy="366847"/>
      </dsp:txXfrm>
    </dsp:sp>
    <dsp:sp modelId="{9E71994E-CAF8-46B6-9D24-24B986C042F2}">
      <dsp:nvSpPr>
        <dsp:cNvPr id="0" name=""/>
        <dsp:cNvSpPr/>
      </dsp:nvSpPr>
      <dsp:spPr>
        <a:xfrm>
          <a:off x="2242089" y="32600"/>
          <a:ext cx="989552"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サービス</a:t>
          </a:r>
          <a:endParaRPr kumimoji="1" lang="ja-JP" altLang="en-US" sz="1300" kern="1200" dirty="0"/>
        </a:p>
      </dsp:txBody>
      <dsp:txXfrm>
        <a:off x="2242089" y="32600"/>
        <a:ext cx="989552" cy="366847"/>
      </dsp:txXfrm>
    </dsp:sp>
    <dsp:sp modelId="{AB46F437-0746-4546-925E-0EB7C7D5DEEE}">
      <dsp:nvSpPr>
        <dsp:cNvPr id="0" name=""/>
        <dsp:cNvSpPr/>
      </dsp:nvSpPr>
      <dsp:spPr>
        <a:xfrm>
          <a:off x="3292782" y="32600"/>
          <a:ext cx="1121886"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決済端末</a:t>
          </a:r>
          <a:endParaRPr kumimoji="1" lang="ja-JP" altLang="en-US" sz="1300" kern="1200" dirty="0"/>
        </a:p>
      </dsp:txBody>
      <dsp:txXfrm>
        <a:off x="3292782" y="32600"/>
        <a:ext cx="1121886" cy="366847"/>
      </dsp:txXfrm>
    </dsp:sp>
    <dsp:sp modelId="{EF93FE5D-CECB-421C-A5E7-C8A146A6D18C}">
      <dsp:nvSpPr>
        <dsp:cNvPr id="0" name=""/>
        <dsp:cNvSpPr/>
      </dsp:nvSpPr>
      <dsp:spPr>
        <a:xfrm>
          <a:off x="4475810" y="32600"/>
          <a:ext cx="1019413"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会社概要</a:t>
          </a:r>
          <a:endParaRPr kumimoji="1" lang="ja-JP" altLang="en-US" sz="1300" kern="1200" dirty="0"/>
        </a:p>
      </dsp:txBody>
      <dsp:txXfrm>
        <a:off x="4475810" y="32600"/>
        <a:ext cx="1019413" cy="366847"/>
      </dsp:txXfrm>
    </dsp:sp>
    <dsp:sp modelId="{4872DE25-18B2-4051-AC2E-50E8F9E547B9}">
      <dsp:nvSpPr>
        <dsp:cNvPr id="0" name=""/>
        <dsp:cNvSpPr/>
      </dsp:nvSpPr>
      <dsp:spPr>
        <a:xfrm>
          <a:off x="5556365" y="32600"/>
          <a:ext cx="1112825"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お問い合わせ</a:t>
          </a:r>
          <a:endParaRPr kumimoji="1" lang="ja-JP" altLang="en-US" sz="1300" kern="1200" dirty="0"/>
        </a:p>
      </dsp:txBody>
      <dsp:txXfrm>
        <a:off x="5556365" y="32600"/>
        <a:ext cx="1112825" cy="366847"/>
      </dsp:txXfrm>
    </dsp:sp>
  </dsp:spTree>
</dsp:drawing>
</file>

<file path=ppt/diagrams/drawing14.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FFE1DB0B-A649-43C1-B7D2-CEF3FA2CA620}">
      <dsp:nvSpPr>
        <dsp:cNvPr id="0" name=""/>
        <dsp:cNvSpPr/>
      </dsp:nvSpPr>
      <dsp:spPr>
        <a:xfrm>
          <a:off x="1264847" y="20"/>
          <a:ext cx="736155"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サイトマップ</a:t>
          </a:r>
          <a:endParaRPr kumimoji="1" lang="ja-JP" altLang="en-US" sz="600" kern="1200" dirty="0"/>
        </a:p>
      </dsp:txBody>
      <dsp:txXfrm>
        <a:off x="1264847" y="20"/>
        <a:ext cx="736155" cy="251479"/>
      </dsp:txXfrm>
    </dsp:sp>
    <dsp:sp modelId="{DE94FCB2-DC8D-4E9C-99AC-1B4A02F51ED1}">
      <dsp:nvSpPr>
        <dsp:cNvPr id="0" name=""/>
        <dsp:cNvSpPr/>
      </dsp:nvSpPr>
      <dsp:spPr>
        <a:xfrm>
          <a:off x="2042915" y="20"/>
          <a:ext cx="716887"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個人情報保護方針</a:t>
          </a:r>
          <a:endParaRPr kumimoji="1" lang="ja-JP" altLang="en-US" sz="600" kern="1200" dirty="0"/>
        </a:p>
      </dsp:txBody>
      <dsp:txXfrm>
        <a:off x="2042915" y="20"/>
        <a:ext cx="716887" cy="251479"/>
      </dsp:txXfrm>
    </dsp:sp>
    <dsp:sp modelId="{9E71994E-CAF8-46B6-9D24-24B986C042F2}">
      <dsp:nvSpPr>
        <dsp:cNvPr id="0" name=""/>
        <dsp:cNvSpPr/>
      </dsp:nvSpPr>
      <dsp:spPr>
        <a:xfrm>
          <a:off x="2801716" y="20"/>
          <a:ext cx="678352"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免責事項</a:t>
          </a:r>
          <a:endParaRPr kumimoji="1" lang="ja-JP" altLang="en-US" sz="600" kern="1200" dirty="0"/>
        </a:p>
      </dsp:txBody>
      <dsp:txXfrm>
        <a:off x="2801716" y="20"/>
        <a:ext cx="678352" cy="251479"/>
      </dsp:txXfrm>
    </dsp:sp>
    <dsp:sp modelId="{AB46F437-0746-4546-925E-0EB7C7D5DEEE}">
      <dsp:nvSpPr>
        <dsp:cNvPr id="0" name=""/>
        <dsp:cNvSpPr/>
      </dsp:nvSpPr>
      <dsp:spPr>
        <a:xfrm>
          <a:off x="3521982" y="20"/>
          <a:ext cx="769069"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会社概要</a:t>
          </a:r>
          <a:endParaRPr kumimoji="1" lang="ja-JP" altLang="en-US" sz="600" kern="1200" dirty="0"/>
        </a:p>
      </dsp:txBody>
      <dsp:txXfrm>
        <a:off x="3521982" y="20"/>
        <a:ext cx="769069" cy="251479"/>
      </dsp:txXfrm>
    </dsp:sp>
    <dsp:sp modelId="{EF93FE5D-CECB-421C-A5E7-C8A146A6D18C}">
      <dsp:nvSpPr>
        <dsp:cNvPr id="0" name=""/>
        <dsp:cNvSpPr/>
      </dsp:nvSpPr>
      <dsp:spPr>
        <a:xfrm>
          <a:off x="4332966" y="20"/>
          <a:ext cx="698823"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お問い合わせ</a:t>
          </a:r>
          <a:endParaRPr kumimoji="1" lang="ja-JP" altLang="en-US" sz="600" kern="1200" dirty="0"/>
        </a:p>
      </dsp:txBody>
      <dsp:txXfrm>
        <a:off x="4332966" y="20"/>
        <a:ext cx="698823" cy="251479"/>
      </dsp:txXfrm>
    </dsp:sp>
    <dsp:sp modelId="{4872DE25-18B2-4051-AC2E-50E8F9E547B9}">
      <dsp:nvSpPr>
        <dsp:cNvPr id="0" name=""/>
        <dsp:cNvSpPr/>
      </dsp:nvSpPr>
      <dsp:spPr>
        <a:xfrm>
          <a:off x="5073702" y="20"/>
          <a:ext cx="762858"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お問い合わせ</a:t>
          </a:r>
          <a:endParaRPr kumimoji="1" lang="ja-JP" altLang="en-US" sz="600" kern="1200" dirty="0"/>
        </a:p>
      </dsp:txBody>
      <dsp:txXfrm>
        <a:off x="5073702" y="20"/>
        <a:ext cx="762858" cy="251479"/>
      </dsp:txXfrm>
    </dsp:sp>
  </dsp:spTree>
</dsp:drawing>
</file>

<file path=ppt/diagrams/drawing15.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FFE1DB0B-A649-43C1-B7D2-CEF3FA2CA620}">
      <dsp:nvSpPr>
        <dsp:cNvPr id="0" name=""/>
        <dsp:cNvSpPr/>
      </dsp:nvSpPr>
      <dsp:spPr>
        <a:xfrm>
          <a:off x="168" y="32600"/>
          <a:ext cx="1073872"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en-US" altLang="ja-JP" sz="1300" kern="1200" dirty="0" smtClean="0"/>
            <a:t>HOME</a:t>
          </a:r>
          <a:endParaRPr kumimoji="1" lang="ja-JP" altLang="en-US" sz="1300" kern="1200" dirty="0"/>
        </a:p>
      </dsp:txBody>
      <dsp:txXfrm>
        <a:off x="168" y="32600"/>
        <a:ext cx="1073872" cy="366847"/>
      </dsp:txXfrm>
    </dsp:sp>
    <dsp:sp modelId="{DE94FCB2-DC8D-4E9C-99AC-1B4A02F51ED1}">
      <dsp:nvSpPr>
        <dsp:cNvPr id="0" name=""/>
        <dsp:cNvSpPr/>
      </dsp:nvSpPr>
      <dsp:spPr>
        <a:xfrm>
          <a:off x="1135182" y="32600"/>
          <a:ext cx="1045765"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en-US" altLang="ja-JP" sz="1300" kern="1200" dirty="0" smtClean="0"/>
            <a:t>NEWS</a:t>
          </a:r>
          <a:endParaRPr kumimoji="1" lang="ja-JP" altLang="en-US" sz="1300" kern="1200" dirty="0"/>
        </a:p>
      </dsp:txBody>
      <dsp:txXfrm>
        <a:off x="1135182" y="32600"/>
        <a:ext cx="1045765" cy="366847"/>
      </dsp:txXfrm>
    </dsp:sp>
    <dsp:sp modelId="{9E71994E-CAF8-46B6-9D24-24B986C042F2}">
      <dsp:nvSpPr>
        <dsp:cNvPr id="0" name=""/>
        <dsp:cNvSpPr/>
      </dsp:nvSpPr>
      <dsp:spPr>
        <a:xfrm>
          <a:off x="2242089" y="32600"/>
          <a:ext cx="989552"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サービス</a:t>
          </a:r>
          <a:endParaRPr kumimoji="1" lang="ja-JP" altLang="en-US" sz="1300" kern="1200" dirty="0"/>
        </a:p>
      </dsp:txBody>
      <dsp:txXfrm>
        <a:off x="2242089" y="32600"/>
        <a:ext cx="989552" cy="366847"/>
      </dsp:txXfrm>
    </dsp:sp>
    <dsp:sp modelId="{AB46F437-0746-4546-925E-0EB7C7D5DEEE}">
      <dsp:nvSpPr>
        <dsp:cNvPr id="0" name=""/>
        <dsp:cNvSpPr/>
      </dsp:nvSpPr>
      <dsp:spPr>
        <a:xfrm>
          <a:off x="3292782" y="32600"/>
          <a:ext cx="1121886"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決済端末</a:t>
          </a:r>
          <a:endParaRPr kumimoji="1" lang="ja-JP" altLang="en-US" sz="1300" kern="1200" dirty="0"/>
        </a:p>
      </dsp:txBody>
      <dsp:txXfrm>
        <a:off x="3292782" y="32600"/>
        <a:ext cx="1121886" cy="366847"/>
      </dsp:txXfrm>
    </dsp:sp>
    <dsp:sp modelId="{EF93FE5D-CECB-421C-A5E7-C8A146A6D18C}">
      <dsp:nvSpPr>
        <dsp:cNvPr id="0" name=""/>
        <dsp:cNvSpPr/>
      </dsp:nvSpPr>
      <dsp:spPr>
        <a:xfrm>
          <a:off x="4475810" y="32600"/>
          <a:ext cx="1019413"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会社概要</a:t>
          </a:r>
          <a:endParaRPr kumimoji="1" lang="ja-JP" altLang="en-US" sz="1300" kern="1200" dirty="0"/>
        </a:p>
      </dsp:txBody>
      <dsp:txXfrm>
        <a:off x="4475810" y="32600"/>
        <a:ext cx="1019413" cy="366847"/>
      </dsp:txXfrm>
    </dsp:sp>
    <dsp:sp modelId="{4872DE25-18B2-4051-AC2E-50E8F9E547B9}">
      <dsp:nvSpPr>
        <dsp:cNvPr id="0" name=""/>
        <dsp:cNvSpPr/>
      </dsp:nvSpPr>
      <dsp:spPr>
        <a:xfrm>
          <a:off x="5556365" y="32600"/>
          <a:ext cx="1112825"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お問い合わせ</a:t>
          </a:r>
          <a:endParaRPr kumimoji="1" lang="ja-JP" altLang="en-US" sz="1300" kern="1200" dirty="0"/>
        </a:p>
      </dsp:txBody>
      <dsp:txXfrm>
        <a:off x="5556365" y="32600"/>
        <a:ext cx="1112825" cy="366847"/>
      </dsp:txXfrm>
    </dsp:sp>
  </dsp:spTree>
</dsp:drawing>
</file>

<file path=ppt/diagrams/drawing16.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FFE1DB0B-A649-43C1-B7D2-CEF3FA2CA620}">
      <dsp:nvSpPr>
        <dsp:cNvPr id="0" name=""/>
        <dsp:cNvSpPr/>
      </dsp:nvSpPr>
      <dsp:spPr>
        <a:xfrm>
          <a:off x="1264847" y="20"/>
          <a:ext cx="736155"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サイトマップ</a:t>
          </a:r>
          <a:endParaRPr kumimoji="1" lang="ja-JP" altLang="en-US" sz="600" kern="1200" dirty="0"/>
        </a:p>
      </dsp:txBody>
      <dsp:txXfrm>
        <a:off x="1264847" y="20"/>
        <a:ext cx="736155" cy="251479"/>
      </dsp:txXfrm>
    </dsp:sp>
    <dsp:sp modelId="{DE94FCB2-DC8D-4E9C-99AC-1B4A02F51ED1}">
      <dsp:nvSpPr>
        <dsp:cNvPr id="0" name=""/>
        <dsp:cNvSpPr/>
      </dsp:nvSpPr>
      <dsp:spPr>
        <a:xfrm>
          <a:off x="2042915" y="20"/>
          <a:ext cx="716887"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個人情報保護方針</a:t>
          </a:r>
          <a:endParaRPr kumimoji="1" lang="ja-JP" altLang="en-US" sz="600" kern="1200" dirty="0"/>
        </a:p>
      </dsp:txBody>
      <dsp:txXfrm>
        <a:off x="2042915" y="20"/>
        <a:ext cx="716887" cy="251479"/>
      </dsp:txXfrm>
    </dsp:sp>
    <dsp:sp modelId="{9E71994E-CAF8-46B6-9D24-24B986C042F2}">
      <dsp:nvSpPr>
        <dsp:cNvPr id="0" name=""/>
        <dsp:cNvSpPr/>
      </dsp:nvSpPr>
      <dsp:spPr>
        <a:xfrm>
          <a:off x="2801716" y="20"/>
          <a:ext cx="678352"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免責事項</a:t>
          </a:r>
          <a:endParaRPr kumimoji="1" lang="ja-JP" altLang="en-US" sz="600" kern="1200" dirty="0"/>
        </a:p>
      </dsp:txBody>
      <dsp:txXfrm>
        <a:off x="2801716" y="20"/>
        <a:ext cx="678352" cy="251479"/>
      </dsp:txXfrm>
    </dsp:sp>
    <dsp:sp modelId="{AB46F437-0746-4546-925E-0EB7C7D5DEEE}">
      <dsp:nvSpPr>
        <dsp:cNvPr id="0" name=""/>
        <dsp:cNvSpPr/>
      </dsp:nvSpPr>
      <dsp:spPr>
        <a:xfrm>
          <a:off x="3521982" y="20"/>
          <a:ext cx="769069"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会社概要</a:t>
          </a:r>
          <a:endParaRPr kumimoji="1" lang="ja-JP" altLang="en-US" sz="600" kern="1200" dirty="0"/>
        </a:p>
      </dsp:txBody>
      <dsp:txXfrm>
        <a:off x="3521982" y="20"/>
        <a:ext cx="769069" cy="251479"/>
      </dsp:txXfrm>
    </dsp:sp>
    <dsp:sp modelId="{EF93FE5D-CECB-421C-A5E7-C8A146A6D18C}">
      <dsp:nvSpPr>
        <dsp:cNvPr id="0" name=""/>
        <dsp:cNvSpPr/>
      </dsp:nvSpPr>
      <dsp:spPr>
        <a:xfrm>
          <a:off x="4332966" y="20"/>
          <a:ext cx="698823"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お問い合わせ</a:t>
          </a:r>
          <a:endParaRPr kumimoji="1" lang="ja-JP" altLang="en-US" sz="600" kern="1200" dirty="0"/>
        </a:p>
      </dsp:txBody>
      <dsp:txXfrm>
        <a:off x="4332966" y="20"/>
        <a:ext cx="698823" cy="251479"/>
      </dsp:txXfrm>
    </dsp:sp>
    <dsp:sp modelId="{4872DE25-18B2-4051-AC2E-50E8F9E547B9}">
      <dsp:nvSpPr>
        <dsp:cNvPr id="0" name=""/>
        <dsp:cNvSpPr/>
      </dsp:nvSpPr>
      <dsp:spPr>
        <a:xfrm>
          <a:off x="5073702" y="20"/>
          <a:ext cx="762858"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お問い合わせ</a:t>
          </a:r>
          <a:endParaRPr kumimoji="1" lang="ja-JP" altLang="en-US" sz="600" kern="1200" dirty="0"/>
        </a:p>
      </dsp:txBody>
      <dsp:txXfrm>
        <a:off x="5073702" y="20"/>
        <a:ext cx="762858" cy="251479"/>
      </dsp:txXfrm>
    </dsp:sp>
  </dsp:spTree>
</dsp:drawing>
</file>

<file path=ppt/diagrams/drawing17.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FFE1DB0B-A649-43C1-B7D2-CEF3FA2CA620}">
      <dsp:nvSpPr>
        <dsp:cNvPr id="0" name=""/>
        <dsp:cNvSpPr/>
      </dsp:nvSpPr>
      <dsp:spPr>
        <a:xfrm>
          <a:off x="168" y="32600"/>
          <a:ext cx="1073872"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en-US" altLang="ja-JP" sz="1300" kern="1200" dirty="0" smtClean="0"/>
            <a:t>HOME</a:t>
          </a:r>
          <a:endParaRPr kumimoji="1" lang="ja-JP" altLang="en-US" sz="1300" kern="1200" dirty="0"/>
        </a:p>
      </dsp:txBody>
      <dsp:txXfrm>
        <a:off x="168" y="32600"/>
        <a:ext cx="1073872" cy="366847"/>
      </dsp:txXfrm>
    </dsp:sp>
    <dsp:sp modelId="{DE94FCB2-DC8D-4E9C-99AC-1B4A02F51ED1}">
      <dsp:nvSpPr>
        <dsp:cNvPr id="0" name=""/>
        <dsp:cNvSpPr/>
      </dsp:nvSpPr>
      <dsp:spPr>
        <a:xfrm>
          <a:off x="1135182" y="32600"/>
          <a:ext cx="1045765"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en-US" altLang="ja-JP" sz="1300" kern="1200" dirty="0" smtClean="0"/>
            <a:t>NEWS</a:t>
          </a:r>
          <a:endParaRPr kumimoji="1" lang="ja-JP" altLang="en-US" sz="1300" kern="1200" dirty="0"/>
        </a:p>
      </dsp:txBody>
      <dsp:txXfrm>
        <a:off x="1135182" y="32600"/>
        <a:ext cx="1045765" cy="366847"/>
      </dsp:txXfrm>
    </dsp:sp>
    <dsp:sp modelId="{9E71994E-CAF8-46B6-9D24-24B986C042F2}">
      <dsp:nvSpPr>
        <dsp:cNvPr id="0" name=""/>
        <dsp:cNvSpPr/>
      </dsp:nvSpPr>
      <dsp:spPr>
        <a:xfrm>
          <a:off x="2242089" y="32600"/>
          <a:ext cx="989552"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サービス</a:t>
          </a:r>
          <a:endParaRPr kumimoji="1" lang="ja-JP" altLang="en-US" sz="1300" kern="1200" dirty="0"/>
        </a:p>
      </dsp:txBody>
      <dsp:txXfrm>
        <a:off x="2242089" y="32600"/>
        <a:ext cx="989552" cy="366847"/>
      </dsp:txXfrm>
    </dsp:sp>
    <dsp:sp modelId="{AB46F437-0746-4546-925E-0EB7C7D5DEEE}">
      <dsp:nvSpPr>
        <dsp:cNvPr id="0" name=""/>
        <dsp:cNvSpPr/>
      </dsp:nvSpPr>
      <dsp:spPr>
        <a:xfrm>
          <a:off x="3292782" y="32600"/>
          <a:ext cx="1121886"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決済端末</a:t>
          </a:r>
          <a:endParaRPr kumimoji="1" lang="ja-JP" altLang="en-US" sz="1300" kern="1200" dirty="0"/>
        </a:p>
      </dsp:txBody>
      <dsp:txXfrm>
        <a:off x="3292782" y="32600"/>
        <a:ext cx="1121886" cy="366847"/>
      </dsp:txXfrm>
    </dsp:sp>
    <dsp:sp modelId="{EF93FE5D-CECB-421C-A5E7-C8A146A6D18C}">
      <dsp:nvSpPr>
        <dsp:cNvPr id="0" name=""/>
        <dsp:cNvSpPr/>
      </dsp:nvSpPr>
      <dsp:spPr>
        <a:xfrm>
          <a:off x="4475810" y="32600"/>
          <a:ext cx="1019413"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会社概要</a:t>
          </a:r>
          <a:endParaRPr kumimoji="1" lang="ja-JP" altLang="en-US" sz="1300" kern="1200" dirty="0"/>
        </a:p>
      </dsp:txBody>
      <dsp:txXfrm>
        <a:off x="4475810" y="32600"/>
        <a:ext cx="1019413" cy="366847"/>
      </dsp:txXfrm>
    </dsp:sp>
    <dsp:sp modelId="{4872DE25-18B2-4051-AC2E-50E8F9E547B9}">
      <dsp:nvSpPr>
        <dsp:cNvPr id="0" name=""/>
        <dsp:cNvSpPr/>
      </dsp:nvSpPr>
      <dsp:spPr>
        <a:xfrm>
          <a:off x="5556365" y="32600"/>
          <a:ext cx="1112825"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お問い合わせ</a:t>
          </a:r>
          <a:endParaRPr kumimoji="1" lang="ja-JP" altLang="en-US" sz="1300" kern="1200" dirty="0"/>
        </a:p>
      </dsp:txBody>
      <dsp:txXfrm>
        <a:off x="5556365" y="32600"/>
        <a:ext cx="1112825" cy="366847"/>
      </dsp:txXfrm>
    </dsp:sp>
  </dsp:spTree>
</dsp:drawing>
</file>

<file path=ppt/diagrams/drawing18.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FFE1DB0B-A649-43C1-B7D2-CEF3FA2CA620}">
      <dsp:nvSpPr>
        <dsp:cNvPr id="0" name=""/>
        <dsp:cNvSpPr/>
      </dsp:nvSpPr>
      <dsp:spPr>
        <a:xfrm>
          <a:off x="1264847" y="20"/>
          <a:ext cx="736155"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サイトマップ</a:t>
          </a:r>
          <a:endParaRPr kumimoji="1" lang="ja-JP" altLang="en-US" sz="600" kern="1200" dirty="0"/>
        </a:p>
      </dsp:txBody>
      <dsp:txXfrm>
        <a:off x="1264847" y="20"/>
        <a:ext cx="736155" cy="251479"/>
      </dsp:txXfrm>
    </dsp:sp>
    <dsp:sp modelId="{DE94FCB2-DC8D-4E9C-99AC-1B4A02F51ED1}">
      <dsp:nvSpPr>
        <dsp:cNvPr id="0" name=""/>
        <dsp:cNvSpPr/>
      </dsp:nvSpPr>
      <dsp:spPr>
        <a:xfrm>
          <a:off x="2042915" y="20"/>
          <a:ext cx="716887"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個人情報保護方針</a:t>
          </a:r>
          <a:endParaRPr kumimoji="1" lang="ja-JP" altLang="en-US" sz="600" kern="1200" dirty="0"/>
        </a:p>
      </dsp:txBody>
      <dsp:txXfrm>
        <a:off x="2042915" y="20"/>
        <a:ext cx="716887" cy="251479"/>
      </dsp:txXfrm>
    </dsp:sp>
    <dsp:sp modelId="{9E71994E-CAF8-46B6-9D24-24B986C042F2}">
      <dsp:nvSpPr>
        <dsp:cNvPr id="0" name=""/>
        <dsp:cNvSpPr/>
      </dsp:nvSpPr>
      <dsp:spPr>
        <a:xfrm>
          <a:off x="2801716" y="20"/>
          <a:ext cx="678352"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免責事項</a:t>
          </a:r>
          <a:endParaRPr kumimoji="1" lang="ja-JP" altLang="en-US" sz="600" kern="1200" dirty="0"/>
        </a:p>
      </dsp:txBody>
      <dsp:txXfrm>
        <a:off x="2801716" y="20"/>
        <a:ext cx="678352" cy="251479"/>
      </dsp:txXfrm>
    </dsp:sp>
    <dsp:sp modelId="{AB46F437-0746-4546-925E-0EB7C7D5DEEE}">
      <dsp:nvSpPr>
        <dsp:cNvPr id="0" name=""/>
        <dsp:cNvSpPr/>
      </dsp:nvSpPr>
      <dsp:spPr>
        <a:xfrm>
          <a:off x="3521982" y="20"/>
          <a:ext cx="769069"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会社概要</a:t>
          </a:r>
          <a:endParaRPr kumimoji="1" lang="ja-JP" altLang="en-US" sz="600" kern="1200" dirty="0"/>
        </a:p>
      </dsp:txBody>
      <dsp:txXfrm>
        <a:off x="3521982" y="20"/>
        <a:ext cx="769069" cy="251479"/>
      </dsp:txXfrm>
    </dsp:sp>
    <dsp:sp modelId="{EF93FE5D-CECB-421C-A5E7-C8A146A6D18C}">
      <dsp:nvSpPr>
        <dsp:cNvPr id="0" name=""/>
        <dsp:cNvSpPr/>
      </dsp:nvSpPr>
      <dsp:spPr>
        <a:xfrm>
          <a:off x="4332966" y="20"/>
          <a:ext cx="698823"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お問い合わせ</a:t>
          </a:r>
          <a:endParaRPr kumimoji="1" lang="ja-JP" altLang="en-US" sz="600" kern="1200" dirty="0"/>
        </a:p>
      </dsp:txBody>
      <dsp:txXfrm>
        <a:off x="4332966" y="20"/>
        <a:ext cx="698823" cy="251479"/>
      </dsp:txXfrm>
    </dsp:sp>
    <dsp:sp modelId="{4872DE25-18B2-4051-AC2E-50E8F9E547B9}">
      <dsp:nvSpPr>
        <dsp:cNvPr id="0" name=""/>
        <dsp:cNvSpPr/>
      </dsp:nvSpPr>
      <dsp:spPr>
        <a:xfrm>
          <a:off x="5073702" y="20"/>
          <a:ext cx="762858"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お問い合わせ</a:t>
          </a:r>
          <a:endParaRPr kumimoji="1" lang="ja-JP" altLang="en-US" sz="600" kern="1200" dirty="0"/>
        </a:p>
      </dsp:txBody>
      <dsp:txXfrm>
        <a:off x="5073702" y="20"/>
        <a:ext cx="762858" cy="251479"/>
      </dsp:txXfrm>
    </dsp:sp>
  </dsp:spTree>
</dsp:drawing>
</file>

<file path=ppt/diagrams/drawing19.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FFE1DB0B-A649-43C1-B7D2-CEF3FA2CA620}">
      <dsp:nvSpPr>
        <dsp:cNvPr id="0" name=""/>
        <dsp:cNvSpPr/>
      </dsp:nvSpPr>
      <dsp:spPr>
        <a:xfrm>
          <a:off x="168" y="32600"/>
          <a:ext cx="1073872"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en-US" altLang="ja-JP" sz="1300" kern="1200" dirty="0" smtClean="0"/>
            <a:t>HOME</a:t>
          </a:r>
          <a:endParaRPr kumimoji="1" lang="ja-JP" altLang="en-US" sz="1300" kern="1200" dirty="0"/>
        </a:p>
      </dsp:txBody>
      <dsp:txXfrm>
        <a:off x="168" y="32600"/>
        <a:ext cx="1073872" cy="366847"/>
      </dsp:txXfrm>
    </dsp:sp>
    <dsp:sp modelId="{DE94FCB2-DC8D-4E9C-99AC-1B4A02F51ED1}">
      <dsp:nvSpPr>
        <dsp:cNvPr id="0" name=""/>
        <dsp:cNvSpPr/>
      </dsp:nvSpPr>
      <dsp:spPr>
        <a:xfrm>
          <a:off x="1135182" y="32600"/>
          <a:ext cx="1045765"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en-US" altLang="ja-JP" sz="1300" kern="1200" dirty="0" smtClean="0"/>
            <a:t>NEWS</a:t>
          </a:r>
          <a:endParaRPr kumimoji="1" lang="ja-JP" altLang="en-US" sz="1300" kern="1200" dirty="0"/>
        </a:p>
      </dsp:txBody>
      <dsp:txXfrm>
        <a:off x="1135182" y="32600"/>
        <a:ext cx="1045765" cy="366847"/>
      </dsp:txXfrm>
    </dsp:sp>
    <dsp:sp modelId="{9E71994E-CAF8-46B6-9D24-24B986C042F2}">
      <dsp:nvSpPr>
        <dsp:cNvPr id="0" name=""/>
        <dsp:cNvSpPr/>
      </dsp:nvSpPr>
      <dsp:spPr>
        <a:xfrm>
          <a:off x="2242089" y="32600"/>
          <a:ext cx="989552"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サービス</a:t>
          </a:r>
          <a:endParaRPr kumimoji="1" lang="ja-JP" altLang="en-US" sz="1300" kern="1200" dirty="0"/>
        </a:p>
      </dsp:txBody>
      <dsp:txXfrm>
        <a:off x="2242089" y="32600"/>
        <a:ext cx="989552" cy="366847"/>
      </dsp:txXfrm>
    </dsp:sp>
    <dsp:sp modelId="{AB46F437-0746-4546-925E-0EB7C7D5DEEE}">
      <dsp:nvSpPr>
        <dsp:cNvPr id="0" name=""/>
        <dsp:cNvSpPr/>
      </dsp:nvSpPr>
      <dsp:spPr>
        <a:xfrm>
          <a:off x="3292782" y="32600"/>
          <a:ext cx="1121886"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決済端末</a:t>
          </a:r>
          <a:endParaRPr kumimoji="1" lang="ja-JP" altLang="en-US" sz="1300" kern="1200" dirty="0"/>
        </a:p>
      </dsp:txBody>
      <dsp:txXfrm>
        <a:off x="3292782" y="32600"/>
        <a:ext cx="1121886" cy="366847"/>
      </dsp:txXfrm>
    </dsp:sp>
    <dsp:sp modelId="{EF93FE5D-CECB-421C-A5E7-C8A146A6D18C}">
      <dsp:nvSpPr>
        <dsp:cNvPr id="0" name=""/>
        <dsp:cNvSpPr/>
      </dsp:nvSpPr>
      <dsp:spPr>
        <a:xfrm>
          <a:off x="4475810" y="32600"/>
          <a:ext cx="1019413"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会社概要</a:t>
          </a:r>
          <a:endParaRPr kumimoji="1" lang="ja-JP" altLang="en-US" sz="1300" kern="1200" dirty="0"/>
        </a:p>
      </dsp:txBody>
      <dsp:txXfrm>
        <a:off x="4475810" y="32600"/>
        <a:ext cx="1019413" cy="366847"/>
      </dsp:txXfrm>
    </dsp:sp>
    <dsp:sp modelId="{4872DE25-18B2-4051-AC2E-50E8F9E547B9}">
      <dsp:nvSpPr>
        <dsp:cNvPr id="0" name=""/>
        <dsp:cNvSpPr/>
      </dsp:nvSpPr>
      <dsp:spPr>
        <a:xfrm>
          <a:off x="5556365" y="32600"/>
          <a:ext cx="1112825"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お問い合わせ</a:t>
          </a:r>
          <a:endParaRPr kumimoji="1" lang="ja-JP" altLang="en-US" sz="1300" kern="1200" dirty="0"/>
        </a:p>
      </dsp:txBody>
      <dsp:txXfrm>
        <a:off x="5556365" y="32600"/>
        <a:ext cx="1112825" cy="366847"/>
      </dsp:txXfrm>
    </dsp:sp>
  </dsp:spTree>
</dsp:drawing>
</file>

<file path=ppt/diagrams/drawing2.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FFE1DB0B-A649-43C1-B7D2-CEF3FA2CA620}">
      <dsp:nvSpPr>
        <dsp:cNvPr id="0" name=""/>
        <dsp:cNvSpPr/>
      </dsp:nvSpPr>
      <dsp:spPr>
        <a:xfrm>
          <a:off x="1667232" y="20"/>
          <a:ext cx="736155"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サイトマップ</a:t>
          </a:r>
          <a:endParaRPr kumimoji="1" lang="ja-JP" altLang="en-US" sz="600" kern="1200" dirty="0"/>
        </a:p>
      </dsp:txBody>
      <dsp:txXfrm>
        <a:off x="1667232" y="20"/>
        <a:ext cx="736155" cy="251479"/>
      </dsp:txXfrm>
    </dsp:sp>
    <dsp:sp modelId="{DE94FCB2-DC8D-4E9C-99AC-1B4A02F51ED1}">
      <dsp:nvSpPr>
        <dsp:cNvPr id="0" name=""/>
        <dsp:cNvSpPr/>
      </dsp:nvSpPr>
      <dsp:spPr>
        <a:xfrm>
          <a:off x="2445301" y="20"/>
          <a:ext cx="716887"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個人情報保護方針</a:t>
          </a:r>
          <a:endParaRPr kumimoji="1" lang="ja-JP" altLang="en-US" sz="600" kern="1200" dirty="0"/>
        </a:p>
      </dsp:txBody>
      <dsp:txXfrm>
        <a:off x="2445301" y="20"/>
        <a:ext cx="716887" cy="251479"/>
      </dsp:txXfrm>
    </dsp:sp>
    <dsp:sp modelId="{9E71994E-CAF8-46B6-9D24-24B986C042F2}">
      <dsp:nvSpPr>
        <dsp:cNvPr id="0" name=""/>
        <dsp:cNvSpPr/>
      </dsp:nvSpPr>
      <dsp:spPr>
        <a:xfrm>
          <a:off x="3204102" y="20"/>
          <a:ext cx="678352"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免責事項</a:t>
          </a:r>
          <a:endParaRPr kumimoji="1" lang="ja-JP" altLang="en-US" sz="600" kern="1200" dirty="0"/>
        </a:p>
      </dsp:txBody>
      <dsp:txXfrm>
        <a:off x="3204102" y="20"/>
        <a:ext cx="678352" cy="251479"/>
      </dsp:txXfrm>
    </dsp:sp>
    <dsp:sp modelId="{AB46F437-0746-4546-925E-0EB7C7D5DEEE}">
      <dsp:nvSpPr>
        <dsp:cNvPr id="0" name=""/>
        <dsp:cNvSpPr/>
      </dsp:nvSpPr>
      <dsp:spPr>
        <a:xfrm>
          <a:off x="3924368" y="20"/>
          <a:ext cx="769069"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会社概要</a:t>
          </a:r>
          <a:endParaRPr kumimoji="1" lang="ja-JP" altLang="en-US" sz="600" kern="1200" dirty="0"/>
        </a:p>
      </dsp:txBody>
      <dsp:txXfrm>
        <a:off x="3924368" y="20"/>
        <a:ext cx="769069" cy="251479"/>
      </dsp:txXfrm>
    </dsp:sp>
    <dsp:sp modelId="{EF93FE5D-CECB-421C-A5E7-C8A146A6D18C}">
      <dsp:nvSpPr>
        <dsp:cNvPr id="0" name=""/>
        <dsp:cNvSpPr/>
      </dsp:nvSpPr>
      <dsp:spPr>
        <a:xfrm>
          <a:off x="4735351" y="20"/>
          <a:ext cx="698823"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お問い合わせ</a:t>
          </a:r>
          <a:endParaRPr kumimoji="1" lang="ja-JP" altLang="en-US" sz="600" kern="1200" dirty="0"/>
        </a:p>
      </dsp:txBody>
      <dsp:txXfrm>
        <a:off x="4735351" y="20"/>
        <a:ext cx="698823" cy="251479"/>
      </dsp:txXfrm>
    </dsp:sp>
  </dsp:spTree>
</dsp:drawing>
</file>

<file path=ppt/diagrams/drawing20.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FFE1DB0B-A649-43C1-B7D2-CEF3FA2CA620}">
      <dsp:nvSpPr>
        <dsp:cNvPr id="0" name=""/>
        <dsp:cNvSpPr/>
      </dsp:nvSpPr>
      <dsp:spPr>
        <a:xfrm>
          <a:off x="1264847" y="20"/>
          <a:ext cx="736155"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サイトマップ</a:t>
          </a:r>
          <a:endParaRPr kumimoji="1" lang="ja-JP" altLang="en-US" sz="600" kern="1200" dirty="0"/>
        </a:p>
      </dsp:txBody>
      <dsp:txXfrm>
        <a:off x="1264847" y="20"/>
        <a:ext cx="736155" cy="251479"/>
      </dsp:txXfrm>
    </dsp:sp>
    <dsp:sp modelId="{DE94FCB2-DC8D-4E9C-99AC-1B4A02F51ED1}">
      <dsp:nvSpPr>
        <dsp:cNvPr id="0" name=""/>
        <dsp:cNvSpPr/>
      </dsp:nvSpPr>
      <dsp:spPr>
        <a:xfrm>
          <a:off x="2042915" y="20"/>
          <a:ext cx="716887"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個人情報保護方針</a:t>
          </a:r>
          <a:endParaRPr kumimoji="1" lang="ja-JP" altLang="en-US" sz="600" kern="1200" dirty="0"/>
        </a:p>
      </dsp:txBody>
      <dsp:txXfrm>
        <a:off x="2042915" y="20"/>
        <a:ext cx="716887" cy="251479"/>
      </dsp:txXfrm>
    </dsp:sp>
    <dsp:sp modelId="{9E71994E-CAF8-46B6-9D24-24B986C042F2}">
      <dsp:nvSpPr>
        <dsp:cNvPr id="0" name=""/>
        <dsp:cNvSpPr/>
      </dsp:nvSpPr>
      <dsp:spPr>
        <a:xfrm>
          <a:off x="2801716" y="20"/>
          <a:ext cx="678352"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免責事項</a:t>
          </a:r>
          <a:endParaRPr kumimoji="1" lang="ja-JP" altLang="en-US" sz="600" kern="1200" dirty="0"/>
        </a:p>
      </dsp:txBody>
      <dsp:txXfrm>
        <a:off x="2801716" y="20"/>
        <a:ext cx="678352" cy="251479"/>
      </dsp:txXfrm>
    </dsp:sp>
    <dsp:sp modelId="{AB46F437-0746-4546-925E-0EB7C7D5DEEE}">
      <dsp:nvSpPr>
        <dsp:cNvPr id="0" name=""/>
        <dsp:cNvSpPr/>
      </dsp:nvSpPr>
      <dsp:spPr>
        <a:xfrm>
          <a:off x="3521982" y="20"/>
          <a:ext cx="769069"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会社概要</a:t>
          </a:r>
          <a:endParaRPr kumimoji="1" lang="ja-JP" altLang="en-US" sz="600" kern="1200" dirty="0"/>
        </a:p>
      </dsp:txBody>
      <dsp:txXfrm>
        <a:off x="3521982" y="20"/>
        <a:ext cx="769069" cy="251479"/>
      </dsp:txXfrm>
    </dsp:sp>
    <dsp:sp modelId="{EF93FE5D-CECB-421C-A5E7-C8A146A6D18C}">
      <dsp:nvSpPr>
        <dsp:cNvPr id="0" name=""/>
        <dsp:cNvSpPr/>
      </dsp:nvSpPr>
      <dsp:spPr>
        <a:xfrm>
          <a:off x="4332966" y="20"/>
          <a:ext cx="698823"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お問い合わせ</a:t>
          </a:r>
          <a:endParaRPr kumimoji="1" lang="ja-JP" altLang="en-US" sz="600" kern="1200" dirty="0"/>
        </a:p>
      </dsp:txBody>
      <dsp:txXfrm>
        <a:off x="4332966" y="20"/>
        <a:ext cx="698823" cy="251479"/>
      </dsp:txXfrm>
    </dsp:sp>
    <dsp:sp modelId="{4872DE25-18B2-4051-AC2E-50E8F9E547B9}">
      <dsp:nvSpPr>
        <dsp:cNvPr id="0" name=""/>
        <dsp:cNvSpPr/>
      </dsp:nvSpPr>
      <dsp:spPr>
        <a:xfrm>
          <a:off x="5073702" y="20"/>
          <a:ext cx="762858"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お問い合わせ</a:t>
          </a:r>
          <a:endParaRPr kumimoji="1" lang="ja-JP" altLang="en-US" sz="600" kern="1200" dirty="0"/>
        </a:p>
      </dsp:txBody>
      <dsp:txXfrm>
        <a:off x="5073702" y="20"/>
        <a:ext cx="762858" cy="251479"/>
      </dsp:txXfrm>
    </dsp:sp>
  </dsp:spTree>
</dsp:drawing>
</file>

<file path=ppt/diagrams/drawing2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FFE1DB0B-A649-43C1-B7D2-CEF3FA2CA620}">
      <dsp:nvSpPr>
        <dsp:cNvPr id="0" name=""/>
        <dsp:cNvSpPr/>
      </dsp:nvSpPr>
      <dsp:spPr>
        <a:xfrm>
          <a:off x="168" y="32600"/>
          <a:ext cx="1073872"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en-US" altLang="ja-JP" sz="1300" kern="1200" dirty="0" smtClean="0"/>
            <a:t>HOME</a:t>
          </a:r>
          <a:endParaRPr kumimoji="1" lang="ja-JP" altLang="en-US" sz="1300" kern="1200" dirty="0"/>
        </a:p>
      </dsp:txBody>
      <dsp:txXfrm>
        <a:off x="168" y="32600"/>
        <a:ext cx="1073872" cy="366847"/>
      </dsp:txXfrm>
    </dsp:sp>
    <dsp:sp modelId="{DE94FCB2-DC8D-4E9C-99AC-1B4A02F51ED1}">
      <dsp:nvSpPr>
        <dsp:cNvPr id="0" name=""/>
        <dsp:cNvSpPr/>
      </dsp:nvSpPr>
      <dsp:spPr>
        <a:xfrm>
          <a:off x="1135182" y="32600"/>
          <a:ext cx="1045765"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en-US" altLang="ja-JP" sz="1300" kern="1200" dirty="0" smtClean="0"/>
            <a:t>NEWS</a:t>
          </a:r>
          <a:endParaRPr kumimoji="1" lang="ja-JP" altLang="en-US" sz="1300" kern="1200" dirty="0"/>
        </a:p>
      </dsp:txBody>
      <dsp:txXfrm>
        <a:off x="1135182" y="32600"/>
        <a:ext cx="1045765" cy="366847"/>
      </dsp:txXfrm>
    </dsp:sp>
    <dsp:sp modelId="{9E71994E-CAF8-46B6-9D24-24B986C042F2}">
      <dsp:nvSpPr>
        <dsp:cNvPr id="0" name=""/>
        <dsp:cNvSpPr/>
      </dsp:nvSpPr>
      <dsp:spPr>
        <a:xfrm>
          <a:off x="2242089" y="32600"/>
          <a:ext cx="989552"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サービス</a:t>
          </a:r>
          <a:endParaRPr kumimoji="1" lang="ja-JP" altLang="en-US" sz="1300" kern="1200" dirty="0"/>
        </a:p>
      </dsp:txBody>
      <dsp:txXfrm>
        <a:off x="2242089" y="32600"/>
        <a:ext cx="989552" cy="366847"/>
      </dsp:txXfrm>
    </dsp:sp>
    <dsp:sp modelId="{AB46F437-0746-4546-925E-0EB7C7D5DEEE}">
      <dsp:nvSpPr>
        <dsp:cNvPr id="0" name=""/>
        <dsp:cNvSpPr/>
      </dsp:nvSpPr>
      <dsp:spPr>
        <a:xfrm>
          <a:off x="3292782" y="32600"/>
          <a:ext cx="1121886"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決済端末</a:t>
          </a:r>
          <a:endParaRPr kumimoji="1" lang="ja-JP" altLang="en-US" sz="1300" kern="1200" dirty="0"/>
        </a:p>
      </dsp:txBody>
      <dsp:txXfrm>
        <a:off x="3292782" y="32600"/>
        <a:ext cx="1121886" cy="366847"/>
      </dsp:txXfrm>
    </dsp:sp>
    <dsp:sp modelId="{EF93FE5D-CECB-421C-A5E7-C8A146A6D18C}">
      <dsp:nvSpPr>
        <dsp:cNvPr id="0" name=""/>
        <dsp:cNvSpPr/>
      </dsp:nvSpPr>
      <dsp:spPr>
        <a:xfrm>
          <a:off x="4475810" y="32600"/>
          <a:ext cx="1019413"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会社概要</a:t>
          </a:r>
          <a:endParaRPr kumimoji="1" lang="ja-JP" altLang="en-US" sz="1300" kern="1200" dirty="0"/>
        </a:p>
      </dsp:txBody>
      <dsp:txXfrm>
        <a:off x="4475810" y="32600"/>
        <a:ext cx="1019413" cy="366847"/>
      </dsp:txXfrm>
    </dsp:sp>
    <dsp:sp modelId="{4872DE25-18B2-4051-AC2E-50E8F9E547B9}">
      <dsp:nvSpPr>
        <dsp:cNvPr id="0" name=""/>
        <dsp:cNvSpPr/>
      </dsp:nvSpPr>
      <dsp:spPr>
        <a:xfrm>
          <a:off x="5556365" y="32600"/>
          <a:ext cx="1112825"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お問い合わせ</a:t>
          </a:r>
          <a:endParaRPr kumimoji="1" lang="ja-JP" altLang="en-US" sz="1300" kern="1200" dirty="0"/>
        </a:p>
      </dsp:txBody>
      <dsp:txXfrm>
        <a:off x="5556365" y="32600"/>
        <a:ext cx="1112825" cy="366847"/>
      </dsp:txXfrm>
    </dsp:sp>
  </dsp:spTree>
</dsp:drawing>
</file>

<file path=ppt/diagrams/drawing22.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FFE1DB0B-A649-43C1-B7D2-CEF3FA2CA620}">
      <dsp:nvSpPr>
        <dsp:cNvPr id="0" name=""/>
        <dsp:cNvSpPr/>
      </dsp:nvSpPr>
      <dsp:spPr>
        <a:xfrm>
          <a:off x="1264847" y="20"/>
          <a:ext cx="736155"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サイトマップ</a:t>
          </a:r>
          <a:endParaRPr kumimoji="1" lang="ja-JP" altLang="en-US" sz="600" kern="1200" dirty="0"/>
        </a:p>
      </dsp:txBody>
      <dsp:txXfrm>
        <a:off x="1264847" y="20"/>
        <a:ext cx="736155" cy="251479"/>
      </dsp:txXfrm>
    </dsp:sp>
    <dsp:sp modelId="{DE94FCB2-DC8D-4E9C-99AC-1B4A02F51ED1}">
      <dsp:nvSpPr>
        <dsp:cNvPr id="0" name=""/>
        <dsp:cNvSpPr/>
      </dsp:nvSpPr>
      <dsp:spPr>
        <a:xfrm>
          <a:off x="2042915" y="20"/>
          <a:ext cx="716887"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個人情報保護方針</a:t>
          </a:r>
          <a:endParaRPr kumimoji="1" lang="ja-JP" altLang="en-US" sz="600" kern="1200" dirty="0"/>
        </a:p>
      </dsp:txBody>
      <dsp:txXfrm>
        <a:off x="2042915" y="20"/>
        <a:ext cx="716887" cy="251479"/>
      </dsp:txXfrm>
    </dsp:sp>
    <dsp:sp modelId="{9E71994E-CAF8-46B6-9D24-24B986C042F2}">
      <dsp:nvSpPr>
        <dsp:cNvPr id="0" name=""/>
        <dsp:cNvSpPr/>
      </dsp:nvSpPr>
      <dsp:spPr>
        <a:xfrm>
          <a:off x="2801716" y="20"/>
          <a:ext cx="678352"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免責事項</a:t>
          </a:r>
          <a:endParaRPr kumimoji="1" lang="ja-JP" altLang="en-US" sz="600" kern="1200" dirty="0"/>
        </a:p>
      </dsp:txBody>
      <dsp:txXfrm>
        <a:off x="2801716" y="20"/>
        <a:ext cx="678352" cy="251479"/>
      </dsp:txXfrm>
    </dsp:sp>
    <dsp:sp modelId="{AB46F437-0746-4546-925E-0EB7C7D5DEEE}">
      <dsp:nvSpPr>
        <dsp:cNvPr id="0" name=""/>
        <dsp:cNvSpPr/>
      </dsp:nvSpPr>
      <dsp:spPr>
        <a:xfrm>
          <a:off x="3521982" y="20"/>
          <a:ext cx="769069"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会社概要</a:t>
          </a:r>
          <a:endParaRPr kumimoji="1" lang="ja-JP" altLang="en-US" sz="600" kern="1200" dirty="0"/>
        </a:p>
      </dsp:txBody>
      <dsp:txXfrm>
        <a:off x="3521982" y="20"/>
        <a:ext cx="769069" cy="251479"/>
      </dsp:txXfrm>
    </dsp:sp>
    <dsp:sp modelId="{EF93FE5D-CECB-421C-A5E7-C8A146A6D18C}">
      <dsp:nvSpPr>
        <dsp:cNvPr id="0" name=""/>
        <dsp:cNvSpPr/>
      </dsp:nvSpPr>
      <dsp:spPr>
        <a:xfrm>
          <a:off x="4332966" y="20"/>
          <a:ext cx="698823"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お問い合わせ</a:t>
          </a:r>
          <a:endParaRPr kumimoji="1" lang="ja-JP" altLang="en-US" sz="600" kern="1200" dirty="0"/>
        </a:p>
      </dsp:txBody>
      <dsp:txXfrm>
        <a:off x="4332966" y="20"/>
        <a:ext cx="698823" cy="251479"/>
      </dsp:txXfrm>
    </dsp:sp>
    <dsp:sp modelId="{4872DE25-18B2-4051-AC2E-50E8F9E547B9}">
      <dsp:nvSpPr>
        <dsp:cNvPr id="0" name=""/>
        <dsp:cNvSpPr/>
      </dsp:nvSpPr>
      <dsp:spPr>
        <a:xfrm>
          <a:off x="5073702" y="20"/>
          <a:ext cx="762858"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お問い合わせ</a:t>
          </a:r>
          <a:endParaRPr kumimoji="1" lang="ja-JP" altLang="en-US" sz="600" kern="1200" dirty="0"/>
        </a:p>
      </dsp:txBody>
      <dsp:txXfrm>
        <a:off x="5073702" y="20"/>
        <a:ext cx="762858" cy="251479"/>
      </dsp:txXfrm>
    </dsp:sp>
  </dsp:spTree>
</dsp:drawing>
</file>

<file path=ppt/diagrams/drawing23.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FFE1DB0B-A649-43C1-B7D2-CEF3FA2CA620}">
      <dsp:nvSpPr>
        <dsp:cNvPr id="0" name=""/>
        <dsp:cNvSpPr/>
      </dsp:nvSpPr>
      <dsp:spPr>
        <a:xfrm>
          <a:off x="168" y="32600"/>
          <a:ext cx="1073872"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en-US" altLang="ja-JP" sz="1300" kern="1200" dirty="0" smtClean="0"/>
            <a:t>HOME</a:t>
          </a:r>
          <a:endParaRPr kumimoji="1" lang="ja-JP" altLang="en-US" sz="1300" kern="1200" dirty="0"/>
        </a:p>
      </dsp:txBody>
      <dsp:txXfrm>
        <a:off x="168" y="32600"/>
        <a:ext cx="1073872" cy="366847"/>
      </dsp:txXfrm>
    </dsp:sp>
    <dsp:sp modelId="{DE94FCB2-DC8D-4E9C-99AC-1B4A02F51ED1}">
      <dsp:nvSpPr>
        <dsp:cNvPr id="0" name=""/>
        <dsp:cNvSpPr/>
      </dsp:nvSpPr>
      <dsp:spPr>
        <a:xfrm>
          <a:off x="1135182" y="32600"/>
          <a:ext cx="1045765"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en-US" altLang="ja-JP" sz="1300" kern="1200" dirty="0" smtClean="0"/>
            <a:t>NEWS</a:t>
          </a:r>
          <a:endParaRPr kumimoji="1" lang="ja-JP" altLang="en-US" sz="1300" kern="1200" dirty="0"/>
        </a:p>
      </dsp:txBody>
      <dsp:txXfrm>
        <a:off x="1135182" y="32600"/>
        <a:ext cx="1045765" cy="366847"/>
      </dsp:txXfrm>
    </dsp:sp>
    <dsp:sp modelId="{9E71994E-CAF8-46B6-9D24-24B986C042F2}">
      <dsp:nvSpPr>
        <dsp:cNvPr id="0" name=""/>
        <dsp:cNvSpPr/>
      </dsp:nvSpPr>
      <dsp:spPr>
        <a:xfrm>
          <a:off x="2242089" y="32600"/>
          <a:ext cx="989552"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サービス</a:t>
          </a:r>
          <a:endParaRPr kumimoji="1" lang="ja-JP" altLang="en-US" sz="1300" kern="1200" dirty="0"/>
        </a:p>
      </dsp:txBody>
      <dsp:txXfrm>
        <a:off x="2242089" y="32600"/>
        <a:ext cx="989552" cy="366847"/>
      </dsp:txXfrm>
    </dsp:sp>
    <dsp:sp modelId="{AB46F437-0746-4546-925E-0EB7C7D5DEEE}">
      <dsp:nvSpPr>
        <dsp:cNvPr id="0" name=""/>
        <dsp:cNvSpPr/>
      </dsp:nvSpPr>
      <dsp:spPr>
        <a:xfrm>
          <a:off x="3292782" y="32600"/>
          <a:ext cx="1121886"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決済端末</a:t>
          </a:r>
          <a:endParaRPr kumimoji="1" lang="ja-JP" altLang="en-US" sz="1300" kern="1200" dirty="0"/>
        </a:p>
      </dsp:txBody>
      <dsp:txXfrm>
        <a:off x="3292782" y="32600"/>
        <a:ext cx="1121886" cy="366847"/>
      </dsp:txXfrm>
    </dsp:sp>
    <dsp:sp modelId="{EF93FE5D-CECB-421C-A5E7-C8A146A6D18C}">
      <dsp:nvSpPr>
        <dsp:cNvPr id="0" name=""/>
        <dsp:cNvSpPr/>
      </dsp:nvSpPr>
      <dsp:spPr>
        <a:xfrm>
          <a:off x="4475810" y="32600"/>
          <a:ext cx="1019413"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会社概要</a:t>
          </a:r>
          <a:endParaRPr kumimoji="1" lang="ja-JP" altLang="en-US" sz="1300" kern="1200" dirty="0"/>
        </a:p>
      </dsp:txBody>
      <dsp:txXfrm>
        <a:off x="4475810" y="32600"/>
        <a:ext cx="1019413" cy="366847"/>
      </dsp:txXfrm>
    </dsp:sp>
    <dsp:sp modelId="{4872DE25-18B2-4051-AC2E-50E8F9E547B9}">
      <dsp:nvSpPr>
        <dsp:cNvPr id="0" name=""/>
        <dsp:cNvSpPr/>
      </dsp:nvSpPr>
      <dsp:spPr>
        <a:xfrm>
          <a:off x="5556365" y="32600"/>
          <a:ext cx="1112825"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お問い合わせ</a:t>
          </a:r>
          <a:endParaRPr kumimoji="1" lang="ja-JP" altLang="en-US" sz="1300" kern="1200" dirty="0"/>
        </a:p>
      </dsp:txBody>
      <dsp:txXfrm>
        <a:off x="5556365" y="32600"/>
        <a:ext cx="1112825" cy="366847"/>
      </dsp:txXfrm>
    </dsp:sp>
  </dsp:spTree>
</dsp:drawing>
</file>

<file path=ppt/diagrams/drawing24.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FFE1DB0B-A649-43C1-B7D2-CEF3FA2CA620}">
      <dsp:nvSpPr>
        <dsp:cNvPr id="0" name=""/>
        <dsp:cNvSpPr/>
      </dsp:nvSpPr>
      <dsp:spPr>
        <a:xfrm>
          <a:off x="1264847" y="20"/>
          <a:ext cx="736155"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サイトマップ</a:t>
          </a:r>
          <a:endParaRPr kumimoji="1" lang="ja-JP" altLang="en-US" sz="600" kern="1200" dirty="0"/>
        </a:p>
      </dsp:txBody>
      <dsp:txXfrm>
        <a:off x="1264847" y="20"/>
        <a:ext cx="736155" cy="251479"/>
      </dsp:txXfrm>
    </dsp:sp>
    <dsp:sp modelId="{DE94FCB2-DC8D-4E9C-99AC-1B4A02F51ED1}">
      <dsp:nvSpPr>
        <dsp:cNvPr id="0" name=""/>
        <dsp:cNvSpPr/>
      </dsp:nvSpPr>
      <dsp:spPr>
        <a:xfrm>
          <a:off x="2042915" y="20"/>
          <a:ext cx="716887"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個人情報保護方針</a:t>
          </a:r>
          <a:endParaRPr kumimoji="1" lang="ja-JP" altLang="en-US" sz="600" kern="1200" dirty="0"/>
        </a:p>
      </dsp:txBody>
      <dsp:txXfrm>
        <a:off x="2042915" y="20"/>
        <a:ext cx="716887" cy="251479"/>
      </dsp:txXfrm>
    </dsp:sp>
    <dsp:sp modelId="{9E71994E-CAF8-46B6-9D24-24B986C042F2}">
      <dsp:nvSpPr>
        <dsp:cNvPr id="0" name=""/>
        <dsp:cNvSpPr/>
      </dsp:nvSpPr>
      <dsp:spPr>
        <a:xfrm>
          <a:off x="2801716" y="20"/>
          <a:ext cx="678352"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免責事項</a:t>
          </a:r>
          <a:endParaRPr kumimoji="1" lang="ja-JP" altLang="en-US" sz="600" kern="1200" dirty="0"/>
        </a:p>
      </dsp:txBody>
      <dsp:txXfrm>
        <a:off x="2801716" y="20"/>
        <a:ext cx="678352" cy="251479"/>
      </dsp:txXfrm>
    </dsp:sp>
    <dsp:sp modelId="{AB46F437-0746-4546-925E-0EB7C7D5DEEE}">
      <dsp:nvSpPr>
        <dsp:cNvPr id="0" name=""/>
        <dsp:cNvSpPr/>
      </dsp:nvSpPr>
      <dsp:spPr>
        <a:xfrm>
          <a:off x="3521982" y="20"/>
          <a:ext cx="769069"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会社概要</a:t>
          </a:r>
          <a:endParaRPr kumimoji="1" lang="ja-JP" altLang="en-US" sz="600" kern="1200" dirty="0"/>
        </a:p>
      </dsp:txBody>
      <dsp:txXfrm>
        <a:off x="3521982" y="20"/>
        <a:ext cx="769069" cy="251479"/>
      </dsp:txXfrm>
    </dsp:sp>
    <dsp:sp modelId="{EF93FE5D-CECB-421C-A5E7-C8A146A6D18C}">
      <dsp:nvSpPr>
        <dsp:cNvPr id="0" name=""/>
        <dsp:cNvSpPr/>
      </dsp:nvSpPr>
      <dsp:spPr>
        <a:xfrm>
          <a:off x="4332966" y="20"/>
          <a:ext cx="698823"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お問い合わせ</a:t>
          </a:r>
          <a:endParaRPr kumimoji="1" lang="ja-JP" altLang="en-US" sz="600" kern="1200" dirty="0"/>
        </a:p>
      </dsp:txBody>
      <dsp:txXfrm>
        <a:off x="4332966" y="20"/>
        <a:ext cx="698823" cy="251479"/>
      </dsp:txXfrm>
    </dsp:sp>
    <dsp:sp modelId="{4872DE25-18B2-4051-AC2E-50E8F9E547B9}">
      <dsp:nvSpPr>
        <dsp:cNvPr id="0" name=""/>
        <dsp:cNvSpPr/>
      </dsp:nvSpPr>
      <dsp:spPr>
        <a:xfrm>
          <a:off x="5073702" y="20"/>
          <a:ext cx="762858"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お問い合わせ</a:t>
          </a:r>
          <a:endParaRPr kumimoji="1" lang="ja-JP" altLang="en-US" sz="600" kern="1200" dirty="0"/>
        </a:p>
      </dsp:txBody>
      <dsp:txXfrm>
        <a:off x="5073702" y="20"/>
        <a:ext cx="762858" cy="251479"/>
      </dsp:txXfrm>
    </dsp:sp>
  </dsp:spTree>
</dsp:drawing>
</file>

<file path=ppt/diagrams/drawing25.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FFE1DB0B-A649-43C1-B7D2-CEF3FA2CA620}">
      <dsp:nvSpPr>
        <dsp:cNvPr id="0" name=""/>
        <dsp:cNvSpPr/>
      </dsp:nvSpPr>
      <dsp:spPr>
        <a:xfrm>
          <a:off x="168" y="32600"/>
          <a:ext cx="1073872"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en-US" altLang="ja-JP" sz="1300" kern="1200" dirty="0" smtClean="0"/>
            <a:t>HOME</a:t>
          </a:r>
          <a:endParaRPr kumimoji="1" lang="ja-JP" altLang="en-US" sz="1300" kern="1200" dirty="0"/>
        </a:p>
      </dsp:txBody>
      <dsp:txXfrm>
        <a:off x="168" y="32600"/>
        <a:ext cx="1073872" cy="366847"/>
      </dsp:txXfrm>
    </dsp:sp>
    <dsp:sp modelId="{DE94FCB2-DC8D-4E9C-99AC-1B4A02F51ED1}">
      <dsp:nvSpPr>
        <dsp:cNvPr id="0" name=""/>
        <dsp:cNvSpPr/>
      </dsp:nvSpPr>
      <dsp:spPr>
        <a:xfrm>
          <a:off x="1135182" y="32600"/>
          <a:ext cx="1045765"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en-US" altLang="ja-JP" sz="1300" kern="1200" dirty="0" smtClean="0"/>
            <a:t>NEWS</a:t>
          </a:r>
          <a:endParaRPr kumimoji="1" lang="ja-JP" altLang="en-US" sz="1300" kern="1200" dirty="0"/>
        </a:p>
      </dsp:txBody>
      <dsp:txXfrm>
        <a:off x="1135182" y="32600"/>
        <a:ext cx="1045765" cy="366847"/>
      </dsp:txXfrm>
    </dsp:sp>
    <dsp:sp modelId="{9E71994E-CAF8-46B6-9D24-24B986C042F2}">
      <dsp:nvSpPr>
        <dsp:cNvPr id="0" name=""/>
        <dsp:cNvSpPr/>
      </dsp:nvSpPr>
      <dsp:spPr>
        <a:xfrm>
          <a:off x="2242089" y="32600"/>
          <a:ext cx="989552"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サービス</a:t>
          </a:r>
          <a:endParaRPr kumimoji="1" lang="ja-JP" altLang="en-US" sz="1300" kern="1200" dirty="0"/>
        </a:p>
      </dsp:txBody>
      <dsp:txXfrm>
        <a:off x="2242089" y="32600"/>
        <a:ext cx="989552" cy="366847"/>
      </dsp:txXfrm>
    </dsp:sp>
    <dsp:sp modelId="{AB46F437-0746-4546-925E-0EB7C7D5DEEE}">
      <dsp:nvSpPr>
        <dsp:cNvPr id="0" name=""/>
        <dsp:cNvSpPr/>
      </dsp:nvSpPr>
      <dsp:spPr>
        <a:xfrm>
          <a:off x="3292782" y="32600"/>
          <a:ext cx="1121886"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決済端末</a:t>
          </a:r>
          <a:endParaRPr kumimoji="1" lang="ja-JP" altLang="en-US" sz="1300" kern="1200" dirty="0"/>
        </a:p>
      </dsp:txBody>
      <dsp:txXfrm>
        <a:off x="3292782" y="32600"/>
        <a:ext cx="1121886" cy="366847"/>
      </dsp:txXfrm>
    </dsp:sp>
    <dsp:sp modelId="{EF93FE5D-CECB-421C-A5E7-C8A146A6D18C}">
      <dsp:nvSpPr>
        <dsp:cNvPr id="0" name=""/>
        <dsp:cNvSpPr/>
      </dsp:nvSpPr>
      <dsp:spPr>
        <a:xfrm>
          <a:off x="4475810" y="32600"/>
          <a:ext cx="1019413"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会社概要</a:t>
          </a:r>
          <a:endParaRPr kumimoji="1" lang="ja-JP" altLang="en-US" sz="1300" kern="1200" dirty="0"/>
        </a:p>
      </dsp:txBody>
      <dsp:txXfrm>
        <a:off x="4475810" y="32600"/>
        <a:ext cx="1019413" cy="366847"/>
      </dsp:txXfrm>
    </dsp:sp>
    <dsp:sp modelId="{4872DE25-18B2-4051-AC2E-50E8F9E547B9}">
      <dsp:nvSpPr>
        <dsp:cNvPr id="0" name=""/>
        <dsp:cNvSpPr/>
      </dsp:nvSpPr>
      <dsp:spPr>
        <a:xfrm>
          <a:off x="5556365" y="32600"/>
          <a:ext cx="1112825"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お問い合わせ</a:t>
          </a:r>
          <a:endParaRPr kumimoji="1" lang="ja-JP" altLang="en-US" sz="1300" kern="1200" dirty="0"/>
        </a:p>
      </dsp:txBody>
      <dsp:txXfrm>
        <a:off x="5556365" y="32600"/>
        <a:ext cx="1112825" cy="366847"/>
      </dsp:txXfrm>
    </dsp:sp>
  </dsp:spTree>
</dsp:drawing>
</file>

<file path=ppt/diagrams/drawing26.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FFE1DB0B-A649-43C1-B7D2-CEF3FA2CA620}">
      <dsp:nvSpPr>
        <dsp:cNvPr id="0" name=""/>
        <dsp:cNvSpPr/>
      </dsp:nvSpPr>
      <dsp:spPr>
        <a:xfrm>
          <a:off x="1264847" y="20"/>
          <a:ext cx="736155"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サイトマップ</a:t>
          </a:r>
          <a:endParaRPr kumimoji="1" lang="ja-JP" altLang="en-US" sz="600" kern="1200" dirty="0"/>
        </a:p>
      </dsp:txBody>
      <dsp:txXfrm>
        <a:off x="1264847" y="20"/>
        <a:ext cx="736155" cy="251479"/>
      </dsp:txXfrm>
    </dsp:sp>
    <dsp:sp modelId="{DE94FCB2-DC8D-4E9C-99AC-1B4A02F51ED1}">
      <dsp:nvSpPr>
        <dsp:cNvPr id="0" name=""/>
        <dsp:cNvSpPr/>
      </dsp:nvSpPr>
      <dsp:spPr>
        <a:xfrm>
          <a:off x="2042915" y="20"/>
          <a:ext cx="716887"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個人情報保護方針</a:t>
          </a:r>
          <a:endParaRPr kumimoji="1" lang="ja-JP" altLang="en-US" sz="600" kern="1200" dirty="0"/>
        </a:p>
      </dsp:txBody>
      <dsp:txXfrm>
        <a:off x="2042915" y="20"/>
        <a:ext cx="716887" cy="251479"/>
      </dsp:txXfrm>
    </dsp:sp>
    <dsp:sp modelId="{9E71994E-CAF8-46B6-9D24-24B986C042F2}">
      <dsp:nvSpPr>
        <dsp:cNvPr id="0" name=""/>
        <dsp:cNvSpPr/>
      </dsp:nvSpPr>
      <dsp:spPr>
        <a:xfrm>
          <a:off x="2801716" y="20"/>
          <a:ext cx="678352"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免責事項</a:t>
          </a:r>
          <a:endParaRPr kumimoji="1" lang="ja-JP" altLang="en-US" sz="600" kern="1200" dirty="0"/>
        </a:p>
      </dsp:txBody>
      <dsp:txXfrm>
        <a:off x="2801716" y="20"/>
        <a:ext cx="678352" cy="251479"/>
      </dsp:txXfrm>
    </dsp:sp>
    <dsp:sp modelId="{AB46F437-0746-4546-925E-0EB7C7D5DEEE}">
      <dsp:nvSpPr>
        <dsp:cNvPr id="0" name=""/>
        <dsp:cNvSpPr/>
      </dsp:nvSpPr>
      <dsp:spPr>
        <a:xfrm>
          <a:off x="3521982" y="20"/>
          <a:ext cx="769069"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会社概要</a:t>
          </a:r>
          <a:endParaRPr kumimoji="1" lang="ja-JP" altLang="en-US" sz="600" kern="1200" dirty="0"/>
        </a:p>
      </dsp:txBody>
      <dsp:txXfrm>
        <a:off x="3521982" y="20"/>
        <a:ext cx="769069" cy="251479"/>
      </dsp:txXfrm>
    </dsp:sp>
    <dsp:sp modelId="{EF93FE5D-CECB-421C-A5E7-C8A146A6D18C}">
      <dsp:nvSpPr>
        <dsp:cNvPr id="0" name=""/>
        <dsp:cNvSpPr/>
      </dsp:nvSpPr>
      <dsp:spPr>
        <a:xfrm>
          <a:off x="4332966" y="20"/>
          <a:ext cx="698823"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お問い合わせ</a:t>
          </a:r>
          <a:endParaRPr kumimoji="1" lang="ja-JP" altLang="en-US" sz="600" kern="1200" dirty="0"/>
        </a:p>
      </dsp:txBody>
      <dsp:txXfrm>
        <a:off x="4332966" y="20"/>
        <a:ext cx="698823" cy="251479"/>
      </dsp:txXfrm>
    </dsp:sp>
    <dsp:sp modelId="{4872DE25-18B2-4051-AC2E-50E8F9E547B9}">
      <dsp:nvSpPr>
        <dsp:cNvPr id="0" name=""/>
        <dsp:cNvSpPr/>
      </dsp:nvSpPr>
      <dsp:spPr>
        <a:xfrm>
          <a:off x="5073702" y="20"/>
          <a:ext cx="762858"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お問い合わせ</a:t>
          </a:r>
          <a:endParaRPr kumimoji="1" lang="ja-JP" altLang="en-US" sz="600" kern="1200" dirty="0"/>
        </a:p>
      </dsp:txBody>
      <dsp:txXfrm>
        <a:off x="5073702" y="20"/>
        <a:ext cx="762858" cy="251479"/>
      </dsp:txXfrm>
    </dsp:sp>
  </dsp:spTree>
</dsp:drawing>
</file>

<file path=ppt/diagrams/drawing27.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FFE1DB0B-A649-43C1-B7D2-CEF3FA2CA620}">
      <dsp:nvSpPr>
        <dsp:cNvPr id="0" name=""/>
        <dsp:cNvSpPr/>
      </dsp:nvSpPr>
      <dsp:spPr>
        <a:xfrm>
          <a:off x="168" y="32600"/>
          <a:ext cx="1073872"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en-US" altLang="ja-JP" sz="1300" kern="1200" dirty="0" smtClean="0"/>
            <a:t>HOME</a:t>
          </a:r>
          <a:endParaRPr kumimoji="1" lang="ja-JP" altLang="en-US" sz="1300" kern="1200" dirty="0"/>
        </a:p>
      </dsp:txBody>
      <dsp:txXfrm>
        <a:off x="168" y="32600"/>
        <a:ext cx="1073872" cy="366847"/>
      </dsp:txXfrm>
    </dsp:sp>
    <dsp:sp modelId="{DE94FCB2-DC8D-4E9C-99AC-1B4A02F51ED1}">
      <dsp:nvSpPr>
        <dsp:cNvPr id="0" name=""/>
        <dsp:cNvSpPr/>
      </dsp:nvSpPr>
      <dsp:spPr>
        <a:xfrm>
          <a:off x="1135182" y="32600"/>
          <a:ext cx="1045765"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en-US" altLang="ja-JP" sz="1300" kern="1200" dirty="0" smtClean="0"/>
            <a:t>NEWS</a:t>
          </a:r>
          <a:endParaRPr kumimoji="1" lang="ja-JP" altLang="en-US" sz="1300" kern="1200" dirty="0"/>
        </a:p>
      </dsp:txBody>
      <dsp:txXfrm>
        <a:off x="1135182" y="32600"/>
        <a:ext cx="1045765" cy="366847"/>
      </dsp:txXfrm>
    </dsp:sp>
    <dsp:sp modelId="{9E71994E-CAF8-46B6-9D24-24B986C042F2}">
      <dsp:nvSpPr>
        <dsp:cNvPr id="0" name=""/>
        <dsp:cNvSpPr/>
      </dsp:nvSpPr>
      <dsp:spPr>
        <a:xfrm>
          <a:off x="2242089" y="32600"/>
          <a:ext cx="989552"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サービス</a:t>
          </a:r>
          <a:endParaRPr kumimoji="1" lang="ja-JP" altLang="en-US" sz="1300" kern="1200" dirty="0"/>
        </a:p>
      </dsp:txBody>
      <dsp:txXfrm>
        <a:off x="2242089" y="32600"/>
        <a:ext cx="989552" cy="366847"/>
      </dsp:txXfrm>
    </dsp:sp>
    <dsp:sp modelId="{AB46F437-0746-4546-925E-0EB7C7D5DEEE}">
      <dsp:nvSpPr>
        <dsp:cNvPr id="0" name=""/>
        <dsp:cNvSpPr/>
      </dsp:nvSpPr>
      <dsp:spPr>
        <a:xfrm>
          <a:off x="3292782" y="32600"/>
          <a:ext cx="1121886"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決済端末</a:t>
          </a:r>
          <a:endParaRPr kumimoji="1" lang="ja-JP" altLang="en-US" sz="1300" kern="1200" dirty="0"/>
        </a:p>
      </dsp:txBody>
      <dsp:txXfrm>
        <a:off x="3292782" y="32600"/>
        <a:ext cx="1121886" cy="366847"/>
      </dsp:txXfrm>
    </dsp:sp>
    <dsp:sp modelId="{EF93FE5D-CECB-421C-A5E7-C8A146A6D18C}">
      <dsp:nvSpPr>
        <dsp:cNvPr id="0" name=""/>
        <dsp:cNvSpPr/>
      </dsp:nvSpPr>
      <dsp:spPr>
        <a:xfrm>
          <a:off x="4475810" y="32600"/>
          <a:ext cx="1019413"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会社概要</a:t>
          </a:r>
          <a:endParaRPr kumimoji="1" lang="ja-JP" altLang="en-US" sz="1300" kern="1200" dirty="0"/>
        </a:p>
      </dsp:txBody>
      <dsp:txXfrm>
        <a:off x="4475810" y="32600"/>
        <a:ext cx="1019413" cy="366847"/>
      </dsp:txXfrm>
    </dsp:sp>
    <dsp:sp modelId="{4872DE25-18B2-4051-AC2E-50E8F9E547B9}">
      <dsp:nvSpPr>
        <dsp:cNvPr id="0" name=""/>
        <dsp:cNvSpPr/>
      </dsp:nvSpPr>
      <dsp:spPr>
        <a:xfrm>
          <a:off x="5556365" y="32600"/>
          <a:ext cx="1112825"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お問い合わせ</a:t>
          </a:r>
          <a:endParaRPr kumimoji="1" lang="ja-JP" altLang="en-US" sz="1300" kern="1200" dirty="0"/>
        </a:p>
      </dsp:txBody>
      <dsp:txXfrm>
        <a:off x="5556365" y="32600"/>
        <a:ext cx="1112825" cy="366847"/>
      </dsp:txXfrm>
    </dsp:sp>
  </dsp:spTree>
</dsp:drawing>
</file>

<file path=ppt/diagrams/drawing28.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FFE1DB0B-A649-43C1-B7D2-CEF3FA2CA620}">
      <dsp:nvSpPr>
        <dsp:cNvPr id="0" name=""/>
        <dsp:cNvSpPr/>
      </dsp:nvSpPr>
      <dsp:spPr>
        <a:xfrm>
          <a:off x="1264847" y="20"/>
          <a:ext cx="736155"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サイトマップ</a:t>
          </a:r>
          <a:endParaRPr kumimoji="1" lang="ja-JP" altLang="en-US" sz="600" kern="1200" dirty="0"/>
        </a:p>
      </dsp:txBody>
      <dsp:txXfrm>
        <a:off x="1264847" y="20"/>
        <a:ext cx="736155" cy="251479"/>
      </dsp:txXfrm>
    </dsp:sp>
    <dsp:sp modelId="{DE94FCB2-DC8D-4E9C-99AC-1B4A02F51ED1}">
      <dsp:nvSpPr>
        <dsp:cNvPr id="0" name=""/>
        <dsp:cNvSpPr/>
      </dsp:nvSpPr>
      <dsp:spPr>
        <a:xfrm>
          <a:off x="2042915" y="20"/>
          <a:ext cx="716887"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個人情報保護方針</a:t>
          </a:r>
          <a:endParaRPr kumimoji="1" lang="ja-JP" altLang="en-US" sz="600" kern="1200" dirty="0"/>
        </a:p>
      </dsp:txBody>
      <dsp:txXfrm>
        <a:off x="2042915" y="20"/>
        <a:ext cx="716887" cy="251479"/>
      </dsp:txXfrm>
    </dsp:sp>
    <dsp:sp modelId="{9E71994E-CAF8-46B6-9D24-24B986C042F2}">
      <dsp:nvSpPr>
        <dsp:cNvPr id="0" name=""/>
        <dsp:cNvSpPr/>
      </dsp:nvSpPr>
      <dsp:spPr>
        <a:xfrm>
          <a:off x="2801716" y="20"/>
          <a:ext cx="678352"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免責事項</a:t>
          </a:r>
          <a:endParaRPr kumimoji="1" lang="ja-JP" altLang="en-US" sz="600" kern="1200" dirty="0"/>
        </a:p>
      </dsp:txBody>
      <dsp:txXfrm>
        <a:off x="2801716" y="20"/>
        <a:ext cx="678352" cy="251479"/>
      </dsp:txXfrm>
    </dsp:sp>
    <dsp:sp modelId="{AB46F437-0746-4546-925E-0EB7C7D5DEEE}">
      <dsp:nvSpPr>
        <dsp:cNvPr id="0" name=""/>
        <dsp:cNvSpPr/>
      </dsp:nvSpPr>
      <dsp:spPr>
        <a:xfrm>
          <a:off x="3521982" y="20"/>
          <a:ext cx="769069"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会社概要</a:t>
          </a:r>
          <a:endParaRPr kumimoji="1" lang="ja-JP" altLang="en-US" sz="600" kern="1200" dirty="0"/>
        </a:p>
      </dsp:txBody>
      <dsp:txXfrm>
        <a:off x="3521982" y="20"/>
        <a:ext cx="769069" cy="251479"/>
      </dsp:txXfrm>
    </dsp:sp>
    <dsp:sp modelId="{EF93FE5D-CECB-421C-A5E7-C8A146A6D18C}">
      <dsp:nvSpPr>
        <dsp:cNvPr id="0" name=""/>
        <dsp:cNvSpPr/>
      </dsp:nvSpPr>
      <dsp:spPr>
        <a:xfrm>
          <a:off x="4332966" y="20"/>
          <a:ext cx="698823"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お問い合わせ</a:t>
          </a:r>
          <a:endParaRPr kumimoji="1" lang="ja-JP" altLang="en-US" sz="600" kern="1200" dirty="0"/>
        </a:p>
      </dsp:txBody>
      <dsp:txXfrm>
        <a:off x="4332966" y="20"/>
        <a:ext cx="698823" cy="251479"/>
      </dsp:txXfrm>
    </dsp:sp>
    <dsp:sp modelId="{4872DE25-18B2-4051-AC2E-50E8F9E547B9}">
      <dsp:nvSpPr>
        <dsp:cNvPr id="0" name=""/>
        <dsp:cNvSpPr/>
      </dsp:nvSpPr>
      <dsp:spPr>
        <a:xfrm>
          <a:off x="5073702" y="20"/>
          <a:ext cx="762858"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お問い合わせ</a:t>
          </a:r>
          <a:endParaRPr kumimoji="1" lang="ja-JP" altLang="en-US" sz="600" kern="1200" dirty="0"/>
        </a:p>
      </dsp:txBody>
      <dsp:txXfrm>
        <a:off x="5073702" y="20"/>
        <a:ext cx="762858" cy="251479"/>
      </dsp:txXfrm>
    </dsp:sp>
  </dsp:spTree>
</dsp:drawing>
</file>

<file path=ppt/diagrams/drawing29.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FFE1DB0B-A649-43C1-B7D2-CEF3FA2CA620}">
      <dsp:nvSpPr>
        <dsp:cNvPr id="0" name=""/>
        <dsp:cNvSpPr/>
      </dsp:nvSpPr>
      <dsp:spPr>
        <a:xfrm>
          <a:off x="168" y="32600"/>
          <a:ext cx="1073872"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en-US" altLang="ja-JP" sz="1300" kern="1200" dirty="0" smtClean="0"/>
            <a:t>HOME</a:t>
          </a:r>
          <a:endParaRPr kumimoji="1" lang="ja-JP" altLang="en-US" sz="1300" kern="1200" dirty="0"/>
        </a:p>
      </dsp:txBody>
      <dsp:txXfrm>
        <a:off x="168" y="32600"/>
        <a:ext cx="1073872" cy="366847"/>
      </dsp:txXfrm>
    </dsp:sp>
    <dsp:sp modelId="{DE94FCB2-DC8D-4E9C-99AC-1B4A02F51ED1}">
      <dsp:nvSpPr>
        <dsp:cNvPr id="0" name=""/>
        <dsp:cNvSpPr/>
      </dsp:nvSpPr>
      <dsp:spPr>
        <a:xfrm>
          <a:off x="1135182" y="32600"/>
          <a:ext cx="1045765"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en-US" altLang="ja-JP" sz="1300" kern="1200" dirty="0" smtClean="0"/>
            <a:t>NEWS</a:t>
          </a:r>
          <a:endParaRPr kumimoji="1" lang="ja-JP" altLang="en-US" sz="1300" kern="1200" dirty="0"/>
        </a:p>
      </dsp:txBody>
      <dsp:txXfrm>
        <a:off x="1135182" y="32600"/>
        <a:ext cx="1045765" cy="366847"/>
      </dsp:txXfrm>
    </dsp:sp>
    <dsp:sp modelId="{9E71994E-CAF8-46B6-9D24-24B986C042F2}">
      <dsp:nvSpPr>
        <dsp:cNvPr id="0" name=""/>
        <dsp:cNvSpPr/>
      </dsp:nvSpPr>
      <dsp:spPr>
        <a:xfrm>
          <a:off x="2242089" y="32600"/>
          <a:ext cx="989552"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サービス</a:t>
          </a:r>
          <a:endParaRPr kumimoji="1" lang="ja-JP" altLang="en-US" sz="1300" kern="1200" dirty="0"/>
        </a:p>
      </dsp:txBody>
      <dsp:txXfrm>
        <a:off x="2242089" y="32600"/>
        <a:ext cx="989552" cy="366847"/>
      </dsp:txXfrm>
    </dsp:sp>
    <dsp:sp modelId="{AB46F437-0746-4546-925E-0EB7C7D5DEEE}">
      <dsp:nvSpPr>
        <dsp:cNvPr id="0" name=""/>
        <dsp:cNvSpPr/>
      </dsp:nvSpPr>
      <dsp:spPr>
        <a:xfrm>
          <a:off x="3292782" y="32600"/>
          <a:ext cx="1121886"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決済端末</a:t>
          </a:r>
          <a:endParaRPr kumimoji="1" lang="ja-JP" altLang="en-US" sz="1300" kern="1200" dirty="0"/>
        </a:p>
      </dsp:txBody>
      <dsp:txXfrm>
        <a:off x="3292782" y="32600"/>
        <a:ext cx="1121886" cy="366847"/>
      </dsp:txXfrm>
    </dsp:sp>
    <dsp:sp modelId="{EF93FE5D-CECB-421C-A5E7-C8A146A6D18C}">
      <dsp:nvSpPr>
        <dsp:cNvPr id="0" name=""/>
        <dsp:cNvSpPr/>
      </dsp:nvSpPr>
      <dsp:spPr>
        <a:xfrm>
          <a:off x="4475810" y="32600"/>
          <a:ext cx="1019413"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会社概要</a:t>
          </a:r>
          <a:endParaRPr kumimoji="1" lang="ja-JP" altLang="en-US" sz="1300" kern="1200" dirty="0"/>
        </a:p>
      </dsp:txBody>
      <dsp:txXfrm>
        <a:off x="4475810" y="32600"/>
        <a:ext cx="1019413" cy="366847"/>
      </dsp:txXfrm>
    </dsp:sp>
    <dsp:sp modelId="{4872DE25-18B2-4051-AC2E-50E8F9E547B9}">
      <dsp:nvSpPr>
        <dsp:cNvPr id="0" name=""/>
        <dsp:cNvSpPr/>
      </dsp:nvSpPr>
      <dsp:spPr>
        <a:xfrm>
          <a:off x="5556365" y="32600"/>
          <a:ext cx="1112825"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お問い合わせ</a:t>
          </a:r>
          <a:endParaRPr kumimoji="1" lang="ja-JP" altLang="en-US" sz="1300" kern="1200" dirty="0"/>
        </a:p>
      </dsp:txBody>
      <dsp:txXfrm>
        <a:off x="5556365" y="32600"/>
        <a:ext cx="1112825" cy="366847"/>
      </dsp:txXfrm>
    </dsp:sp>
  </dsp:spTree>
</dsp:drawing>
</file>

<file path=ppt/diagrams/drawing3.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FFE1DB0B-A649-43C1-B7D2-CEF3FA2CA620}">
      <dsp:nvSpPr>
        <dsp:cNvPr id="0" name=""/>
        <dsp:cNvSpPr/>
      </dsp:nvSpPr>
      <dsp:spPr>
        <a:xfrm>
          <a:off x="168" y="32600"/>
          <a:ext cx="1073872"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en-US" altLang="ja-JP" sz="1300" kern="1200" dirty="0" smtClean="0"/>
            <a:t>HOME</a:t>
          </a:r>
          <a:endParaRPr kumimoji="1" lang="ja-JP" altLang="en-US" sz="1300" kern="1200" dirty="0"/>
        </a:p>
      </dsp:txBody>
      <dsp:txXfrm>
        <a:off x="168" y="32600"/>
        <a:ext cx="1073872" cy="366847"/>
      </dsp:txXfrm>
    </dsp:sp>
    <dsp:sp modelId="{DE94FCB2-DC8D-4E9C-99AC-1B4A02F51ED1}">
      <dsp:nvSpPr>
        <dsp:cNvPr id="0" name=""/>
        <dsp:cNvSpPr/>
      </dsp:nvSpPr>
      <dsp:spPr>
        <a:xfrm>
          <a:off x="1135182" y="32600"/>
          <a:ext cx="1045765"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en-US" altLang="ja-JP" sz="1300" kern="1200" dirty="0" smtClean="0"/>
            <a:t>NEWS</a:t>
          </a:r>
          <a:endParaRPr kumimoji="1" lang="ja-JP" altLang="en-US" sz="1300" kern="1200" dirty="0"/>
        </a:p>
      </dsp:txBody>
      <dsp:txXfrm>
        <a:off x="1135182" y="32600"/>
        <a:ext cx="1045765" cy="366847"/>
      </dsp:txXfrm>
    </dsp:sp>
    <dsp:sp modelId="{9E71994E-CAF8-46B6-9D24-24B986C042F2}">
      <dsp:nvSpPr>
        <dsp:cNvPr id="0" name=""/>
        <dsp:cNvSpPr/>
      </dsp:nvSpPr>
      <dsp:spPr>
        <a:xfrm>
          <a:off x="2242089" y="32600"/>
          <a:ext cx="989552"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サービス</a:t>
          </a:r>
          <a:endParaRPr kumimoji="1" lang="ja-JP" altLang="en-US" sz="1300" kern="1200" dirty="0"/>
        </a:p>
      </dsp:txBody>
      <dsp:txXfrm>
        <a:off x="2242089" y="32600"/>
        <a:ext cx="989552" cy="366847"/>
      </dsp:txXfrm>
    </dsp:sp>
    <dsp:sp modelId="{AB46F437-0746-4546-925E-0EB7C7D5DEEE}">
      <dsp:nvSpPr>
        <dsp:cNvPr id="0" name=""/>
        <dsp:cNvSpPr/>
      </dsp:nvSpPr>
      <dsp:spPr>
        <a:xfrm>
          <a:off x="3292782" y="32600"/>
          <a:ext cx="1121886"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決済端末</a:t>
          </a:r>
          <a:endParaRPr kumimoji="1" lang="ja-JP" altLang="en-US" sz="1300" kern="1200" dirty="0"/>
        </a:p>
      </dsp:txBody>
      <dsp:txXfrm>
        <a:off x="3292782" y="32600"/>
        <a:ext cx="1121886" cy="366847"/>
      </dsp:txXfrm>
    </dsp:sp>
    <dsp:sp modelId="{EF93FE5D-CECB-421C-A5E7-C8A146A6D18C}">
      <dsp:nvSpPr>
        <dsp:cNvPr id="0" name=""/>
        <dsp:cNvSpPr/>
      </dsp:nvSpPr>
      <dsp:spPr>
        <a:xfrm>
          <a:off x="4475810" y="32600"/>
          <a:ext cx="1019413"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会社概要</a:t>
          </a:r>
          <a:endParaRPr kumimoji="1" lang="ja-JP" altLang="en-US" sz="1300" kern="1200" dirty="0"/>
        </a:p>
      </dsp:txBody>
      <dsp:txXfrm>
        <a:off x="4475810" y="32600"/>
        <a:ext cx="1019413" cy="366847"/>
      </dsp:txXfrm>
    </dsp:sp>
    <dsp:sp modelId="{4872DE25-18B2-4051-AC2E-50E8F9E547B9}">
      <dsp:nvSpPr>
        <dsp:cNvPr id="0" name=""/>
        <dsp:cNvSpPr/>
      </dsp:nvSpPr>
      <dsp:spPr>
        <a:xfrm>
          <a:off x="5556365" y="32600"/>
          <a:ext cx="1112825"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お問い合わせ</a:t>
          </a:r>
          <a:endParaRPr kumimoji="1" lang="ja-JP" altLang="en-US" sz="1300" kern="1200" dirty="0"/>
        </a:p>
      </dsp:txBody>
      <dsp:txXfrm>
        <a:off x="5556365" y="32600"/>
        <a:ext cx="1112825" cy="366847"/>
      </dsp:txXfrm>
    </dsp:sp>
  </dsp:spTree>
</dsp:drawing>
</file>

<file path=ppt/diagrams/drawing30.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FFE1DB0B-A649-43C1-B7D2-CEF3FA2CA620}">
      <dsp:nvSpPr>
        <dsp:cNvPr id="0" name=""/>
        <dsp:cNvSpPr/>
      </dsp:nvSpPr>
      <dsp:spPr>
        <a:xfrm>
          <a:off x="168" y="32600"/>
          <a:ext cx="1073872"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en-US" altLang="ja-JP" sz="1300" kern="1200" dirty="0" smtClean="0"/>
            <a:t>HOME</a:t>
          </a:r>
          <a:endParaRPr kumimoji="1" lang="ja-JP" altLang="en-US" sz="1300" kern="1200" dirty="0"/>
        </a:p>
      </dsp:txBody>
      <dsp:txXfrm>
        <a:off x="168" y="32600"/>
        <a:ext cx="1073872" cy="366847"/>
      </dsp:txXfrm>
    </dsp:sp>
    <dsp:sp modelId="{DE94FCB2-DC8D-4E9C-99AC-1B4A02F51ED1}">
      <dsp:nvSpPr>
        <dsp:cNvPr id="0" name=""/>
        <dsp:cNvSpPr/>
      </dsp:nvSpPr>
      <dsp:spPr>
        <a:xfrm>
          <a:off x="1135182" y="32600"/>
          <a:ext cx="1045765"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en-US" altLang="ja-JP" sz="1300" kern="1200" dirty="0" smtClean="0"/>
            <a:t>NEWS</a:t>
          </a:r>
          <a:endParaRPr kumimoji="1" lang="ja-JP" altLang="en-US" sz="1300" kern="1200" dirty="0"/>
        </a:p>
      </dsp:txBody>
      <dsp:txXfrm>
        <a:off x="1135182" y="32600"/>
        <a:ext cx="1045765" cy="366847"/>
      </dsp:txXfrm>
    </dsp:sp>
    <dsp:sp modelId="{9E71994E-CAF8-46B6-9D24-24B986C042F2}">
      <dsp:nvSpPr>
        <dsp:cNvPr id="0" name=""/>
        <dsp:cNvSpPr/>
      </dsp:nvSpPr>
      <dsp:spPr>
        <a:xfrm>
          <a:off x="2242089" y="32600"/>
          <a:ext cx="989552"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サービス</a:t>
          </a:r>
          <a:endParaRPr kumimoji="1" lang="ja-JP" altLang="en-US" sz="1300" kern="1200" dirty="0"/>
        </a:p>
      </dsp:txBody>
      <dsp:txXfrm>
        <a:off x="2242089" y="32600"/>
        <a:ext cx="989552" cy="366847"/>
      </dsp:txXfrm>
    </dsp:sp>
    <dsp:sp modelId="{AB46F437-0746-4546-925E-0EB7C7D5DEEE}">
      <dsp:nvSpPr>
        <dsp:cNvPr id="0" name=""/>
        <dsp:cNvSpPr/>
      </dsp:nvSpPr>
      <dsp:spPr>
        <a:xfrm>
          <a:off x="3292782" y="32600"/>
          <a:ext cx="1121886"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決済端末</a:t>
          </a:r>
          <a:endParaRPr kumimoji="1" lang="ja-JP" altLang="en-US" sz="1300" kern="1200" dirty="0"/>
        </a:p>
      </dsp:txBody>
      <dsp:txXfrm>
        <a:off x="3292782" y="32600"/>
        <a:ext cx="1121886" cy="366847"/>
      </dsp:txXfrm>
    </dsp:sp>
    <dsp:sp modelId="{EF93FE5D-CECB-421C-A5E7-C8A146A6D18C}">
      <dsp:nvSpPr>
        <dsp:cNvPr id="0" name=""/>
        <dsp:cNvSpPr/>
      </dsp:nvSpPr>
      <dsp:spPr>
        <a:xfrm>
          <a:off x="4475810" y="32600"/>
          <a:ext cx="1019413"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会社概要</a:t>
          </a:r>
          <a:endParaRPr kumimoji="1" lang="ja-JP" altLang="en-US" sz="1300" kern="1200" dirty="0"/>
        </a:p>
      </dsp:txBody>
      <dsp:txXfrm>
        <a:off x="4475810" y="32600"/>
        <a:ext cx="1019413" cy="366847"/>
      </dsp:txXfrm>
    </dsp:sp>
    <dsp:sp modelId="{4872DE25-18B2-4051-AC2E-50E8F9E547B9}">
      <dsp:nvSpPr>
        <dsp:cNvPr id="0" name=""/>
        <dsp:cNvSpPr/>
      </dsp:nvSpPr>
      <dsp:spPr>
        <a:xfrm>
          <a:off x="5556365" y="32600"/>
          <a:ext cx="1112825"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お問い合わせ</a:t>
          </a:r>
          <a:endParaRPr kumimoji="1" lang="ja-JP" altLang="en-US" sz="1300" kern="1200" dirty="0"/>
        </a:p>
      </dsp:txBody>
      <dsp:txXfrm>
        <a:off x="5556365" y="32600"/>
        <a:ext cx="1112825" cy="366847"/>
      </dsp:txXfrm>
    </dsp:sp>
  </dsp:spTree>
</dsp:drawing>
</file>

<file path=ppt/diagrams/drawing3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FFE1DB0B-A649-43C1-B7D2-CEF3FA2CA620}">
      <dsp:nvSpPr>
        <dsp:cNvPr id="0" name=""/>
        <dsp:cNvSpPr/>
      </dsp:nvSpPr>
      <dsp:spPr>
        <a:xfrm>
          <a:off x="168" y="32600"/>
          <a:ext cx="1073872"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en-US" altLang="ja-JP" sz="1300" kern="1200" dirty="0" smtClean="0"/>
            <a:t>HOME</a:t>
          </a:r>
          <a:endParaRPr kumimoji="1" lang="ja-JP" altLang="en-US" sz="1300" kern="1200" dirty="0"/>
        </a:p>
      </dsp:txBody>
      <dsp:txXfrm>
        <a:off x="168" y="32600"/>
        <a:ext cx="1073872" cy="366847"/>
      </dsp:txXfrm>
    </dsp:sp>
    <dsp:sp modelId="{DE94FCB2-DC8D-4E9C-99AC-1B4A02F51ED1}">
      <dsp:nvSpPr>
        <dsp:cNvPr id="0" name=""/>
        <dsp:cNvSpPr/>
      </dsp:nvSpPr>
      <dsp:spPr>
        <a:xfrm>
          <a:off x="1135182" y="32600"/>
          <a:ext cx="1045765"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en-US" altLang="ja-JP" sz="1300" kern="1200" dirty="0" smtClean="0"/>
            <a:t>NEWS</a:t>
          </a:r>
          <a:endParaRPr kumimoji="1" lang="ja-JP" altLang="en-US" sz="1300" kern="1200" dirty="0"/>
        </a:p>
      </dsp:txBody>
      <dsp:txXfrm>
        <a:off x="1135182" y="32600"/>
        <a:ext cx="1045765" cy="366847"/>
      </dsp:txXfrm>
    </dsp:sp>
    <dsp:sp modelId="{9E71994E-CAF8-46B6-9D24-24B986C042F2}">
      <dsp:nvSpPr>
        <dsp:cNvPr id="0" name=""/>
        <dsp:cNvSpPr/>
      </dsp:nvSpPr>
      <dsp:spPr>
        <a:xfrm>
          <a:off x="2242089" y="32600"/>
          <a:ext cx="989552"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サービス</a:t>
          </a:r>
          <a:endParaRPr kumimoji="1" lang="ja-JP" altLang="en-US" sz="1300" kern="1200" dirty="0"/>
        </a:p>
      </dsp:txBody>
      <dsp:txXfrm>
        <a:off x="2242089" y="32600"/>
        <a:ext cx="989552" cy="366847"/>
      </dsp:txXfrm>
    </dsp:sp>
    <dsp:sp modelId="{AB46F437-0746-4546-925E-0EB7C7D5DEEE}">
      <dsp:nvSpPr>
        <dsp:cNvPr id="0" name=""/>
        <dsp:cNvSpPr/>
      </dsp:nvSpPr>
      <dsp:spPr>
        <a:xfrm>
          <a:off x="3292782" y="32600"/>
          <a:ext cx="1121886"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決済端末</a:t>
          </a:r>
          <a:endParaRPr kumimoji="1" lang="ja-JP" altLang="en-US" sz="1300" kern="1200" dirty="0"/>
        </a:p>
      </dsp:txBody>
      <dsp:txXfrm>
        <a:off x="3292782" y="32600"/>
        <a:ext cx="1121886" cy="366847"/>
      </dsp:txXfrm>
    </dsp:sp>
    <dsp:sp modelId="{EF93FE5D-CECB-421C-A5E7-C8A146A6D18C}">
      <dsp:nvSpPr>
        <dsp:cNvPr id="0" name=""/>
        <dsp:cNvSpPr/>
      </dsp:nvSpPr>
      <dsp:spPr>
        <a:xfrm>
          <a:off x="4475810" y="32600"/>
          <a:ext cx="1019413"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会社概要</a:t>
          </a:r>
          <a:endParaRPr kumimoji="1" lang="ja-JP" altLang="en-US" sz="1300" kern="1200" dirty="0"/>
        </a:p>
      </dsp:txBody>
      <dsp:txXfrm>
        <a:off x="4475810" y="32600"/>
        <a:ext cx="1019413" cy="366847"/>
      </dsp:txXfrm>
    </dsp:sp>
    <dsp:sp modelId="{4872DE25-18B2-4051-AC2E-50E8F9E547B9}">
      <dsp:nvSpPr>
        <dsp:cNvPr id="0" name=""/>
        <dsp:cNvSpPr/>
      </dsp:nvSpPr>
      <dsp:spPr>
        <a:xfrm>
          <a:off x="5556365" y="32600"/>
          <a:ext cx="1112825"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お問い合わせ</a:t>
          </a:r>
          <a:endParaRPr kumimoji="1" lang="ja-JP" altLang="en-US" sz="1300" kern="1200" dirty="0"/>
        </a:p>
      </dsp:txBody>
      <dsp:txXfrm>
        <a:off x="5556365" y="32600"/>
        <a:ext cx="1112825" cy="366847"/>
      </dsp:txXfrm>
    </dsp:sp>
  </dsp:spTree>
</dsp:drawing>
</file>

<file path=ppt/diagrams/drawing32.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FFE1DB0B-A649-43C1-B7D2-CEF3FA2CA620}">
      <dsp:nvSpPr>
        <dsp:cNvPr id="0" name=""/>
        <dsp:cNvSpPr/>
      </dsp:nvSpPr>
      <dsp:spPr>
        <a:xfrm>
          <a:off x="168" y="32600"/>
          <a:ext cx="1073872"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en-US" altLang="ja-JP" sz="1300" kern="1200" dirty="0" smtClean="0"/>
            <a:t>HOME</a:t>
          </a:r>
          <a:endParaRPr kumimoji="1" lang="ja-JP" altLang="en-US" sz="1300" kern="1200" dirty="0"/>
        </a:p>
      </dsp:txBody>
      <dsp:txXfrm>
        <a:off x="168" y="32600"/>
        <a:ext cx="1073872" cy="366847"/>
      </dsp:txXfrm>
    </dsp:sp>
    <dsp:sp modelId="{DE94FCB2-DC8D-4E9C-99AC-1B4A02F51ED1}">
      <dsp:nvSpPr>
        <dsp:cNvPr id="0" name=""/>
        <dsp:cNvSpPr/>
      </dsp:nvSpPr>
      <dsp:spPr>
        <a:xfrm>
          <a:off x="1135182" y="32600"/>
          <a:ext cx="1045765"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en-US" altLang="ja-JP" sz="1300" kern="1200" dirty="0" smtClean="0"/>
            <a:t>NEWS</a:t>
          </a:r>
          <a:endParaRPr kumimoji="1" lang="ja-JP" altLang="en-US" sz="1300" kern="1200" dirty="0"/>
        </a:p>
      </dsp:txBody>
      <dsp:txXfrm>
        <a:off x="1135182" y="32600"/>
        <a:ext cx="1045765" cy="366847"/>
      </dsp:txXfrm>
    </dsp:sp>
    <dsp:sp modelId="{9E71994E-CAF8-46B6-9D24-24B986C042F2}">
      <dsp:nvSpPr>
        <dsp:cNvPr id="0" name=""/>
        <dsp:cNvSpPr/>
      </dsp:nvSpPr>
      <dsp:spPr>
        <a:xfrm>
          <a:off x="2242089" y="32600"/>
          <a:ext cx="989552"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サービス</a:t>
          </a:r>
          <a:endParaRPr kumimoji="1" lang="ja-JP" altLang="en-US" sz="1300" kern="1200" dirty="0"/>
        </a:p>
      </dsp:txBody>
      <dsp:txXfrm>
        <a:off x="2242089" y="32600"/>
        <a:ext cx="989552" cy="366847"/>
      </dsp:txXfrm>
    </dsp:sp>
    <dsp:sp modelId="{AB46F437-0746-4546-925E-0EB7C7D5DEEE}">
      <dsp:nvSpPr>
        <dsp:cNvPr id="0" name=""/>
        <dsp:cNvSpPr/>
      </dsp:nvSpPr>
      <dsp:spPr>
        <a:xfrm>
          <a:off x="3292782" y="32600"/>
          <a:ext cx="1121886"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決済端末</a:t>
          </a:r>
          <a:endParaRPr kumimoji="1" lang="ja-JP" altLang="en-US" sz="1300" kern="1200" dirty="0"/>
        </a:p>
      </dsp:txBody>
      <dsp:txXfrm>
        <a:off x="3292782" y="32600"/>
        <a:ext cx="1121886" cy="366847"/>
      </dsp:txXfrm>
    </dsp:sp>
    <dsp:sp modelId="{EF93FE5D-CECB-421C-A5E7-C8A146A6D18C}">
      <dsp:nvSpPr>
        <dsp:cNvPr id="0" name=""/>
        <dsp:cNvSpPr/>
      </dsp:nvSpPr>
      <dsp:spPr>
        <a:xfrm>
          <a:off x="4475810" y="32600"/>
          <a:ext cx="1019413"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会社概要</a:t>
          </a:r>
          <a:endParaRPr kumimoji="1" lang="ja-JP" altLang="en-US" sz="1300" kern="1200" dirty="0"/>
        </a:p>
      </dsp:txBody>
      <dsp:txXfrm>
        <a:off x="4475810" y="32600"/>
        <a:ext cx="1019413" cy="366847"/>
      </dsp:txXfrm>
    </dsp:sp>
    <dsp:sp modelId="{4872DE25-18B2-4051-AC2E-50E8F9E547B9}">
      <dsp:nvSpPr>
        <dsp:cNvPr id="0" name=""/>
        <dsp:cNvSpPr/>
      </dsp:nvSpPr>
      <dsp:spPr>
        <a:xfrm>
          <a:off x="5556365" y="32600"/>
          <a:ext cx="1112825"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お問い合わせ</a:t>
          </a:r>
          <a:endParaRPr kumimoji="1" lang="ja-JP" altLang="en-US" sz="1300" kern="1200" dirty="0"/>
        </a:p>
      </dsp:txBody>
      <dsp:txXfrm>
        <a:off x="5556365" y="32600"/>
        <a:ext cx="1112825" cy="366847"/>
      </dsp:txXfrm>
    </dsp:sp>
  </dsp:spTree>
</dsp:drawing>
</file>

<file path=ppt/diagrams/drawing33.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FFE1DB0B-A649-43C1-B7D2-CEF3FA2CA620}">
      <dsp:nvSpPr>
        <dsp:cNvPr id="0" name=""/>
        <dsp:cNvSpPr/>
      </dsp:nvSpPr>
      <dsp:spPr>
        <a:xfrm>
          <a:off x="1264847" y="20"/>
          <a:ext cx="736155"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サイトマップ</a:t>
          </a:r>
          <a:endParaRPr kumimoji="1" lang="ja-JP" altLang="en-US" sz="600" kern="1200" dirty="0"/>
        </a:p>
      </dsp:txBody>
      <dsp:txXfrm>
        <a:off x="1264847" y="20"/>
        <a:ext cx="736155" cy="251479"/>
      </dsp:txXfrm>
    </dsp:sp>
    <dsp:sp modelId="{DE94FCB2-DC8D-4E9C-99AC-1B4A02F51ED1}">
      <dsp:nvSpPr>
        <dsp:cNvPr id="0" name=""/>
        <dsp:cNvSpPr/>
      </dsp:nvSpPr>
      <dsp:spPr>
        <a:xfrm>
          <a:off x="2042915" y="20"/>
          <a:ext cx="716887"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個人情報保護方針</a:t>
          </a:r>
          <a:endParaRPr kumimoji="1" lang="ja-JP" altLang="en-US" sz="600" kern="1200" dirty="0"/>
        </a:p>
      </dsp:txBody>
      <dsp:txXfrm>
        <a:off x="2042915" y="20"/>
        <a:ext cx="716887" cy="251479"/>
      </dsp:txXfrm>
    </dsp:sp>
    <dsp:sp modelId="{9E71994E-CAF8-46B6-9D24-24B986C042F2}">
      <dsp:nvSpPr>
        <dsp:cNvPr id="0" name=""/>
        <dsp:cNvSpPr/>
      </dsp:nvSpPr>
      <dsp:spPr>
        <a:xfrm>
          <a:off x="2801716" y="20"/>
          <a:ext cx="678352"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免責事項</a:t>
          </a:r>
          <a:endParaRPr kumimoji="1" lang="ja-JP" altLang="en-US" sz="600" kern="1200" dirty="0"/>
        </a:p>
      </dsp:txBody>
      <dsp:txXfrm>
        <a:off x="2801716" y="20"/>
        <a:ext cx="678352" cy="251479"/>
      </dsp:txXfrm>
    </dsp:sp>
    <dsp:sp modelId="{AB46F437-0746-4546-925E-0EB7C7D5DEEE}">
      <dsp:nvSpPr>
        <dsp:cNvPr id="0" name=""/>
        <dsp:cNvSpPr/>
      </dsp:nvSpPr>
      <dsp:spPr>
        <a:xfrm>
          <a:off x="3521982" y="20"/>
          <a:ext cx="769069"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会社概要</a:t>
          </a:r>
          <a:endParaRPr kumimoji="1" lang="ja-JP" altLang="en-US" sz="600" kern="1200" dirty="0"/>
        </a:p>
      </dsp:txBody>
      <dsp:txXfrm>
        <a:off x="3521982" y="20"/>
        <a:ext cx="769069" cy="251479"/>
      </dsp:txXfrm>
    </dsp:sp>
    <dsp:sp modelId="{EF93FE5D-CECB-421C-A5E7-C8A146A6D18C}">
      <dsp:nvSpPr>
        <dsp:cNvPr id="0" name=""/>
        <dsp:cNvSpPr/>
      </dsp:nvSpPr>
      <dsp:spPr>
        <a:xfrm>
          <a:off x="4332966" y="20"/>
          <a:ext cx="698823"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お問い合わせ</a:t>
          </a:r>
          <a:endParaRPr kumimoji="1" lang="ja-JP" altLang="en-US" sz="600" kern="1200" dirty="0"/>
        </a:p>
      </dsp:txBody>
      <dsp:txXfrm>
        <a:off x="4332966" y="20"/>
        <a:ext cx="698823" cy="251479"/>
      </dsp:txXfrm>
    </dsp:sp>
    <dsp:sp modelId="{4872DE25-18B2-4051-AC2E-50E8F9E547B9}">
      <dsp:nvSpPr>
        <dsp:cNvPr id="0" name=""/>
        <dsp:cNvSpPr/>
      </dsp:nvSpPr>
      <dsp:spPr>
        <a:xfrm>
          <a:off x="5073702" y="20"/>
          <a:ext cx="762858"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お問い合わせ</a:t>
          </a:r>
          <a:endParaRPr kumimoji="1" lang="ja-JP" altLang="en-US" sz="600" kern="1200" dirty="0"/>
        </a:p>
      </dsp:txBody>
      <dsp:txXfrm>
        <a:off x="5073702" y="20"/>
        <a:ext cx="762858" cy="251479"/>
      </dsp:txXfrm>
    </dsp:sp>
  </dsp:spTree>
</dsp:drawing>
</file>

<file path=ppt/diagrams/drawing34.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FFE1DB0B-A649-43C1-B7D2-CEF3FA2CA620}">
      <dsp:nvSpPr>
        <dsp:cNvPr id="0" name=""/>
        <dsp:cNvSpPr/>
      </dsp:nvSpPr>
      <dsp:spPr>
        <a:xfrm>
          <a:off x="168" y="32600"/>
          <a:ext cx="1073872"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en-US" altLang="ja-JP" sz="1300" kern="1200" dirty="0" smtClean="0"/>
            <a:t>HOME</a:t>
          </a:r>
          <a:endParaRPr kumimoji="1" lang="ja-JP" altLang="en-US" sz="1300" kern="1200" dirty="0"/>
        </a:p>
      </dsp:txBody>
      <dsp:txXfrm>
        <a:off x="168" y="32600"/>
        <a:ext cx="1073872" cy="366847"/>
      </dsp:txXfrm>
    </dsp:sp>
    <dsp:sp modelId="{DE94FCB2-DC8D-4E9C-99AC-1B4A02F51ED1}">
      <dsp:nvSpPr>
        <dsp:cNvPr id="0" name=""/>
        <dsp:cNvSpPr/>
      </dsp:nvSpPr>
      <dsp:spPr>
        <a:xfrm>
          <a:off x="1135182" y="32600"/>
          <a:ext cx="1045765"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en-US" altLang="ja-JP" sz="1300" kern="1200" dirty="0" smtClean="0"/>
            <a:t>NEWS</a:t>
          </a:r>
          <a:endParaRPr kumimoji="1" lang="ja-JP" altLang="en-US" sz="1300" kern="1200" dirty="0"/>
        </a:p>
      </dsp:txBody>
      <dsp:txXfrm>
        <a:off x="1135182" y="32600"/>
        <a:ext cx="1045765" cy="366847"/>
      </dsp:txXfrm>
    </dsp:sp>
    <dsp:sp modelId="{9E71994E-CAF8-46B6-9D24-24B986C042F2}">
      <dsp:nvSpPr>
        <dsp:cNvPr id="0" name=""/>
        <dsp:cNvSpPr/>
      </dsp:nvSpPr>
      <dsp:spPr>
        <a:xfrm>
          <a:off x="2242089" y="32600"/>
          <a:ext cx="989552"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サービス</a:t>
          </a:r>
          <a:endParaRPr kumimoji="1" lang="ja-JP" altLang="en-US" sz="1300" kern="1200" dirty="0"/>
        </a:p>
      </dsp:txBody>
      <dsp:txXfrm>
        <a:off x="2242089" y="32600"/>
        <a:ext cx="989552" cy="366847"/>
      </dsp:txXfrm>
    </dsp:sp>
    <dsp:sp modelId="{AB46F437-0746-4546-925E-0EB7C7D5DEEE}">
      <dsp:nvSpPr>
        <dsp:cNvPr id="0" name=""/>
        <dsp:cNvSpPr/>
      </dsp:nvSpPr>
      <dsp:spPr>
        <a:xfrm>
          <a:off x="3292782" y="32600"/>
          <a:ext cx="1121886"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決済端末</a:t>
          </a:r>
          <a:endParaRPr kumimoji="1" lang="ja-JP" altLang="en-US" sz="1300" kern="1200" dirty="0"/>
        </a:p>
      </dsp:txBody>
      <dsp:txXfrm>
        <a:off x="3292782" y="32600"/>
        <a:ext cx="1121886" cy="366847"/>
      </dsp:txXfrm>
    </dsp:sp>
    <dsp:sp modelId="{EF93FE5D-CECB-421C-A5E7-C8A146A6D18C}">
      <dsp:nvSpPr>
        <dsp:cNvPr id="0" name=""/>
        <dsp:cNvSpPr/>
      </dsp:nvSpPr>
      <dsp:spPr>
        <a:xfrm>
          <a:off x="4475810" y="32600"/>
          <a:ext cx="1019413"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会社概要</a:t>
          </a:r>
          <a:endParaRPr kumimoji="1" lang="ja-JP" altLang="en-US" sz="1300" kern="1200" dirty="0"/>
        </a:p>
      </dsp:txBody>
      <dsp:txXfrm>
        <a:off x="4475810" y="32600"/>
        <a:ext cx="1019413" cy="366847"/>
      </dsp:txXfrm>
    </dsp:sp>
    <dsp:sp modelId="{4872DE25-18B2-4051-AC2E-50E8F9E547B9}">
      <dsp:nvSpPr>
        <dsp:cNvPr id="0" name=""/>
        <dsp:cNvSpPr/>
      </dsp:nvSpPr>
      <dsp:spPr>
        <a:xfrm>
          <a:off x="5556365" y="32600"/>
          <a:ext cx="1112825"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お問い合わせ</a:t>
          </a:r>
          <a:endParaRPr kumimoji="1" lang="ja-JP" altLang="en-US" sz="1300" kern="1200" dirty="0"/>
        </a:p>
      </dsp:txBody>
      <dsp:txXfrm>
        <a:off x="5556365" y="32600"/>
        <a:ext cx="1112825" cy="366847"/>
      </dsp:txXfrm>
    </dsp:sp>
  </dsp:spTree>
</dsp:drawing>
</file>

<file path=ppt/diagrams/drawing35.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FFE1DB0B-A649-43C1-B7D2-CEF3FA2CA620}">
      <dsp:nvSpPr>
        <dsp:cNvPr id="0" name=""/>
        <dsp:cNvSpPr/>
      </dsp:nvSpPr>
      <dsp:spPr>
        <a:xfrm>
          <a:off x="1264847" y="20"/>
          <a:ext cx="736155"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サイトマップ</a:t>
          </a:r>
          <a:endParaRPr kumimoji="1" lang="ja-JP" altLang="en-US" sz="600" kern="1200" dirty="0"/>
        </a:p>
      </dsp:txBody>
      <dsp:txXfrm>
        <a:off x="1264847" y="20"/>
        <a:ext cx="736155" cy="251479"/>
      </dsp:txXfrm>
    </dsp:sp>
    <dsp:sp modelId="{DE94FCB2-DC8D-4E9C-99AC-1B4A02F51ED1}">
      <dsp:nvSpPr>
        <dsp:cNvPr id="0" name=""/>
        <dsp:cNvSpPr/>
      </dsp:nvSpPr>
      <dsp:spPr>
        <a:xfrm>
          <a:off x="2042915" y="20"/>
          <a:ext cx="716887"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個人情報保護方針</a:t>
          </a:r>
          <a:endParaRPr kumimoji="1" lang="ja-JP" altLang="en-US" sz="600" kern="1200" dirty="0"/>
        </a:p>
      </dsp:txBody>
      <dsp:txXfrm>
        <a:off x="2042915" y="20"/>
        <a:ext cx="716887" cy="251479"/>
      </dsp:txXfrm>
    </dsp:sp>
    <dsp:sp modelId="{9E71994E-CAF8-46B6-9D24-24B986C042F2}">
      <dsp:nvSpPr>
        <dsp:cNvPr id="0" name=""/>
        <dsp:cNvSpPr/>
      </dsp:nvSpPr>
      <dsp:spPr>
        <a:xfrm>
          <a:off x="2801716" y="20"/>
          <a:ext cx="678352"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免責事項</a:t>
          </a:r>
          <a:endParaRPr kumimoji="1" lang="ja-JP" altLang="en-US" sz="600" kern="1200" dirty="0"/>
        </a:p>
      </dsp:txBody>
      <dsp:txXfrm>
        <a:off x="2801716" y="20"/>
        <a:ext cx="678352" cy="251479"/>
      </dsp:txXfrm>
    </dsp:sp>
    <dsp:sp modelId="{AB46F437-0746-4546-925E-0EB7C7D5DEEE}">
      <dsp:nvSpPr>
        <dsp:cNvPr id="0" name=""/>
        <dsp:cNvSpPr/>
      </dsp:nvSpPr>
      <dsp:spPr>
        <a:xfrm>
          <a:off x="3521982" y="20"/>
          <a:ext cx="769069"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会社概要</a:t>
          </a:r>
          <a:endParaRPr kumimoji="1" lang="ja-JP" altLang="en-US" sz="600" kern="1200" dirty="0"/>
        </a:p>
      </dsp:txBody>
      <dsp:txXfrm>
        <a:off x="3521982" y="20"/>
        <a:ext cx="769069" cy="251479"/>
      </dsp:txXfrm>
    </dsp:sp>
    <dsp:sp modelId="{EF93FE5D-CECB-421C-A5E7-C8A146A6D18C}">
      <dsp:nvSpPr>
        <dsp:cNvPr id="0" name=""/>
        <dsp:cNvSpPr/>
      </dsp:nvSpPr>
      <dsp:spPr>
        <a:xfrm>
          <a:off x="4332966" y="20"/>
          <a:ext cx="698823"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お問い合わせ</a:t>
          </a:r>
          <a:endParaRPr kumimoji="1" lang="ja-JP" altLang="en-US" sz="600" kern="1200" dirty="0"/>
        </a:p>
      </dsp:txBody>
      <dsp:txXfrm>
        <a:off x="4332966" y="20"/>
        <a:ext cx="698823" cy="251479"/>
      </dsp:txXfrm>
    </dsp:sp>
    <dsp:sp modelId="{4872DE25-18B2-4051-AC2E-50E8F9E547B9}">
      <dsp:nvSpPr>
        <dsp:cNvPr id="0" name=""/>
        <dsp:cNvSpPr/>
      </dsp:nvSpPr>
      <dsp:spPr>
        <a:xfrm>
          <a:off x="5073702" y="20"/>
          <a:ext cx="762858"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お問い合わせ</a:t>
          </a:r>
          <a:endParaRPr kumimoji="1" lang="ja-JP" altLang="en-US" sz="600" kern="1200" dirty="0"/>
        </a:p>
      </dsp:txBody>
      <dsp:txXfrm>
        <a:off x="5073702" y="20"/>
        <a:ext cx="762858" cy="251479"/>
      </dsp:txXfrm>
    </dsp:sp>
  </dsp:spTree>
</dsp:drawing>
</file>

<file path=ppt/diagrams/drawing36.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FFE1DB0B-A649-43C1-B7D2-CEF3FA2CA620}">
      <dsp:nvSpPr>
        <dsp:cNvPr id="0" name=""/>
        <dsp:cNvSpPr/>
      </dsp:nvSpPr>
      <dsp:spPr>
        <a:xfrm>
          <a:off x="168" y="32600"/>
          <a:ext cx="1073872"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en-US" altLang="ja-JP" sz="1300" kern="1200" dirty="0" smtClean="0"/>
            <a:t>HOME</a:t>
          </a:r>
          <a:endParaRPr kumimoji="1" lang="ja-JP" altLang="en-US" sz="1300" kern="1200" dirty="0"/>
        </a:p>
      </dsp:txBody>
      <dsp:txXfrm>
        <a:off x="168" y="32600"/>
        <a:ext cx="1073872" cy="366847"/>
      </dsp:txXfrm>
    </dsp:sp>
    <dsp:sp modelId="{DE94FCB2-DC8D-4E9C-99AC-1B4A02F51ED1}">
      <dsp:nvSpPr>
        <dsp:cNvPr id="0" name=""/>
        <dsp:cNvSpPr/>
      </dsp:nvSpPr>
      <dsp:spPr>
        <a:xfrm>
          <a:off x="1135182" y="32600"/>
          <a:ext cx="1045765"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en-US" altLang="ja-JP" sz="1300" kern="1200" dirty="0" smtClean="0"/>
            <a:t>NEWS</a:t>
          </a:r>
          <a:endParaRPr kumimoji="1" lang="ja-JP" altLang="en-US" sz="1300" kern="1200" dirty="0"/>
        </a:p>
      </dsp:txBody>
      <dsp:txXfrm>
        <a:off x="1135182" y="32600"/>
        <a:ext cx="1045765" cy="366847"/>
      </dsp:txXfrm>
    </dsp:sp>
    <dsp:sp modelId="{9E71994E-CAF8-46B6-9D24-24B986C042F2}">
      <dsp:nvSpPr>
        <dsp:cNvPr id="0" name=""/>
        <dsp:cNvSpPr/>
      </dsp:nvSpPr>
      <dsp:spPr>
        <a:xfrm>
          <a:off x="2242089" y="32600"/>
          <a:ext cx="989552"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サービス</a:t>
          </a:r>
          <a:endParaRPr kumimoji="1" lang="ja-JP" altLang="en-US" sz="1300" kern="1200" dirty="0"/>
        </a:p>
      </dsp:txBody>
      <dsp:txXfrm>
        <a:off x="2242089" y="32600"/>
        <a:ext cx="989552" cy="366847"/>
      </dsp:txXfrm>
    </dsp:sp>
    <dsp:sp modelId="{AB46F437-0746-4546-925E-0EB7C7D5DEEE}">
      <dsp:nvSpPr>
        <dsp:cNvPr id="0" name=""/>
        <dsp:cNvSpPr/>
      </dsp:nvSpPr>
      <dsp:spPr>
        <a:xfrm>
          <a:off x="3292782" y="32600"/>
          <a:ext cx="1121886"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決済端末</a:t>
          </a:r>
          <a:endParaRPr kumimoji="1" lang="ja-JP" altLang="en-US" sz="1300" kern="1200" dirty="0"/>
        </a:p>
      </dsp:txBody>
      <dsp:txXfrm>
        <a:off x="3292782" y="32600"/>
        <a:ext cx="1121886" cy="366847"/>
      </dsp:txXfrm>
    </dsp:sp>
    <dsp:sp modelId="{EF93FE5D-CECB-421C-A5E7-C8A146A6D18C}">
      <dsp:nvSpPr>
        <dsp:cNvPr id="0" name=""/>
        <dsp:cNvSpPr/>
      </dsp:nvSpPr>
      <dsp:spPr>
        <a:xfrm>
          <a:off x="4475810" y="32600"/>
          <a:ext cx="1019413"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会社概要</a:t>
          </a:r>
          <a:endParaRPr kumimoji="1" lang="ja-JP" altLang="en-US" sz="1300" kern="1200" dirty="0"/>
        </a:p>
      </dsp:txBody>
      <dsp:txXfrm>
        <a:off x="4475810" y="32600"/>
        <a:ext cx="1019413" cy="366847"/>
      </dsp:txXfrm>
    </dsp:sp>
    <dsp:sp modelId="{4872DE25-18B2-4051-AC2E-50E8F9E547B9}">
      <dsp:nvSpPr>
        <dsp:cNvPr id="0" name=""/>
        <dsp:cNvSpPr/>
      </dsp:nvSpPr>
      <dsp:spPr>
        <a:xfrm>
          <a:off x="5556365" y="32600"/>
          <a:ext cx="1112825"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お問い合わせ</a:t>
          </a:r>
          <a:endParaRPr kumimoji="1" lang="ja-JP" altLang="en-US" sz="1300" kern="1200" dirty="0"/>
        </a:p>
      </dsp:txBody>
      <dsp:txXfrm>
        <a:off x="5556365" y="32600"/>
        <a:ext cx="1112825" cy="366847"/>
      </dsp:txXfrm>
    </dsp:sp>
  </dsp:spTree>
</dsp:drawing>
</file>

<file path=ppt/diagrams/drawing37.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FFE1DB0B-A649-43C1-B7D2-CEF3FA2CA620}">
      <dsp:nvSpPr>
        <dsp:cNvPr id="0" name=""/>
        <dsp:cNvSpPr/>
      </dsp:nvSpPr>
      <dsp:spPr>
        <a:xfrm>
          <a:off x="1264847" y="20"/>
          <a:ext cx="736155"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サイトマップ</a:t>
          </a:r>
          <a:endParaRPr kumimoji="1" lang="ja-JP" altLang="en-US" sz="600" kern="1200" dirty="0"/>
        </a:p>
      </dsp:txBody>
      <dsp:txXfrm>
        <a:off x="1264847" y="20"/>
        <a:ext cx="736155" cy="251479"/>
      </dsp:txXfrm>
    </dsp:sp>
    <dsp:sp modelId="{DE94FCB2-DC8D-4E9C-99AC-1B4A02F51ED1}">
      <dsp:nvSpPr>
        <dsp:cNvPr id="0" name=""/>
        <dsp:cNvSpPr/>
      </dsp:nvSpPr>
      <dsp:spPr>
        <a:xfrm>
          <a:off x="2042915" y="20"/>
          <a:ext cx="716887"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個人情報保護方針</a:t>
          </a:r>
          <a:endParaRPr kumimoji="1" lang="ja-JP" altLang="en-US" sz="600" kern="1200" dirty="0"/>
        </a:p>
      </dsp:txBody>
      <dsp:txXfrm>
        <a:off x="2042915" y="20"/>
        <a:ext cx="716887" cy="251479"/>
      </dsp:txXfrm>
    </dsp:sp>
    <dsp:sp modelId="{9E71994E-CAF8-46B6-9D24-24B986C042F2}">
      <dsp:nvSpPr>
        <dsp:cNvPr id="0" name=""/>
        <dsp:cNvSpPr/>
      </dsp:nvSpPr>
      <dsp:spPr>
        <a:xfrm>
          <a:off x="2801716" y="20"/>
          <a:ext cx="678352"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免責事項</a:t>
          </a:r>
          <a:endParaRPr kumimoji="1" lang="ja-JP" altLang="en-US" sz="600" kern="1200" dirty="0"/>
        </a:p>
      </dsp:txBody>
      <dsp:txXfrm>
        <a:off x="2801716" y="20"/>
        <a:ext cx="678352" cy="251479"/>
      </dsp:txXfrm>
    </dsp:sp>
    <dsp:sp modelId="{AB46F437-0746-4546-925E-0EB7C7D5DEEE}">
      <dsp:nvSpPr>
        <dsp:cNvPr id="0" name=""/>
        <dsp:cNvSpPr/>
      </dsp:nvSpPr>
      <dsp:spPr>
        <a:xfrm>
          <a:off x="3521982" y="20"/>
          <a:ext cx="769069"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会社概要</a:t>
          </a:r>
          <a:endParaRPr kumimoji="1" lang="ja-JP" altLang="en-US" sz="600" kern="1200" dirty="0"/>
        </a:p>
      </dsp:txBody>
      <dsp:txXfrm>
        <a:off x="3521982" y="20"/>
        <a:ext cx="769069" cy="251479"/>
      </dsp:txXfrm>
    </dsp:sp>
    <dsp:sp modelId="{EF93FE5D-CECB-421C-A5E7-C8A146A6D18C}">
      <dsp:nvSpPr>
        <dsp:cNvPr id="0" name=""/>
        <dsp:cNvSpPr/>
      </dsp:nvSpPr>
      <dsp:spPr>
        <a:xfrm>
          <a:off x="4332966" y="20"/>
          <a:ext cx="698823"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お問い合わせ</a:t>
          </a:r>
          <a:endParaRPr kumimoji="1" lang="ja-JP" altLang="en-US" sz="600" kern="1200" dirty="0"/>
        </a:p>
      </dsp:txBody>
      <dsp:txXfrm>
        <a:off x="4332966" y="20"/>
        <a:ext cx="698823" cy="251479"/>
      </dsp:txXfrm>
    </dsp:sp>
    <dsp:sp modelId="{4872DE25-18B2-4051-AC2E-50E8F9E547B9}">
      <dsp:nvSpPr>
        <dsp:cNvPr id="0" name=""/>
        <dsp:cNvSpPr/>
      </dsp:nvSpPr>
      <dsp:spPr>
        <a:xfrm>
          <a:off x="5073702" y="20"/>
          <a:ext cx="762858"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お問い合わせ</a:t>
          </a:r>
          <a:endParaRPr kumimoji="1" lang="ja-JP" altLang="en-US" sz="600" kern="1200" dirty="0"/>
        </a:p>
      </dsp:txBody>
      <dsp:txXfrm>
        <a:off x="5073702" y="20"/>
        <a:ext cx="762858" cy="251479"/>
      </dsp:txXfrm>
    </dsp:sp>
  </dsp:spTree>
</dsp:drawing>
</file>

<file path=ppt/diagrams/drawing38.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FFE1DB0B-A649-43C1-B7D2-CEF3FA2CA620}">
      <dsp:nvSpPr>
        <dsp:cNvPr id="0" name=""/>
        <dsp:cNvSpPr/>
      </dsp:nvSpPr>
      <dsp:spPr>
        <a:xfrm>
          <a:off x="168" y="32600"/>
          <a:ext cx="1073872"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en-US" altLang="ja-JP" sz="1300" kern="1200" dirty="0" smtClean="0"/>
            <a:t>HOME</a:t>
          </a:r>
          <a:endParaRPr kumimoji="1" lang="ja-JP" altLang="en-US" sz="1300" kern="1200" dirty="0"/>
        </a:p>
      </dsp:txBody>
      <dsp:txXfrm>
        <a:off x="168" y="32600"/>
        <a:ext cx="1073872" cy="366847"/>
      </dsp:txXfrm>
    </dsp:sp>
    <dsp:sp modelId="{DE94FCB2-DC8D-4E9C-99AC-1B4A02F51ED1}">
      <dsp:nvSpPr>
        <dsp:cNvPr id="0" name=""/>
        <dsp:cNvSpPr/>
      </dsp:nvSpPr>
      <dsp:spPr>
        <a:xfrm>
          <a:off x="1135182" y="32600"/>
          <a:ext cx="1045765"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en-US" altLang="ja-JP" sz="1300" kern="1200" dirty="0" smtClean="0"/>
            <a:t>NEWS</a:t>
          </a:r>
          <a:endParaRPr kumimoji="1" lang="ja-JP" altLang="en-US" sz="1300" kern="1200" dirty="0"/>
        </a:p>
      </dsp:txBody>
      <dsp:txXfrm>
        <a:off x="1135182" y="32600"/>
        <a:ext cx="1045765" cy="366847"/>
      </dsp:txXfrm>
    </dsp:sp>
    <dsp:sp modelId="{9E71994E-CAF8-46B6-9D24-24B986C042F2}">
      <dsp:nvSpPr>
        <dsp:cNvPr id="0" name=""/>
        <dsp:cNvSpPr/>
      </dsp:nvSpPr>
      <dsp:spPr>
        <a:xfrm>
          <a:off x="2242089" y="32600"/>
          <a:ext cx="989552"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サービス</a:t>
          </a:r>
          <a:endParaRPr kumimoji="1" lang="ja-JP" altLang="en-US" sz="1300" kern="1200" dirty="0"/>
        </a:p>
      </dsp:txBody>
      <dsp:txXfrm>
        <a:off x="2242089" y="32600"/>
        <a:ext cx="989552" cy="366847"/>
      </dsp:txXfrm>
    </dsp:sp>
    <dsp:sp modelId="{AB46F437-0746-4546-925E-0EB7C7D5DEEE}">
      <dsp:nvSpPr>
        <dsp:cNvPr id="0" name=""/>
        <dsp:cNvSpPr/>
      </dsp:nvSpPr>
      <dsp:spPr>
        <a:xfrm>
          <a:off x="3292782" y="32600"/>
          <a:ext cx="1121886"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決済端末</a:t>
          </a:r>
          <a:endParaRPr kumimoji="1" lang="ja-JP" altLang="en-US" sz="1300" kern="1200" dirty="0"/>
        </a:p>
      </dsp:txBody>
      <dsp:txXfrm>
        <a:off x="3292782" y="32600"/>
        <a:ext cx="1121886" cy="366847"/>
      </dsp:txXfrm>
    </dsp:sp>
    <dsp:sp modelId="{EF93FE5D-CECB-421C-A5E7-C8A146A6D18C}">
      <dsp:nvSpPr>
        <dsp:cNvPr id="0" name=""/>
        <dsp:cNvSpPr/>
      </dsp:nvSpPr>
      <dsp:spPr>
        <a:xfrm>
          <a:off x="4475810" y="32600"/>
          <a:ext cx="1019413"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会社概要</a:t>
          </a:r>
          <a:endParaRPr kumimoji="1" lang="ja-JP" altLang="en-US" sz="1300" kern="1200" dirty="0"/>
        </a:p>
      </dsp:txBody>
      <dsp:txXfrm>
        <a:off x="4475810" y="32600"/>
        <a:ext cx="1019413" cy="366847"/>
      </dsp:txXfrm>
    </dsp:sp>
    <dsp:sp modelId="{4872DE25-18B2-4051-AC2E-50E8F9E547B9}">
      <dsp:nvSpPr>
        <dsp:cNvPr id="0" name=""/>
        <dsp:cNvSpPr/>
      </dsp:nvSpPr>
      <dsp:spPr>
        <a:xfrm>
          <a:off x="5556365" y="32600"/>
          <a:ext cx="1112825"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お問い合わせ</a:t>
          </a:r>
          <a:endParaRPr kumimoji="1" lang="ja-JP" altLang="en-US" sz="1300" kern="1200" dirty="0"/>
        </a:p>
      </dsp:txBody>
      <dsp:txXfrm>
        <a:off x="5556365" y="32600"/>
        <a:ext cx="1112825" cy="366847"/>
      </dsp:txXfrm>
    </dsp:sp>
  </dsp:spTree>
</dsp:drawing>
</file>

<file path=ppt/diagrams/drawing39.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FFE1DB0B-A649-43C1-B7D2-CEF3FA2CA620}">
      <dsp:nvSpPr>
        <dsp:cNvPr id="0" name=""/>
        <dsp:cNvSpPr/>
      </dsp:nvSpPr>
      <dsp:spPr>
        <a:xfrm>
          <a:off x="1264847" y="20"/>
          <a:ext cx="736155"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サイトマップ</a:t>
          </a:r>
          <a:endParaRPr kumimoji="1" lang="ja-JP" altLang="en-US" sz="600" kern="1200" dirty="0"/>
        </a:p>
      </dsp:txBody>
      <dsp:txXfrm>
        <a:off x="1264847" y="20"/>
        <a:ext cx="736155" cy="251479"/>
      </dsp:txXfrm>
    </dsp:sp>
    <dsp:sp modelId="{DE94FCB2-DC8D-4E9C-99AC-1B4A02F51ED1}">
      <dsp:nvSpPr>
        <dsp:cNvPr id="0" name=""/>
        <dsp:cNvSpPr/>
      </dsp:nvSpPr>
      <dsp:spPr>
        <a:xfrm>
          <a:off x="2042915" y="20"/>
          <a:ext cx="716887"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個人情報保護方針</a:t>
          </a:r>
          <a:endParaRPr kumimoji="1" lang="ja-JP" altLang="en-US" sz="600" kern="1200" dirty="0"/>
        </a:p>
      </dsp:txBody>
      <dsp:txXfrm>
        <a:off x="2042915" y="20"/>
        <a:ext cx="716887" cy="251479"/>
      </dsp:txXfrm>
    </dsp:sp>
    <dsp:sp modelId="{9E71994E-CAF8-46B6-9D24-24B986C042F2}">
      <dsp:nvSpPr>
        <dsp:cNvPr id="0" name=""/>
        <dsp:cNvSpPr/>
      </dsp:nvSpPr>
      <dsp:spPr>
        <a:xfrm>
          <a:off x="2801716" y="20"/>
          <a:ext cx="678352"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免責事項</a:t>
          </a:r>
          <a:endParaRPr kumimoji="1" lang="ja-JP" altLang="en-US" sz="600" kern="1200" dirty="0"/>
        </a:p>
      </dsp:txBody>
      <dsp:txXfrm>
        <a:off x="2801716" y="20"/>
        <a:ext cx="678352" cy="251479"/>
      </dsp:txXfrm>
    </dsp:sp>
    <dsp:sp modelId="{AB46F437-0746-4546-925E-0EB7C7D5DEEE}">
      <dsp:nvSpPr>
        <dsp:cNvPr id="0" name=""/>
        <dsp:cNvSpPr/>
      </dsp:nvSpPr>
      <dsp:spPr>
        <a:xfrm>
          <a:off x="3521982" y="20"/>
          <a:ext cx="769069"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会社概要</a:t>
          </a:r>
          <a:endParaRPr kumimoji="1" lang="ja-JP" altLang="en-US" sz="600" kern="1200" dirty="0"/>
        </a:p>
      </dsp:txBody>
      <dsp:txXfrm>
        <a:off x="3521982" y="20"/>
        <a:ext cx="769069" cy="251479"/>
      </dsp:txXfrm>
    </dsp:sp>
    <dsp:sp modelId="{EF93FE5D-CECB-421C-A5E7-C8A146A6D18C}">
      <dsp:nvSpPr>
        <dsp:cNvPr id="0" name=""/>
        <dsp:cNvSpPr/>
      </dsp:nvSpPr>
      <dsp:spPr>
        <a:xfrm>
          <a:off x="4332966" y="20"/>
          <a:ext cx="698823"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お問い合わせ</a:t>
          </a:r>
          <a:endParaRPr kumimoji="1" lang="ja-JP" altLang="en-US" sz="600" kern="1200" dirty="0"/>
        </a:p>
      </dsp:txBody>
      <dsp:txXfrm>
        <a:off x="4332966" y="20"/>
        <a:ext cx="698823" cy="251479"/>
      </dsp:txXfrm>
    </dsp:sp>
    <dsp:sp modelId="{4872DE25-18B2-4051-AC2E-50E8F9E547B9}">
      <dsp:nvSpPr>
        <dsp:cNvPr id="0" name=""/>
        <dsp:cNvSpPr/>
      </dsp:nvSpPr>
      <dsp:spPr>
        <a:xfrm>
          <a:off x="5073702" y="20"/>
          <a:ext cx="762858"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お問い合わせ</a:t>
          </a:r>
          <a:endParaRPr kumimoji="1" lang="ja-JP" altLang="en-US" sz="600" kern="1200" dirty="0"/>
        </a:p>
      </dsp:txBody>
      <dsp:txXfrm>
        <a:off x="5073702" y="20"/>
        <a:ext cx="762858" cy="251479"/>
      </dsp:txXfrm>
    </dsp:sp>
  </dsp:spTree>
</dsp:drawing>
</file>

<file path=ppt/diagrams/drawing4.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FFE1DB0B-A649-43C1-B7D2-CEF3FA2CA620}">
      <dsp:nvSpPr>
        <dsp:cNvPr id="0" name=""/>
        <dsp:cNvSpPr/>
      </dsp:nvSpPr>
      <dsp:spPr>
        <a:xfrm>
          <a:off x="1264847" y="20"/>
          <a:ext cx="736155"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サイトマップ</a:t>
          </a:r>
          <a:endParaRPr kumimoji="1" lang="ja-JP" altLang="en-US" sz="600" kern="1200" dirty="0"/>
        </a:p>
      </dsp:txBody>
      <dsp:txXfrm>
        <a:off x="1264847" y="20"/>
        <a:ext cx="736155" cy="251479"/>
      </dsp:txXfrm>
    </dsp:sp>
    <dsp:sp modelId="{DE94FCB2-DC8D-4E9C-99AC-1B4A02F51ED1}">
      <dsp:nvSpPr>
        <dsp:cNvPr id="0" name=""/>
        <dsp:cNvSpPr/>
      </dsp:nvSpPr>
      <dsp:spPr>
        <a:xfrm>
          <a:off x="2042915" y="20"/>
          <a:ext cx="716887"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個人情報保護方針</a:t>
          </a:r>
          <a:endParaRPr kumimoji="1" lang="ja-JP" altLang="en-US" sz="600" kern="1200" dirty="0"/>
        </a:p>
      </dsp:txBody>
      <dsp:txXfrm>
        <a:off x="2042915" y="20"/>
        <a:ext cx="716887" cy="251479"/>
      </dsp:txXfrm>
    </dsp:sp>
    <dsp:sp modelId="{9E71994E-CAF8-46B6-9D24-24B986C042F2}">
      <dsp:nvSpPr>
        <dsp:cNvPr id="0" name=""/>
        <dsp:cNvSpPr/>
      </dsp:nvSpPr>
      <dsp:spPr>
        <a:xfrm>
          <a:off x="2801716" y="20"/>
          <a:ext cx="678352"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免責事項</a:t>
          </a:r>
          <a:endParaRPr kumimoji="1" lang="ja-JP" altLang="en-US" sz="600" kern="1200" dirty="0"/>
        </a:p>
      </dsp:txBody>
      <dsp:txXfrm>
        <a:off x="2801716" y="20"/>
        <a:ext cx="678352" cy="251479"/>
      </dsp:txXfrm>
    </dsp:sp>
    <dsp:sp modelId="{AB46F437-0746-4546-925E-0EB7C7D5DEEE}">
      <dsp:nvSpPr>
        <dsp:cNvPr id="0" name=""/>
        <dsp:cNvSpPr/>
      </dsp:nvSpPr>
      <dsp:spPr>
        <a:xfrm>
          <a:off x="3521982" y="20"/>
          <a:ext cx="769069"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会社概要</a:t>
          </a:r>
          <a:endParaRPr kumimoji="1" lang="ja-JP" altLang="en-US" sz="600" kern="1200" dirty="0"/>
        </a:p>
      </dsp:txBody>
      <dsp:txXfrm>
        <a:off x="3521982" y="20"/>
        <a:ext cx="769069" cy="251479"/>
      </dsp:txXfrm>
    </dsp:sp>
    <dsp:sp modelId="{EF93FE5D-CECB-421C-A5E7-C8A146A6D18C}">
      <dsp:nvSpPr>
        <dsp:cNvPr id="0" name=""/>
        <dsp:cNvSpPr/>
      </dsp:nvSpPr>
      <dsp:spPr>
        <a:xfrm>
          <a:off x="4332966" y="20"/>
          <a:ext cx="698823"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お問い合わせ</a:t>
          </a:r>
          <a:endParaRPr kumimoji="1" lang="ja-JP" altLang="en-US" sz="600" kern="1200" dirty="0"/>
        </a:p>
      </dsp:txBody>
      <dsp:txXfrm>
        <a:off x="4332966" y="20"/>
        <a:ext cx="698823" cy="251479"/>
      </dsp:txXfrm>
    </dsp:sp>
    <dsp:sp modelId="{4872DE25-18B2-4051-AC2E-50E8F9E547B9}">
      <dsp:nvSpPr>
        <dsp:cNvPr id="0" name=""/>
        <dsp:cNvSpPr/>
      </dsp:nvSpPr>
      <dsp:spPr>
        <a:xfrm>
          <a:off x="5073702" y="20"/>
          <a:ext cx="762858"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お問い合わせ</a:t>
          </a:r>
          <a:endParaRPr kumimoji="1" lang="ja-JP" altLang="en-US" sz="600" kern="1200" dirty="0"/>
        </a:p>
      </dsp:txBody>
      <dsp:txXfrm>
        <a:off x="5073702" y="20"/>
        <a:ext cx="762858" cy="251479"/>
      </dsp:txXfrm>
    </dsp:sp>
  </dsp:spTree>
</dsp:drawing>
</file>

<file path=ppt/diagrams/drawing40.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FFE1DB0B-A649-43C1-B7D2-CEF3FA2CA620}">
      <dsp:nvSpPr>
        <dsp:cNvPr id="0" name=""/>
        <dsp:cNvSpPr/>
      </dsp:nvSpPr>
      <dsp:spPr>
        <a:xfrm>
          <a:off x="168" y="32600"/>
          <a:ext cx="1073872"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en-US" altLang="ja-JP" sz="1300" kern="1200" dirty="0" smtClean="0"/>
            <a:t>HOME</a:t>
          </a:r>
          <a:endParaRPr kumimoji="1" lang="ja-JP" altLang="en-US" sz="1300" kern="1200" dirty="0"/>
        </a:p>
      </dsp:txBody>
      <dsp:txXfrm>
        <a:off x="168" y="32600"/>
        <a:ext cx="1073872" cy="366847"/>
      </dsp:txXfrm>
    </dsp:sp>
    <dsp:sp modelId="{DE94FCB2-DC8D-4E9C-99AC-1B4A02F51ED1}">
      <dsp:nvSpPr>
        <dsp:cNvPr id="0" name=""/>
        <dsp:cNvSpPr/>
      </dsp:nvSpPr>
      <dsp:spPr>
        <a:xfrm>
          <a:off x="1135182" y="32600"/>
          <a:ext cx="1045765"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en-US" altLang="ja-JP" sz="1300" kern="1200" dirty="0" smtClean="0"/>
            <a:t>NEWS</a:t>
          </a:r>
          <a:endParaRPr kumimoji="1" lang="ja-JP" altLang="en-US" sz="1300" kern="1200" dirty="0"/>
        </a:p>
      </dsp:txBody>
      <dsp:txXfrm>
        <a:off x="1135182" y="32600"/>
        <a:ext cx="1045765" cy="366847"/>
      </dsp:txXfrm>
    </dsp:sp>
    <dsp:sp modelId="{9E71994E-CAF8-46B6-9D24-24B986C042F2}">
      <dsp:nvSpPr>
        <dsp:cNvPr id="0" name=""/>
        <dsp:cNvSpPr/>
      </dsp:nvSpPr>
      <dsp:spPr>
        <a:xfrm>
          <a:off x="2242089" y="32600"/>
          <a:ext cx="989552"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サービス</a:t>
          </a:r>
          <a:endParaRPr kumimoji="1" lang="ja-JP" altLang="en-US" sz="1300" kern="1200" dirty="0"/>
        </a:p>
      </dsp:txBody>
      <dsp:txXfrm>
        <a:off x="2242089" y="32600"/>
        <a:ext cx="989552" cy="366847"/>
      </dsp:txXfrm>
    </dsp:sp>
    <dsp:sp modelId="{AB46F437-0746-4546-925E-0EB7C7D5DEEE}">
      <dsp:nvSpPr>
        <dsp:cNvPr id="0" name=""/>
        <dsp:cNvSpPr/>
      </dsp:nvSpPr>
      <dsp:spPr>
        <a:xfrm>
          <a:off x="3292782" y="32600"/>
          <a:ext cx="1121886"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決済端末</a:t>
          </a:r>
          <a:endParaRPr kumimoji="1" lang="ja-JP" altLang="en-US" sz="1300" kern="1200" dirty="0"/>
        </a:p>
      </dsp:txBody>
      <dsp:txXfrm>
        <a:off x="3292782" y="32600"/>
        <a:ext cx="1121886" cy="366847"/>
      </dsp:txXfrm>
    </dsp:sp>
    <dsp:sp modelId="{EF93FE5D-CECB-421C-A5E7-C8A146A6D18C}">
      <dsp:nvSpPr>
        <dsp:cNvPr id="0" name=""/>
        <dsp:cNvSpPr/>
      </dsp:nvSpPr>
      <dsp:spPr>
        <a:xfrm>
          <a:off x="4475810" y="32600"/>
          <a:ext cx="1019413"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会社概要</a:t>
          </a:r>
          <a:endParaRPr kumimoji="1" lang="ja-JP" altLang="en-US" sz="1300" kern="1200" dirty="0"/>
        </a:p>
      </dsp:txBody>
      <dsp:txXfrm>
        <a:off x="4475810" y="32600"/>
        <a:ext cx="1019413" cy="366847"/>
      </dsp:txXfrm>
    </dsp:sp>
    <dsp:sp modelId="{4872DE25-18B2-4051-AC2E-50E8F9E547B9}">
      <dsp:nvSpPr>
        <dsp:cNvPr id="0" name=""/>
        <dsp:cNvSpPr/>
      </dsp:nvSpPr>
      <dsp:spPr>
        <a:xfrm>
          <a:off x="5556365" y="32600"/>
          <a:ext cx="1112825"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お問い合わせ</a:t>
          </a:r>
          <a:endParaRPr kumimoji="1" lang="ja-JP" altLang="en-US" sz="1300" kern="1200" dirty="0"/>
        </a:p>
      </dsp:txBody>
      <dsp:txXfrm>
        <a:off x="5556365" y="32600"/>
        <a:ext cx="1112825" cy="366847"/>
      </dsp:txXfrm>
    </dsp:sp>
  </dsp:spTree>
</dsp:drawing>
</file>

<file path=ppt/diagrams/drawing4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FFE1DB0B-A649-43C1-B7D2-CEF3FA2CA620}">
      <dsp:nvSpPr>
        <dsp:cNvPr id="0" name=""/>
        <dsp:cNvSpPr/>
      </dsp:nvSpPr>
      <dsp:spPr>
        <a:xfrm>
          <a:off x="1264847" y="20"/>
          <a:ext cx="736155"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サイトマップ</a:t>
          </a:r>
          <a:endParaRPr kumimoji="1" lang="ja-JP" altLang="en-US" sz="600" kern="1200" dirty="0"/>
        </a:p>
      </dsp:txBody>
      <dsp:txXfrm>
        <a:off x="1264847" y="20"/>
        <a:ext cx="736155" cy="251479"/>
      </dsp:txXfrm>
    </dsp:sp>
    <dsp:sp modelId="{DE94FCB2-DC8D-4E9C-99AC-1B4A02F51ED1}">
      <dsp:nvSpPr>
        <dsp:cNvPr id="0" name=""/>
        <dsp:cNvSpPr/>
      </dsp:nvSpPr>
      <dsp:spPr>
        <a:xfrm>
          <a:off x="2042915" y="20"/>
          <a:ext cx="716887"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個人情報保護方針</a:t>
          </a:r>
          <a:endParaRPr kumimoji="1" lang="ja-JP" altLang="en-US" sz="600" kern="1200" dirty="0"/>
        </a:p>
      </dsp:txBody>
      <dsp:txXfrm>
        <a:off x="2042915" y="20"/>
        <a:ext cx="716887" cy="251479"/>
      </dsp:txXfrm>
    </dsp:sp>
    <dsp:sp modelId="{9E71994E-CAF8-46B6-9D24-24B986C042F2}">
      <dsp:nvSpPr>
        <dsp:cNvPr id="0" name=""/>
        <dsp:cNvSpPr/>
      </dsp:nvSpPr>
      <dsp:spPr>
        <a:xfrm>
          <a:off x="2801716" y="20"/>
          <a:ext cx="678352"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免責事項</a:t>
          </a:r>
          <a:endParaRPr kumimoji="1" lang="ja-JP" altLang="en-US" sz="600" kern="1200" dirty="0"/>
        </a:p>
      </dsp:txBody>
      <dsp:txXfrm>
        <a:off x="2801716" y="20"/>
        <a:ext cx="678352" cy="251479"/>
      </dsp:txXfrm>
    </dsp:sp>
    <dsp:sp modelId="{AB46F437-0746-4546-925E-0EB7C7D5DEEE}">
      <dsp:nvSpPr>
        <dsp:cNvPr id="0" name=""/>
        <dsp:cNvSpPr/>
      </dsp:nvSpPr>
      <dsp:spPr>
        <a:xfrm>
          <a:off x="3521982" y="20"/>
          <a:ext cx="769069"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会社概要</a:t>
          </a:r>
          <a:endParaRPr kumimoji="1" lang="ja-JP" altLang="en-US" sz="600" kern="1200" dirty="0"/>
        </a:p>
      </dsp:txBody>
      <dsp:txXfrm>
        <a:off x="3521982" y="20"/>
        <a:ext cx="769069" cy="251479"/>
      </dsp:txXfrm>
    </dsp:sp>
    <dsp:sp modelId="{EF93FE5D-CECB-421C-A5E7-C8A146A6D18C}">
      <dsp:nvSpPr>
        <dsp:cNvPr id="0" name=""/>
        <dsp:cNvSpPr/>
      </dsp:nvSpPr>
      <dsp:spPr>
        <a:xfrm>
          <a:off x="4332966" y="20"/>
          <a:ext cx="698823"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お問い合わせ</a:t>
          </a:r>
          <a:endParaRPr kumimoji="1" lang="ja-JP" altLang="en-US" sz="600" kern="1200" dirty="0"/>
        </a:p>
      </dsp:txBody>
      <dsp:txXfrm>
        <a:off x="4332966" y="20"/>
        <a:ext cx="698823" cy="251479"/>
      </dsp:txXfrm>
    </dsp:sp>
    <dsp:sp modelId="{4872DE25-18B2-4051-AC2E-50E8F9E547B9}">
      <dsp:nvSpPr>
        <dsp:cNvPr id="0" name=""/>
        <dsp:cNvSpPr/>
      </dsp:nvSpPr>
      <dsp:spPr>
        <a:xfrm>
          <a:off x="5073702" y="20"/>
          <a:ext cx="762858"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お問い合わせ</a:t>
          </a:r>
          <a:endParaRPr kumimoji="1" lang="ja-JP" altLang="en-US" sz="600" kern="1200" dirty="0"/>
        </a:p>
      </dsp:txBody>
      <dsp:txXfrm>
        <a:off x="5073702" y="20"/>
        <a:ext cx="762858" cy="251479"/>
      </dsp:txXfrm>
    </dsp:sp>
  </dsp:spTree>
</dsp:drawing>
</file>

<file path=ppt/diagrams/drawing42.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FFE1DB0B-A649-43C1-B7D2-CEF3FA2CA620}">
      <dsp:nvSpPr>
        <dsp:cNvPr id="0" name=""/>
        <dsp:cNvSpPr/>
      </dsp:nvSpPr>
      <dsp:spPr>
        <a:xfrm>
          <a:off x="168" y="32600"/>
          <a:ext cx="1073872"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en-US" altLang="ja-JP" sz="1300" kern="1200" dirty="0" smtClean="0"/>
            <a:t>HOME</a:t>
          </a:r>
          <a:endParaRPr kumimoji="1" lang="ja-JP" altLang="en-US" sz="1300" kern="1200" dirty="0"/>
        </a:p>
      </dsp:txBody>
      <dsp:txXfrm>
        <a:off x="168" y="32600"/>
        <a:ext cx="1073872" cy="366847"/>
      </dsp:txXfrm>
    </dsp:sp>
    <dsp:sp modelId="{DE94FCB2-DC8D-4E9C-99AC-1B4A02F51ED1}">
      <dsp:nvSpPr>
        <dsp:cNvPr id="0" name=""/>
        <dsp:cNvSpPr/>
      </dsp:nvSpPr>
      <dsp:spPr>
        <a:xfrm>
          <a:off x="1135182" y="32600"/>
          <a:ext cx="1045765"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en-US" altLang="ja-JP" sz="1300" kern="1200" dirty="0" smtClean="0"/>
            <a:t>NEWS</a:t>
          </a:r>
          <a:endParaRPr kumimoji="1" lang="ja-JP" altLang="en-US" sz="1300" kern="1200" dirty="0"/>
        </a:p>
      </dsp:txBody>
      <dsp:txXfrm>
        <a:off x="1135182" y="32600"/>
        <a:ext cx="1045765" cy="366847"/>
      </dsp:txXfrm>
    </dsp:sp>
    <dsp:sp modelId="{9E71994E-CAF8-46B6-9D24-24B986C042F2}">
      <dsp:nvSpPr>
        <dsp:cNvPr id="0" name=""/>
        <dsp:cNvSpPr/>
      </dsp:nvSpPr>
      <dsp:spPr>
        <a:xfrm>
          <a:off x="2242089" y="32600"/>
          <a:ext cx="989552"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サービス</a:t>
          </a:r>
          <a:endParaRPr kumimoji="1" lang="ja-JP" altLang="en-US" sz="1300" kern="1200" dirty="0"/>
        </a:p>
      </dsp:txBody>
      <dsp:txXfrm>
        <a:off x="2242089" y="32600"/>
        <a:ext cx="989552" cy="366847"/>
      </dsp:txXfrm>
    </dsp:sp>
    <dsp:sp modelId="{AB46F437-0746-4546-925E-0EB7C7D5DEEE}">
      <dsp:nvSpPr>
        <dsp:cNvPr id="0" name=""/>
        <dsp:cNvSpPr/>
      </dsp:nvSpPr>
      <dsp:spPr>
        <a:xfrm>
          <a:off x="3292782" y="32600"/>
          <a:ext cx="1121886"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決済端末</a:t>
          </a:r>
          <a:endParaRPr kumimoji="1" lang="ja-JP" altLang="en-US" sz="1300" kern="1200" dirty="0"/>
        </a:p>
      </dsp:txBody>
      <dsp:txXfrm>
        <a:off x="3292782" y="32600"/>
        <a:ext cx="1121886" cy="366847"/>
      </dsp:txXfrm>
    </dsp:sp>
    <dsp:sp modelId="{EF93FE5D-CECB-421C-A5E7-C8A146A6D18C}">
      <dsp:nvSpPr>
        <dsp:cNvPr id="0" name=""/>
        <dsp:cNvSpPr/>
      </dsp:nvSpPr>
      <dsp:spPr>
        <a:xfrm>
          <a:off x="4475810" y="32600"/>
          <a:ext cx="1019413"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会社概要</a:t>
          </a:r>
          <a:endParaRPr kumimoji="1" lang="ja-JP" altLang="en-US" sz="1300" kern="1200" dirty="0"/>
        </a:p>
      </dsp:txBody>
      <dsp:txXfrm>
        <a:off x="4475810" y="32600"/>
        <a:ext cx="1019413" cy="366847"/>
      </dsp:txXfrm>
    </dsp:sp>
    <dsp:sp modelId="{4872DE25-18B2-4051-AC2E-50E8F9E547B9}">
      <dsp:nvSpPr>
        <dsp:cNvPr id="0" name=""/>
        <dsp:cNvSpPr/>
      </dsp:nvSpPr>
      <dsp:spPr>
        <a:xfrm>
          <a:off x="5556365" y="32600"/>
          <a:ext cx="1112825"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お問い合わせ</a:t>
          </a:r>
          <a:endParaRPr kumimoji="1" lang="ja-JP" altLang="en-US" sz="1300" kern="1200" dirty="0"/>
        </a:p>
      </dsp:txBody>
      <dsp:txXfrm>
        <a:off x="5556365" y="32600"/>
        <a:ext cx="1112825" cy="366847"/>
      </dsp:txXfrm>
    </dsp:sp>
  </dsp:spTree>
</dsp:drawing>
</file>

<file path=ppt/diagrams/drawing43.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FFE1DB0B-A649-43C1-B7D2-CEF3FA2CA620}">
      <dsp:nvSpPr>
        <dsp:cNvPr id="0" name=""/>
        <dsp:cNvSpPr/>
      </dsp:nvSpPr>
      <dsp:spPr>
        <a:xfrm>
          <a:off x="1264847" y="20"/>
          <a:ext cx="736155"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サイトマップ</a:t>
          </a:r>
          <a:endParaRPr kumimoji="1" lang="ja-JP" altLang="en-US" sz="600" kern="1200" dirty="0"/>
        </a:p>
      </dsp:txBody>
      <dsp:txXfrm>
        <a:off x="1264847" y="20"/>
        <a:ext cx="736155" cy="251479"/>
      </dsp:txXfrm>
    </dsp:sp>
    <dsp:sp modelId="{DE94FCB2-DC8D-4E9C-99AC-1B4A02F51ED1}">
      <dsp:nvSpPr>
        <dsp:cNvPr id="0" name=""/>
        <dsp:cNvSpPr/>
      </dsp:nvSpPr>
      <dsp:spPr>
        <a:xfrm>
          <a:off x="2042915" y="20"/>
          <a:ext cx="716887"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個人情報保護方針</a:t>
          </a:r>
          <a:endParaRPr kumimoji="1" lang="ja-JP" altLang="en-US" sz="600" kern="1200" dirty="0"/>
        </a:p>
      </dsp:txBody>
      <dsp:txXfrm>
        <a:off x="2042915" y="20"/>
        <a:ext cx="716887" cy="251479"/>
      </dsp:txXfrm>
    </dsp:sp>
    <dsp:sp modelId="{9E71994E-CAF8-46B6-9D24-24B986C042F2}">
      <dsp:nvSpPr>
        <dsp:cNvPr id="0" name=""/>
        <dsp:cNvSpPr/>
      </dsp:nvSpPr>
      <dsp:spPr>
        <a:xfrm>
          <a:off x="2801716" y="20"/>
          <a:ext cx="678352"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免責事項</a:t>
          </a:r>
          <a:endParaRPr kumimoji="1" lang="ja-JP" altLang="en-US" sz="600" kern="1200" dirty="0"/>
        </a:p>
      </dsp:txBody>
      <dsp:txXfrm>
        <a:off x="2801716" y="20"/>
        <a:ext cx="678352" cy="251479"/>
      </dsp:txXfrm>
    </dsp:sp>
    <dsp:sp modelId="{AB46F437-0746-4546-925E-0EB7C7D5DEEE}">
      <dsp:nvSpPr>
        <dsp:cNvPr id="0" name=""/>
        <dsp:cNvSpPr/>
      </dsp:nvSpPr>
      <dsp:spPr>
        <a:xfrm>
          <a:off x="3521982" y="20"/>
          <a:ext cx="769069"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会社概要</a:t>
          </a:r>
          <a:endParaRPr kumimoji="1" lang="ja-JP" altLang="en-US" sz="600" kern="1200" dirty="0"/>
        </a:p>
      </dsp:txBody>
      <dsp:txXfrm>
        <a:off x="3521982" y="20"/>
        <a:ext cx="769069" cy="251479"/>
      </dsp:txXfrm>
    </dsp:sp>
    <dsp:sp modelId="{EF93FE5D-CECB-421C-A5E7-C8A146A6D18C}">
      <dsp:nvSpPr>
        <dsp:cNvPr id="0" name=""/>
        <dsp:cNvSpPr/>
      </dsp:nvSpPr>
      <dsp:spPr>
        <a:xfrm>
          <a:off x="4332966" y="20"/>
          <a:ext cx="698823"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お問い合わせ</a:t>
          </a:r>
          <a:endParaRPr kumimoji="1" lang="ja-JP" altLang="en-US" sz="600" kern="1200" dirty="0"/>
        </a:p>
      </dsp:txBody>
      <dsp:txXfrm>
        <a:off x="4332966" y="20"/>
        <a:ext cx="698823" cy="251479"/>
      </dsp:txXfrm>
    </dsp:sp>
    <dsp:sp modelId="{4872DE25-18B2-4051-AC2E-50E8F9E547B9}">
      <dsp:nvSpPr>
        <dsp:cNvPr id="0" name=""/>
        <dsp:cNvSpPr/>
      </dsp:nvSpPr>
      <dsp:spPr>
        <a:xfrm>
          <a:off x="5073702" y="20"/>
          <a:ext cx="762858"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お問い合わせ</a:t>
          </a:r>
          <a:endParaRPr kumimoji="1" lang="ja-JP" altLang="en-US" sz="600" kern="1200" dirty="0"/>
        </a:p>
      </dsp:txBody>
      <dsp:txXfrm>
        <a:off x="5073702" y="20"/>
        <a:ext cx="762858" cy="251479"/>
      </dsp:txXfrm>
    </dsp:sp>
  </dsp:spTree>
</dsp:drawing>
</file>

<file path=ppt/diagrams/drawing44.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C07F3EC0-A4F1-4DED-BAA3-E01C673F2D85}">
      <dsp:nvSpPr>
        <dsp:cNvPr id="0" name=""/>
        <dsp:cNvSpPr/>
      </dsp:nvSpPr>
      <dsp:spPr>
        <a:xfrm>
          <a:off x="1555" y="0"/>
          <a:ext cx="1895437" cy="432048"/>
        </a:xfrm>
        <a:prstGeom prst="chevron">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12014" tIns="37338" rIns="37338" bIns="37338" numCol="1" spcCol="1270" anchor="ctr" anchorCtr="0">
          <a:noAutofit/>
        </a:bodyPr>
        <a:lstStyle/>
        <a:p>
          <a:pPr lvl="0" algn="ctr" defTabSz="1244600">
            <a:lnSpc>
              <a:spcPct val="90000"/>
            </a:lnSpc>
            <a:spcBef>
              <a:spcPct val="0"/>
            </a:spcBef>
            <a:spcAft>
              <a:spcPct val="35000"/>
            </a:spcAft>
          </a:pPr>
          <a:r>
            <a:rPr kumimoji="1" lang="ja-JP" altLang="en-US" sz="2800" kern="1200" dirty="0" smtClean="0"/>
            <a:t>認知</a:t>
          </a:r>
          <a:endParaRPr kumimoji="1" lang="en-US" altLang="ja-JP" sz="2800" kern="1200" dirty="0" smtClean="0"/>
        </a:p>
      </dsp:txBody>
      <dsp:txXfrm>
        <a:off x="1555" y="0"/>
        <a:ext cx="1895437" cy="432048"/>
      </dsp:txXfrm>
    </dsp:sp>
    <dsp:sp modelId="{12708B4B-6EC6-4E53-8771-841D16E2360C}">
      <dsp:nvSpPr>
        <dsp:cNvPr id="0" name=""/>
        <dsp:cNvSpPr/>
      </dsp:nvSpPr>
      <dsp:spPr>
        <a:xfrm>
          <a:off x="1707449" y="0"/>
          <a:ext cx="1895437" cy="432048"/>
        </a:xfrm>
        <a:prstGeom prst="chevron">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12014" tIns="37338" rIns="37338" bIns="37338" numCol="1" spcCol="1270" anchor="ctr" anchorCtr="0">
          <a:noAutofit/>
        </a:bodyPr>
        <a:lstStyle/>
        <a:p>
          <a:pPr lvl="0" algn="ctr" defTabSz="1244600">
            <a:lnSpc>
              <a:spcPct val="90000"/>
            </a:lnSpc>
            <a:spcBef>
              <a:spcPct val="0"/>
            </a:spcBef>
            <a:spcAft>
              <a:spcPct val="35000"/>
            </a:spcAft>
          </a:pPr>
          <a:r>
            <a:rPr kumimoji="1" lang="ja-JP" altLang="en-US" sz="2800" kern="1200" dirty="0" smtClean="0"/>
            <a:t>来店</a:t>
          </a:r>
          <a:endParaRPr kumimoji="1" lang="ja-JP" altLang="en-US" sz="2800" kern="1200" dirty="0"/>
        </a:p>
      </dsp:txBody>
      <dsp:txXfrm>
        <a:off x="1707449" y="0"/>
        <a:ext cx="1895437" cy="432048"/>
      </dsp:txXfrm>
    </dsp:sp>
    <dsp:sp modelId="{9F736232-B526-4CE2-BA62-D9D1E840BBCB}">
      <dsp:nvSpPr>
        <dsp:cNvPr id="0" name=""/>
        <dsp:cNvSpPr/>
      </dsp:nvSpPr>
      <dsp:spPr>
        <a:xfrm>
          <a:off x="3413342" y="0"/>
          <a:ext cx="1895437" cy="432048"/>
        </a:xfrm>
        <a:prstGeom prst="chevron">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12014" tIns="37338" rIns="37338" bIns="37338" numCol="1" spcCol="1270" anchor="ctr" anchorCtr="0">
          <a:noAutofit/>
        </a:bodyPr>
        <a:lstStyle/>
        <a:p>
          <a:pPr lvl="0" algn="ctr" defTabSz="1244600">
            <a:lnSpc>
              <a:spcPct val="90000"/>
            </a:lnSpc>
            <a:spcBef>
              <a:spcPct val="0"/>
            </a:spcBef>
            <a:spcAft>
              <a:spcPct val="35000"/>
            </a:spcAft>
          </a:pPr>
          <a:r>
            <a:rPr kumimoji="1" lang="ja-JP" altLang="en-US" sz="2800" kern="1200" dirty="0" smtClean="0"/>
            <a:t>購入</a:t>
          </a:r>
          <a:endParaRPr kumimoji="1" lang="ja-JP" altLang="en-US" sz="2800" kern="1200" dirty="0"/>
        </a:p>
      </dsp:txBody>
      <dsp:txXfrm>
        <a:off x="3413342" y="0"/>
        <a:ext cx="1895437" cy="432048"/>
      </dsp:txXfrm>
    </dsp:sp>
  </dsp:spTree>
</dsp:drawing>
</file>

<file path=ppt/diagrams/drawing45.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FFE1DB0B-A649-43C1-B7D2-CEF3FA2CA620}">
      <dsp:nvSpPr>
        <dsp:cNvPr id="0" name=""/>
        <dsp:cNvSpPr/>
      </dsp:nvSpPr>
      <dsp:spPr>
        <a:xfrm>
          <a:off x="168" y="32600"/>
          <a:ext cx="1073872"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en-US" altLang="ja-JP" sz="1300" kern="1200" dirty="0" smtClean="0"/>
            <a:t>HOME</a:t>
          </a:r>
          <a:endParaRPr kumimoji="1" lang="ja-JP" altLang="en-US" sz="1300" kern="1200" dirty="0"/>
        </a:p>
      </dsp:txBody>
      <dsp:txXfrm>
        <a:off x="168" y="32600"/>
        <a:ext cx="1073872" cy="366847"/>
      </dsp:txXfrm>
    </dsp:sp>
    <dsp:sp modelId="{DE94FCB2-DC8D-4E9C-99AC-1B4A02F51ED1}">
      <dsp:nvSpPr>
        <dsp:cNvPr id="0" name=""/>
        <dsp:cNvSpPr/>
      </dsp:nvSpPr>
      <dsp:spPr>
        <a:xfrm>
          <a:off x="1135182" y="32600"/>
          <a:ext cx="1045765"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en-US" altLang="ja-JP" sz="1300" kern="1200" dirty="0" smtClean="0"/>
            <a:t>NEWS</a:t>
          </a:r>
          <a:endParaRPr kumimoji="1" lang="ja-JP" altLang="en-US" sz="1300" kern="1200" dirty="0"/>
        </a:p>
      </dsp:txBody>
      <dsp:txXfrm>
        <a:off x="1135182" y="32600"/>
        <a:ext cx="1045765" cy="366847"/>
      </dsp:txXfrm>
    </dsp:sp>
    <dsp:sp modelId="{9E71994E-CAF8-46B6-9D24-24B986C042F2}">
      <dsp:nvSpPr>
        <dsp:cNvPr id="0" name=""/>
        <dsp:cNvSpPr/>
      </dsp:nvSpPr>
      <dsp:spPr>
        <a:xfrm>
          <a:off x="2242089" y="32600"/>
          <a:ext cx="989552"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サービス</a:t>
          </a:r>
          <a:endParaRPr kumimoji="1" lang="ja-JP" altLang="en-US" sz="1300" kern="1200" dirty="0"/>
        </a:p>
      </dsp:txBody>
      <dsp:txXfrm>
        <a:off x="2242089" y="32600"/>
        <a:ext cx="989552" cy="366847"/>
      </dsp:txXfrm>
    </dsp:sp>
    <dsp:sp modelId="{AB46F437-0746-4546-925E-0EB7C7D5DEEE}">
      <dsp:nvSpPr>
        <dsp:cNvPr id="0" name=""/>
        <dsp:cNvSpPr/>
      </dsp:nvSpPr>
      <dsp:spPr>
        <a:xfrm>
          <a:off x="3292782" y="32600"/>
          <a:ext cx="1121886"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決済端末</a:t>
          </a:r>
          <a:endParaRPr kumimoji="1" lang="ja-JP" altLang="en-US" sz="1300" kern="1200" dirty="0"/>
        </a:p>
      </dsp:txBody>
      <dsp:txXfrm>
        <a:off x="3292782" y="32600"/>
        <a:ext cx="1121886" cy="366847"/>
      </dsp:txXfrm>
    </dsp:sp>
    <dsp:sp modelId="{EF93FE5D-CECB-421C-A5E7-C8A146A6D18C}">
      <dsp:nvSpPr>
        <dsp:cNvPr id="0" name=""/>
        <dsp:cNvSpPr/>
      </dsp:nvSpPr>
      <dsp:spPr>
        <a:xfrm>
          <a:off x="4475810" y="32600"/>
          <a:ext cx="1019413"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会社概要</a:t>
          </a:r>
          <a:endParaRPr kumimoji="1" lang="ja-JP" altLang="en-US" sz="1300" kern="1200" dirty="0"/>
        </a:p>
      </dsp:txBody>
      <dsp:txXfrm>
        <a:off x="4475810" y="32600"/>
        <a:ext cx="1019413" cy="366847"/>
      </dsp:txXfrm>
    </dsp:sp>
    <dsp:sp modelId="{4872DE25-18B2-4051-AC2E-50E8F9E547B9}">
      <dsp:nvSpPr>
        <dsp:cNvPr id="0" name=""/>
        <dsp:cNvSpPr/>
      </dsp:nvSpPr>
      <dsp:spPr>
        <a:xfrm>
          <a:off x="5556365" y="32600"/>
          <a:ext cx="1112825"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お問い合わせ</a:t>
          </a:r>
          <a:endParaRPr kumimoji="1" lang="ja-JP" altLang="en-US" sz="1300" kern="1200" dirty="0"/>
        </a:p>
      </dsp:txBody>
      <dsp:txXfrm>
        <a:off x="5556365" y="32600"/>
        <a:ext cx="1112825" cy="366847"/>
      </dsp:txXfrm>
    </dsp:sp>
  </dsp:spTree>
</dsp:drawing>
</file>

<file path=ppt/diagrams/drawing46.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FFE1DB0B-A649-43C1-B7D2-CEF3FA2CA620}">
      <dsp:nvSpPr>
        <dsp:cNvPr id="0" name=""/>
        <dsp:cNvSpPr/>
      </dsp:nvSpPr>
      <dsp:spPr>
        <a:xfrm>
          <a:off x="1264847" y="20"/>
          <a:ext cx="736155"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サイトマップ</a:t>
          </a:r>
          <a:endParaRPr kumimoji="1" lang="ja-JP" altLang="en-US" sz="600" kern="1200" dirty="0"/>
        </a:p>
      </dsp:txBody>
      <dsp:txXfrm>
        <a:off x="1264847" y="20"/>
        <a:ext cx="736155" cy="251479"/>
      </dsp:txXfrm>
    </dsp:sp>
    <dsp:sp modelId="{DE94FCB2-DC8D-4E9C-99AC-1B4A02F51ED1}">
      <dsp:nvSpPr>
        <dsp:cNvPr id="0" name=""/>
        <dsp:cNvSpPr/>
      </dsp:nvSpPr>
      <dsp:spPr>
        <a:xfrm>
          <a:off x="2042915" y="20"/>
          <a:ext cx="716887"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個人情報保護方針</a:t>
          </a:r>
          <a:endParaRPr kumimoji="1" lang="ja-JP" altLang="en-US" sz="600" kern="1200" dirty="0"/>
        </a:p>
      </dsp:txBody>
      <dsp:txXfrm>
        <a:off x="2042915" y="20"/>
        <a:ext cx="716887" cy="251479"/>
      </dsp:txXfrm>
    </dsp:sp>
    <dsp:sp modelId="{9E71994E-CAF8-46B6-9D24-24B986C042F2}">
      <dsp:nvSpPr>
        <dsp:cNvPr id="0" name=""/>
        <dsp:cNvSpPr/>
      </dsp:nvSpPr>
      <dsp:spPr>
        <a:xfrm>
          <a:off x="2801716" y="20"/>
          <a:ext cx="678352"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免責事項</a:t>
          </a:r>
          <a:endParaRPr kumimoji="1" lang="ja-JP" altLang="en-US" sz="600" kern="1200" dirty="0"/>
        </a:p>
      </dsp:txBody>
      <dsp:txXfrm>
        <a:off x="2801716" y="20"/>
        <a:ext cx="678352" cy="251479"/>
      </dsp:txXfrm>
    </dsp:sp>
    <dsp:sp modelId="{AB46F437-0746-4546-925E-0EB7C7D5DEEE}">
      <dsp:nvSpPr>
        <dsp:cNvPr id="0" name=""/>
        <dsp:cNvSpPr/>
      </dsp:nvSpPr>
      <dsp:spPr>
        <a:xfrm>
          <a:off x="3521982" y="20"/>
          <a:ext cx="769069"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会社概要</a:t>
          </a:r>
          <a:endParaRPr kumimoji="1" lang="ja-JP" altLang="en-US" sz="600" kern="1200" dirty="0"/>
        </a:p>
      </dsp:txBody>
      <dsp:txXfrm>
        <a:off x="3521982" y="20"/>
        <a:ext cx="769069" cy="251479"/>
      </dsp:txXfrm>
    </dsp:sp>
    <dsp:sp modelId="{EF93FE5D-CECB-421C-A5E7-C8A146A6D18C}">
      <dsp:nvSpPr>
        <dsp:cNvPr id="0" name=""/>
        <dsp:cNvSpPr/>
      </dsp:nvSpPr>
      <dsp:spPr>
        <a:xfrm>
          <a:off x="4332966" y="20"/>
          <a:ext cx="698823"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お問い合わせ</a:t>
          </a:r>
          <a:endParaRPr kumimoji="1" lang="ja-JP" altLang="en-US" sz="600" kern="1200" dirty="0"/>
        </a:p>
      </dsp:txBody>
      <dsp:txXfrm>
        <a:off x="4332966" y="20"/>
        <a:ext cx="698823" cy="251479"/>
      </dsp:txXfrm>
    </dsp:sp>
    <dsp:sp modelId="{4872DE25-18B2-4051-AC2E-50E8F9E547B9}">
      <dsp:nvSpPr>
        <dsp:cNvPr id="0" name=""/>
        <dsp:cNvSpPr/>
      </dsp:nvSpPr>
      <dsp:spPr>
        <a:xfrm>
          <a:off x="5073702" y="20"/>
          <a:ext cx="762858"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お問い合わせ</a:t>
          </a:r>
          <a:endParaRPr kumimoji="1" lang="ja-JP" altLang="en-US" sz="600" kern="1200" dirty="0"/>
        </a:p>
      </dsp:txBody>
      <dsp:txXfrm>
        <a:off x="5073702" y="20"/>
        <a:ext cx="762858" cy="251479"/>
      </dsp:txXfrm>
    </dsp:sp>
  </dsp:spTree>
</dsp:drawing>
</file>

<file path=ppt/diagrams/drawing47.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FFE1DB0B-A649-43C1-B7D2-CEF3FA2CA620}">
      <dsp:nvSpPr>
        <dsp:cNvPr id="0" name=""/>
        <dsp:cNvSpPr/>
      </dsp:nvSpPr>
      <dsp:spPr>
        <a:xfrm>
          <a:off x="168" y="32600"/>
          <a:ext cx="1073872"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en-US" altLang="ja-JP" sz="1300" kern="1200" dirty="0" smtClean="0"/>
            <a:t>HOME</a:t>
          </a:r>
          <a:endParaRPr kumimoji="1" lang="ja-JP" altLang="en-US" sz="1300" kern="1200" dirty="0"/>
        </a:p>
      </dsp:txBody>
      <dsp:txXfrm>
        <a:off x="168" y="32600"/>
        <a:ext cx="1073872" cy="366847"/>
      </dsp:txXfrm>
    </dsp:sp>
    <dsp:sp modelId="{DE94FCB2-DC8D-4E9C-99AC-1B4A02F51ED1}">
      <dsp:nvSpPr>
        <dsp:cNvPr id="0" name=""/>
        <dsp:cNvSpPr/>
      </dsp:nvSpPr>
      <dsp:spPr>
        <a:xfrm>
          <a:off x="1135182" y="32600"/>
          <a:ext cx="1045765"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en-US" altLang="ja-JP" sz="1300" kern="1200" dirty="0" smtClean="0"/>
            <a:t>NEWS</a:t>
          </a:r>
          <a:endParaRPr kumimoji="1" lang="ja-JP" altLang="en-US" sz="1300" kern="1200" dirty="0"/>
        </a:p>
      </dsp:txBody>
      <dsp:txXfrm>
        <a:off x="1135182" y="32600"/>
        <a:ext cx="1045765" cy="366847"/>
      </dsp:txXfrm>
    </dsp:sp>
    <dsp:sp modelId="{9E71994E-CAF8-46B6-9D24-24B986C042F2}">
      <dsp:nvSpPr>
        <dsp:cNvPr id="0" name=""/>
        <dsp:cNvSpPr/>
      </dsp:nvSpPr>
      <dsp:spPr>
        <a:xfrm>
          <a:off x="2242089" y="32600"/>
          <a:ext cx="989552"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サービス</a:t>
          </a:r>
          <a:endParaRPr kumimoji="1" lang="ja-JP" altLang="en-US" sz="1300" kern="1200" dirty="0"/>
        </a:p>
      </dsp:txBody>
      <dsp:txXfrm>
        <a:off x="2242089" y="32600"/>
        <a:ext cx="989552" cy="366847"/>
      </dsp:txXfrm>
    </dsp:sp>
    <dsp:sp modelId="{AB46F437-0746-4546-925E-0EB7C7D5DEEE}">
      <dsp:nvSpPr>
        <dsp:cNvPr id="0" name=""/>
        <dsp:cNvSpPr/>
      </dsp:nvSpPr>
      <dsp:spPr>
        <a:xfrm>
          <a:off x="3292782" y="32600"/>
          <a:ext cx="1121886"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決済端末</a:t>
          </a:r>
          <a:endParaRPr kumimoji="1" lang="ja-JP" altLang="en-US" sz="1300" kern="1200" dirty="0"/>
        </a:p>
      </dsp:txBody>
      <dsp:txXfrm>
        <a:off x="3292782" y="32600"/>
        <a:ext cx="1121886" cy="366847"/>
      </dsp:txXfrm>
    </dsp:sp>
    <dsp:sp modelId="{EF93FE5D-CECB-421C-A5E7-C8A146A6D18C}">
      <dsp:nvSpPr>
        <dsp:cNvPr id="0" name=""/>
        <dsp:cNvSpPr/>
      </dsp:nvSpPr>
      <dsp:spPr>
        <a:xfrm>
          <a:off x="4475810" y="32600"/>
          <a:ext cx="1019413"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会社概要</a:t>
          </a:r>
          <a:endParaRPr kumimoji="1" lang="ja-JP" altLang="en-US" sz="1300" kern="1200" dirty="0"/>
        </a:p>
      </dsp:txBody>
      <dsp:txXfrm>
        <a:off x="4475810" y="32600"/>
        <a:ext cx="1019413" cy="366847"/>
      </dsp:txXfrm>
    </dsp:sp>
    <dsp:sp modelId="{4872DE25-18B2-4051-AC2E-50E8F9E547B9}">
      <dsp:nvSpPr>
        <dsp:cNvPr id="0" name=""/>
        <dsp:cNvSpPr/>
      </dsp:nvSpPr>
      <dsp:spPr>
        <a:xfrm>
          <a:off x="5556365" y="32600"/>
          <a:ext cx="1112825"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お問い合わせ</a:t>
          </a:r>
          <a:endParaRPr kumimoji="1" lang="ja-JP" altLang="en-US" sz="1300" kern="1200" dirty="0"/>
        </a:p>
      </dsp:txBody>
      <dsp:txXfrm>
        <a:off x="5556365" y="32600"/>
        <a:ext cx="1112825" cy="366847"/>
      </dsp:txXfrm>
    </dsp:sp>
  </dsp:spTree>
</dsp:drawing>
</file>

<file path=ppt/diagrams/drawing48.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FFE1DB0B-A649-43C1-B7D2-CEF3FA2CA620}">
      <dsp:nvSpPr>
        <dsp:cNvPr id="0" name=""/>
        <dsp:cNvSpPr/>
      </dsp:nvSpPr>
      <dsp:spPr>
        <a:xfrm>
          <a:off x="1264847" y="20"/>
          <a:ext cx="736155"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サイトマップ</a:t>
          </a:r>
          <a:endParaRPr kumimoji="1" lang="ja-JP" altLang="en-US" sz="600" kern="1200" dirty="0"/>
        </a:p>
      </dsp:txBody>
      <dsp:txXfrm>
        <a:off x="1264847" y="20"/>
        <a:ext cx="736155" cy="251479"/>
      </dsp:txXfrm>
    </dsp:sp>
    <dsp:sp modelId="{DE94FCB2-DC8D-4E9C-99AC-1B4A02F51ED1}">
      <dsp:nvSpPr>
        <dsp:cNvPr id="0" name=""/>
        <dsp:cNvSpPr/>
      </dsp:nvSpPr>
      <dsp:spPr>
        <a:xfrm>
          <a:off x="2042915" y="20"/>
          <a:ext cx="716887"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個人情報保護方針</a:t>
          </a:r>
          <a:endParaRPr kumimoji="1" lang="ja-JP" altLang="en-US" sz="600" kern="1200" dirty="0"/>
        </a:p>
      </dsp:txBody>
      <dsp:txXfrm>
        <a:off x="2042915" y="20"/>
        <a:ext cx="716887" cy="251479"/>
      </dsp:txXfrm>
    </dsp:sp>
    <dsp:sp modelId="{9E71994E-CAF8-46B6-9D24-24B986C042F2}">
      <dsp:nvSpPr>
        <dsp:cNvPr id="0" name=""/>
        <dsp:cNvSpPr/>
      </dsp:nvSpPr>
      <dsp:spPr>
        <a:xfrm>
          <a:off x="2801716" y="20"/>
          <a:ext cx="678352"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免責事項</a:t>
          </a:r>
          <a:endParaRPr kumimoji="1" lang="ja-JP" altLang="en-US" sz="600" kern="1200" dirty="0"/>
        </a:p>
      </dsp:txBody>
      <dsp:txXfrm>
        <a:off x="2801716" y="20"/>
        <a:ext cx="678352" cy="251479"/>
      </dsp:txXfrm>
    </dsp:sp>
    <dsp:sp modelId="{AB46F437-0746-4546-925E-0EB7C7D5DEEE}">
      <dsp:nvSpPr>
        <dsp:cNvPr id="0" name=""/>
        <dsp:cNvSpPr/>
      </dsp:nvSpPr>
      <dsp:spPr>
        <a:xfrm>
          <a:off x="3521982" y="20"/>
          <a:ext cx="769069"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会社概要</a:t>
          </a:r>
          <a:endParaRPr kumimoji="1" lang="ja-JP" altLang="en-US" sz="600" kern="1200" dirty="0"/>
        </a:p>
      </dsp:txBody>
      <dsp:txXfrm>
        <a:off x="3521982" y="20"/>
        <a:ext cx="769069" cy="251479"/>
      </dsp:txXfrm>
    </dsp:sp>
    <dsp:sp modelId="{EF93FE5D-CECB-421C-A5E7-C8A146A6D18C}">
      <dsp:nvSpPr>
        <dsp:cNvPr id="0" name=""/>
        <dsp:cNvSpPr/>
      </dsp:nvSpPr>
      <dsp:spPr>
        <a:xfrm>
          <a:off x="4332966" y="20"/>
          <a:ext cx="698823"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お問い合わせ</a:t>
          </a:r>
          <a:endParaRPr kumimoji="1" lang="ja-JP" altLang="en-US" sz="600" kern="1200" dirty="0"/>
        </a:p>
      </dsp:txBody>
      <dsp:txXfrm>
        <a:off x="4332966" y="20"/>
        <a:ext cx="698823" cy="251479"/>
      </dsp:txXfrm>
    </dsp:sp>
    <dsp:sp modelId="{4872DE25-18B2-4051-AC2E-50E8F9E547B9}">
      <dsp:nvSpPr>
        <dsp:cNvPr id="0" name=""/>
        <dsp:cNvSpPr/>
      </dsp:nvSpPr>
      <dsp:spPr>
        <a:xfrm>
          <a:off x="5073702" y="20"/>
          <a:ext cx="762858"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お問い合わせ</a:t>
          </a:r>
          <a:endParaRPr kumimoji="1" lang="ja-JP" altLang="en-US" sz="600" kern="1200" dirty="0"/>
        </a:p>
      </dsp:txBody>
      <dsp:txXfrm>
        <a:off x="5073702" y="20"/>
        <a:ext cx="762858" cy="251479"/>
      </dsp:txXfrm>
    </dsp:sp>
  </dsp:spTree>
</dsp:drawing>
</file>

<file path=ppt/diagrams/drawing49.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FFE1DB0B-A649-43C1-B7D2-CEF3FA2CA620}">
      <dsp:nvSpPr>
        <dsp:cNvPr id="0" name=""/>
        <dsp:cNvSpPr/>
      </dsp:nvSpPr>
      <dsp:spPr>
        <a:xfrm>
          <a:off x="168" y="32600"/>
          <a:ext cx="1073872"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en-US" altLang="ja-JP" sz="1300" kern="1200" dirty="0" smtClean="0"/>
            <a:t>HOME</a:t>
          </a:r>
          <a:endParaRPr kumimoji="1" lang="ja-JP" altLang="en-US" sz="1300" kern="1200" dirty="0"/>
        </a:p>
      </dsp:txBody>
      <dsp:txXfrm>
        <a:off x="168" y="32600"/>
        <a:ext cx="1073872" cy="366847"/>
      </dsp:txXfrm>
    </dsp:sp>
    <dsp:sp modelId="{DE94FCB2-DC8D-4E9C-99AC-1B4A02F51ED1}">
      <dsp:nvSpPr>
        <dsp:cNvPr id="0" name=""/>
        <dsp:cNvSpPr/>
      </dsp:nvSpPr>
      <dsp:spPr>
        <a:xfrm>
          <a:off x="1135182" y="32600"/>
          <a:ext cx="1045765"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en-US" altLang="ja-JP" sz="1300" kern="1200" dirty="0" smtClean="0"/>
            <a:t>NEWS</a:t>
          </a:r>
          <a:endParaRPr kumimoji="1" lang="ja-JP" altLang="en-US" sz="1300" kern="1200" dirty="0"/>
        </a:p>
      </dsp:txBody>
      <dsp:txXfrm>
        <a:off x="1135182" y="32600"/>
        <a:ext cx="1045765" cy="366847"/>
      </dsp:txXfrm>
    </dsp:sp>
    <dsp:sp modelId="{9E71994E-CAF8-46B6-9D24-24B986C042F2}">
      <dsp:nvSpPr>
        <dsp:cNvPr id="0" name=""/>
        <dsp:cNvSpPr/>
      </dsp:nvSpPr>
      <dsp:spPr>
        <a:xfrm>
          <a:off x="2242089" y="32600"/>
          <a:ext cx="989552"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サービス</a:t>
          </a:r>
          <a:endParaRPr kumimoji="1" lang="ja-JP" altLang="en-US" sz="1300" kern="1200" dirty="0"/>
        </a:p>
      </dsp:txBody>
      <dsp:txXfrm>
        <a:off x="2242089" y="32600"/>
        <a:ext cx="989552" cy="366847"/>
      </dsp:txXfrm>
    </dsp:sp>
    <dsp:sp modelId="{AB46F437-0746-4546-925E-0EB7C7D5DEEE}">
      <dsp:nvSpPr>
        <dsp:cNvPr id="0" name=""/>
        <dsp:cNvSpPr/>
      </dsp:nvSpPr>
      <dsp:spPr>
        <a:xfrm>
          <a:off x="3292782" y="32600"/>
          <a:ext cx="1121886"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決済端末</a:t>
          </a:r>
          <a:endParaRPr kumimoji="1" lang="ja-JP" altLang="en-US" sz="1300" kern="1200" dirty="0"/>
        </a:p>
      </dsp:txBody>
      <dsp:txXfrm>
        <a:off x="3292782" y="32600"/>
        <a:ext cx="1121886" cy="366847"/>
      </dsp:txXfrm>
    </dsp:sp>
    <dsp:sp modelId="{EF93FE5D-CECB-421C-A5E7-C8A146A6D18C}">
      <dsp:nvSpPr>
        <dsp:cNvPr id="0" name=""/>
        <dsp:cNvSpPr/>
      </dsp:nvSpPr>
      <dsp:spPr>
        <a:xfrm>
          <a:off x="4475810" y="32600"/>
          <a:ext cx="1019413"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会社概要</a:t>
          </a:r>
          <a:endParaRPr kumimoji="1" lang="ja-JP" altLang="en-US" sz="1300" kern="1200" dirty="0"/>
        </a:p>
      </dsp:txBody>
      <dsp:txXfrm>
        <a:off x="4475810" y="32600"/>
        <a:ext cx="1019413" cy="366847"/>
      </dsp:txXfrm>
    </dsp:sp>
    <dsp:sp modelId="{4872DE25-18B2-4051-AC2E-50E8F9E547B9}">
      <dsp:nvSpPr>
        <dsp:cNvPr id="0" name=""/>
        <dsp:cNvSpPr/>
      </dsp:nvSpPr>
      <dsp:spPr>
        <a:xfrm>
          <a:off x="5556365" y="32600"/>
          <a:ext cx="1112825"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お問い合わせ</a:t>
          </a:r>
          <a:endParaRPr kumimoji="1" lang="ja-JP" altLang="en-US" sz="1300" kern="1200" dirty="0"/>
        </a:p>
      </dsp:txBody>
      <dsp:txXfrm>
        <a:off x="5556365" y="32600"/>
        <a:ext cx="1112825" cy="366847"/>
      </dsp:txXfrm>
    </dsp:sp>
  </dsp:spTree>
</dsp:drawing>
</file>

<file path=ppt/diagrams/drawing5.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FFE1DB0B-A649-43C1-B7D2-CEF3FA2CA620}">
      <dsp:nvSpPr>
        <dsp:cNvPr id="0" name=""/>
        <dsp:cNvSpPr/>
      </dsp:nvSpPr>
      <dsp:spPr>
        <a:xfrm>
          <a:off x="168" y="32600"/>
          <a:ext cx="1073872"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en-US" altLang="ja-JP" sz="1300" kern="1200" dirty="0" smtClean="0"/>
            <a:t>HOME</a:t>
          </a:r>
          <a:endParaRPr kumimoji="1" lang="ja-JP" altLang="en-US" sz="1300" kern="1200" dirty="0"/>
        </a:p>
      </dsp:txBody>
      <dsp:txXfrm>
        <a:off x="168" y="32600"/>
        <a:ext cx="1073872" cy="366847"/>
      </dsp:txXfrm>
    </dsp:sp>
    <dsp:sp modelId="{DE94FCB2-DC8D-4E9C-99AC-1B4A02F51ED1}">
      <dsp:nvSpPr>
        <dsp:cNvPr id="0" name=""/>
        <dsp:cNvSpPr/>
      </dsp:nvSpPr>
      <dsp:spPr>
        <a:xfrm>
          <a:off x="1135182" y="32600"/>
          <a:ext cx="1045765"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en-US" altLang="ja-JP" sz="1300" kern="1200" dirty="0" smtClean="0"/>
            <a:t>NEWS</a:t>
          </a:r>
          <a:endParaRPr kumimoji="1" lang="ja-JP" altLang="en-US" sz="1300" kern="1200" dirty="0"/>
        </a:p>
      </dsp:txBody>
      <dsp:txXfrm>
        <a:off x="1135182" y="32600"/>
        <a:ext cx="1045765" cy="366847"/>
      </dsp:txXfrm>
    </dsp:sp>
    <dsp:sp modelId="{9E71994E-CAF8-46B6-9D24-24B986C042F2}">
      <dsp:nvSpPr>
        <dsp:cNvPr id="0" name=""/>
        <dsp:cNvSpPr/>
      </dsp:nvSpPr>
      <dsp:spPr>
        <a:xfrm>
          <a:off x="2242089" y="32600"/>
          <a:ext cx="989552"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サービス</a:t>
          </a:r>
          <a:endParaRPr kumimoji="1" lang="ja-JP" altLang="en-US" sz="1300" kern="1200" dirty="0"/>
        </a:p>
      </dsp:txBody>
      <dsp:txXfrm>
        <a:off x="2242089" y="32600"/>
        <a:ext cx="989552" cy="366847"/>
      </dsp:txXfrm>
    </dsp:sp>
    <dsp:sp modelId="{AB46F437-0746-4546-925E-0EB7C7D5DEEE}">
      <dsp:nvSpPr>
        <dsp:cNvPr id="0" name=""/>
        <dsp:cNvSpPr/>
      </dsp:nvSpPr>
      <dsp:spPr>
        <a:xfrm>
          <a:off x="3292782" y="32600"/>
          <a:ext cx="1121886"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決済端末</a:t>
          </a:r>
          <a:endParaRPr kumimoji="1" lang="ja-JP" altLang="en-US" sz="1300" kern="1200" dirty="0"/>
        </a:p>
      </dsp:txBody>
      <dsp:txXfrm>
        <a:off x="3292782" y="32600"/>
        <a:ext cx="1121886" cy="366847"/>
      </dsp:txXfrm>
    </dsp:sp>
    <dsp:sp modelId="{EF93FE5D-CECB-421C-A5E7-C8A146A6D18C}">
      <dsp:nvSpPr>
        <dsp:cNvPr id="0" name=""/>
        <dsp:cNvSpPr/>
      </dsp:nvSpPr>
      <dsp:spPr>
        <a:xfrm>
          <a:off x="4475810" y="32600"/>
          <a:ext cx="1019413"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会社概要</a:t>
          </a:r>
          <a:endParaRPr kumimoji="1" lang="ja-JP" altLang="en-US" sz="1300" kern="1200" dirty="0"/>
        </a:p>
      </dsp:txBody>
      <dsp:txXfrm>
        <a:off x="4475810" y="32600"/>
        <a:ext cx="1019413" cy="366847"/>
      </dsp:txXfrm>
    </dsp:sp>
    <dsp:sp modelId="{4872DE25-18B2-4051-AC2E-50E8F9E547B9}">
      <dsp:nvSpPr>
        <dsp:cNvPr id="0" name=""/>
        <dsp:cNvSpPr/>
      </dsp:nvSpPr>
      <dsp:spPr>
        <a:xfrm>
          <a:off x="5556365" y="32600"/>
          <a:ext cx="1112825"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お問い合わせ</a:t>
          </a:r>
          <a:endParaRPr kumimoji="1" lang="ja-JP" altLang="en-US" sz="1300" kern="1200" dirty="0"/>
        </a:p>
      </dsp:txBody>
      <dsp:txXfrm>
        <a:off x="5556365" y="32600"/>
        <a:ext cx="1112825" cy="366847"/>
      </dsp:txXfrm>
    </dsp:sp>
  </dsp:spTree>
</dsp:drawing>
</file>

<file path=ppt/diagrams/drawing50.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Tree>
</dsp:drawing>
</file>

<file path=ppt/diagrams/drawing5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Tree>
</dsp:drawing>
</file>

<file path=ppt/diagrams/drawing52.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Tree>
</dsp:drawing>
</file>

<file path=ppt/diagrams/drawing53.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Tree>
</dsp:drawing>
</file>

<file path=ppt/diagrams/drawing54.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Tree>
</dsp:drawing>
</file>

<file path=ppt/diagrams/drawing55.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Tree>
</dsp:drawing>
</file>

<file path=ppt/diagrams/drawing56.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Tree>
</dsp:drawing>
</file>

<file path=ppt/diagrams/drawing57.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Tree>
</dsp:drawing>
</file>

<file path=ppt/diagrams/drawing58.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Tree>
</dsp:drawing>
</file>

<file path=ppt/diagrams/drawing59.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Tree>
</dsp:drawing>
</file>

<file path=ppt/diagrams/drawing6.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FFE1DB0B-A649-43C1-B7D2-CEF3FA2CA620}">
      <dsp:nvSpPr>
        <dsp:cNvPr id="0" name=""/>
        <dsp:cNvSpPr/>
      </dsp:nvSpPr>
      <dsp:spPr>
        <a:xfrm>
          <a:off x="1264847" y="20"/>
          <a:ext cx="736155"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サイトマップ</a:t>
          </a:r>
          <a:endParaRPr kumimoji="1" lang="ja-JP" altLang="en-US" sz="600" kern="1200" dirty="0"/>
        </a:p>
      </dsp:txBody>
      <dsp:txXfrm>
        <a:off x="1264847" y="20"/>
        <a:ext cx="736155" cy="251479"/>
      </dsp:txXfrm>
    </dsp:sp>
    <dsp:sp modelId="{DE94FCB2-DC8D-4E9C-99AC-1B4A02F51ED1}">
      <dsp:nvSpPr>
        <dsp:cNvPr id="0" name=""/>
        <dsp:cNvSpPr/>
      </dsp:nvSpPr>
      <dsp:spPr>
        <a:xfrm>
          <a:off x="2042915" y="20"/>
          <a:ext cx="716887"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個人情報保護方針</a:t>
          </a:r>
          <a:endParaRPr kumimoji="1" lang="ja-JP" altLang="en-US" sz="600" kern="1200" dirty="0"/>
        </a:p>
      </dsp:txBody>
      <dsp:txXfrm>
        <a:off x="2042915" y="20"/>
        <a:ext cx="716887" cy="251479"/>
      </dsp:txXfrm>
    </dsp:sp>
    <dsp:sp modelId="{9E71994E-CAF8-46B6-9D24-24B986C042F2}">
      <dsp:nvSpPr>
        <dsp:cNvPr id="0" name=""/>
        <dsp:cNvSpPr/>
      </dsp:nvSpPr>
      <dsp:spPr>
        <a:xfrm>
          <a:off x="2801716" y="20"/>
          <a:ext cx="678352"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免責事項</a:t>
          </a:r>
          <a:endParaRPr kumimoji="1" lang="ja-JP" altLang="en-US" sz="600" kern="1200" dirty="0"/>
        </a:p>
      </dsp:txBody>
      <dsp:txXfrm>
        <a:off x="2801716" y="20"/>
        <a:ext cx="678352" cy="251479"/>
      </dsp:txXfrm>
    </dsp:sp>
    <dsp:sp modelId="{AB46F437-0746-4546-925E-0EB7C7D5DEEE}">
      <dsp:nvSpPr>
        <dsp:cNvPr id="0" name=""/>
        <dsp:cNvSpPr/>
      </dsp:nvSpPr>
      <dsp:spPr>
        <a:xfrm>
          <a:off x="3521982" y="20"/>
          <a:ext cx="769069"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会社概要</a:t>
          </a:r>
          <a:endParaRPr kumimoji="1" lang="ja-JP" altLang="en-US" sz="600" kern="1200" dirty="0"/>
        </a:p>
      </dsp:txBody>
      <dsp:txXfrm>
        <a:off x="3521982" y="20"/>
        <a:ext cx="769069" cy="251479"/>
      </dsp:txXfrm>
    </dsp:sp>
    <dsp:sp modelId="{EF93FE5D-CECB-421C-A5E7-C8A146A6D18C}">
      <dsp:nvSpPr>
        <dsp:cNvPr id="0" name=""/>
        <dsp:cNvSpPr/>
      </dsp:nvSpPr>
      <dsp:spPr>
        <a:xfrm>
          <a:off x="4332966" y="20"/>
          <a:ext cx="698823"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お問い合わせ</a:t>
          </a:r>
          <a:endParaRPr kumimoji="1" lang="ja-JP" altLang="en-US" sz="600" kern="1200" dirty="0"/>
        </a:p>
      </dsp:txBody>
      <dsp:txXfrm>
        <a:off x="4332966" y="20"/>
        <a:ext cx="698823" cy="251479"/>
      </dsp:txXfrm>
    </dsp:sp>
    <dsp:sp modelId="{4872DE25-18B2-4051-AC2E-50E8F9E547B9}">
      <dsp:nvSpPr>
        <dsp:cNvPr id="0" name=""/>
        <dsp:cNvSpPr/>
      </dsp:nvSpPr>
      <dsp:spPr>
        <a:xfrm>
          <a:off x="5073702" y="20"/>
          <a:ext cx="762858"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お問い合わせ</a:t>
          </a:r>
          <a:endParaRPr kumimoji="1" lang="ja-JP" altLang="en-US" sz="600" kern="1200" dirty="0"/>
        </a:p>
      </dsp:txBody>
      <dsp:txXfrm>
        <a:off x="5073702" y="20"/>
        <a:ext cx="762858" cy="251479"/>
      </dsp:txXfrm>
    </dsp:sp>
  </dsp:spTree>
</dsp:drawing>
</file>

<file path=ppt/diagrams/drawing60.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Tree>
</dsp:drawing>
</file>

<file path=ppt/diagrams/drawing6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Tree>
</dsp:drawing>
</file>

<file path=ppt/diagrams/drawing62.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Tree>
</dsp:drawing>
</file>

<file path=ppt/diagrams/drawing63.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Tree>
</dsp:drawing>
</file>

<file path=ppt/diagrams/drawing64.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Tree>
</dsp:drawing>
</file>

<file path=ppt/diagrams/drawing65.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Tree>
</dsp:drawing>
</file>

<file path=ppt/diagrams/drawing66.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Tree>
</dsp:drawing>
</file>

<file path=ppt/diagrams/drawing67.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Tree>
</dsp:drawing>
</file>

<file path=ppt/diagrams/drawing68.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Tree>
</dsp:drawing>
</file>

<file path=ppt/diagrams/drawing69.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Tree>
</dsp:drawing>
</file>

<file path=ppt/diagrams/drawing7.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FFE1DB0B-A649-43C1-B7D2-CEF3FA2CA620}">
      <dsp:nvSpPr>
        <dsp:cNvPr id="0" name=""/>
        <dsp:cNvSpPr/>
      </dsp:nvSpPr>
      <dsp:spPr>
        <a:xfrm>
          <a:off x="168" y="32600"/>
          <a:ext cx="1073872"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en-US" altLang="ja-JP" sz="1300" kern="1200" dirty="0" smtClean="0"/>
            <a:t>HOME</a:t>
          </a:r>
          <a:endParaRPr kumimoji="1" lang="ja-JP" altLang="en-US" sz="1300" kern="1200" dirty="0"/>
        </a:p>
      </dsp:txBody>
      <dsp:txXfrm>
        <a:off x="168" y="32600"/>
        <a:ext cx="1073872" cy="366847"/>
      </dsp:txXfrm>
    </dsp:sp>
    <dsp:sp modelId="{DE94FCB2-DC8D-4E9C-99AC-1B4A02F51ED1}">
      <dsp:nvSpPr>
        <dsp:cNvPr id="0" name=""/>
        <dsp:cNvSpPr/>
      </dsp:nvSpPr>
      <dsp:spPr>
        <a:xfrm>
          <a:off x="1135182" y="32600"/>
          <a:ext cx="1045765"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en-US" altLang="ja-JP" sz="1300" kern="1200" dirty="0" smtClean="0"/>
            <a:t>NEWS</a:t>
          </a:r>
          <a:endParaRPr kumimoji="1" lang="ja-JP" altLang="en-US" sz="1300" kern="1200" dirty="0"/>
        </a:p>
      </dsp:txBody>
      <dsp:txXfrm>
        <a:off x="1135182" y="32600"/>
        <a:ext cx="1045765" cy="366847"/>
      </dsp:txXfrm>
    </dsp:sp>
    <dsp:sp modelId="{9E71994E-CAF8-46B6-9D24-24B986C042F2}">
      <dsp:nvSpPr>
        <dsp:cNvPr id="0" name=""/>
        <dsp:cNvSpPr/>
      </dsp:nvSpPr>
      <dsp:spPr>
        <a:xfrm>
          <a:off x="2242089" y="32600"/>
          <a:ext cx="989552"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サービス</a:t>
          </a:r>
          <a:endParaRPr kumimoji="1" lang="ja-JP" altLang="en-US" sz="1300" kern="1200" dirty="0"/>
        </a:p>
      </dsp:txBody>
      <dsp:txXfrm>
        <a:off x="2242089" y="32600"/>
        <a:ext cx="989552" cy="366847"/>
      </dsp:txXfrm>
    </dsp:sp>
    <dsp:sp modelId="{AB46F437-0746-4546-925E-0EB7C7D5DEEE}">
      <dsp:nvSpPr>
        <dsp:cNvPr id="0" name=""/>
        <dsp:cNvSpPr/>
      </dsp:nvSpPr>
      <dsp:spPr>
        <a:xfrm>
          <a:off x="3292782" y="32600"/>
          <a:ext cx="1121886"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決済端末</a:t>
          </a:r>
          <a:endParaRPr kumimoji="1" lang="ja-JP" altLang="en-US" sz="1300" kern="1200" dirty="0"/>
        </a:p>
      </dsp:txBody>
      <dsp:txXfrm>
        <a:off x="3292782" y="32600"/>
        <a:ext cx="1121886" cy="366847"/>
      </dsp:txXfrm>
    </dsp:sp>
    <dsp:sp modelId="{EF93FE5D-CECB-421C-A5E7-C8A146A6D18C}">
      <dsp:nvSpPr>
        <dsp:cNvPr id="0" name=""/>
        <dsp:cNvSpPr/>
      </dsp:nvSpPr>
      <dsp:spPr>
        <a:xfrm>
          <a:off x="4475810" y="32600"/>
          <a:ext cx="1019413"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会社概要</a:t>
          </a:r>
          <a:endParaRPr kumimoji="1" lang="ja-JP" altLang="en-US" sz="1300" kern="1200" dirty="0"/>
        </a:p>
      </dsp:txBody>
      <dsp:txXfrm>
        <a:off x="4475810" y="32600"/>
        <a:ext cx="1019413" cy="366847"/>
      </dsp:txXfrm>
    </dsp:sp>
    <dsp:sp modelId="{4872DE25-18B2-4051-AC2E-50E8F9E547B9}">
      <dsp:nvSpPr>
        <dsp:cNvPr id="0" name=""/>
        <dsp:cNvSpPr/>
      </dsp:nvSpPr>
      <dsp:spPr>
        <a:xfrm>
          <a:off x="5556365" y="32600"/>
          <a:ext cx="1112825"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お問い合わせ</a:t>
          </a:r>
          <a:endParaRPr kumimoji="1" lang="ja-JP" altLang="en-US" sz="1300" kern="1200" dirty="0"/>
        </a:p>
      </dsp:txBody>
      <dsp:txXfrm>
        <a:off x="5556365" y="32600"/>
        <a:ext cx="1112825" cy="366847"/>
      </dsp:txXfrm>
    </dsp:sp>
  </dsp:spTree>
</dsp:drawing>
</file>

<file path=ppt/diagrams/drawing70.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Tree>
</dsp:drawing>
</file>

<file path=ppt/diagrams/drawing7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Tree>
</dsp:drawing>
</file>

<file path=ppt/diagrams/drawing8.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FFE1DB0B-A649-43C1-B7D2-CEF3FA2CA620}">
      <dsp:nvSpPr>
        <dsp:cNvPr id="0" name=""/>
        <dsp:cNvSpPr/>
      </dsp:nvSpPr>
      <dsp:spPr>
        <a:xfrm>
          <a:off x="1264847" y="20"/>
          <a:ext cx="736155"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サイトマップ</a:t>
          </a:r>
          <a:endParaRPr kumimoji="1" lang="ja-JP" altLang="en-US" sz="600" kern="1200" dirty="0"/>
        </a:p>
      </dsp:txBody>
      <dsp:txXfrm>
        <a:off x="1264847" y="20"/>
        <a:ext cx="736155" cy="251479"/>
      </dsp:txXfrm>
    </dsp:sp>
    <dsp:sp modelId="{DE94FCB2-DC8D-4E9C-99AC-1B4A02F51ED1}">
      <dsp:nvSpPr>
        <dsp:cNvPr id="0" name=""/>
        <dsp:cNvSpPr/>
      </dsp:nvSpPr>
      <dsp:spPr>
        <a:xfrm>
          <a:off x="2042915" y="20"/>
          <a:ext cx="716887"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個人情報保護方針</a:t>
          </a:r>
          <a:endParaRPr kumimoji="1" lang="ja-JP" altLang="en-US" sz="600" kern="1200" dirty="0"/>
        </a:p>
      </dsp:txBody>
      <dsp:txXfrm>
        <a:off x="2042915" y="20"/>
        <a:ext cx="716887" cy="251479"/>
      </dsp:txXfrm>
    </dsp:sp>
    <dsp:sp modelId="{9E71994E-CAF8-46B6-9D24-24B986C042F2}">
      <dsp:nvSpPr>
        <dsp:cNvPr id="0" name=""/>
        <dsp:cNvSpPr/>
      </dsp:nvSpPr>
      <dsp:spPr>
        <a:xfrm>
          <a:off x="2801716" y="20"/>
          <a:ext cx="678352"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免責事項</a:t>
          </a:r>
          <a:endParaRPr kumimoji="1" lang="ja-JP" altLang="en-US" sz="600" kern="1200" dirty="0"/>
        </a:p>
      </dsp:txBody>
      <dsp:txXfrm>
        <a:off x="2801716" y="20"/>
        <a:ext cx="678352" cy="251479"/>
      </dsp:txXfrm>
    </dsp:sp>
    <dsp:sp modelId="{AB46F437-0746-4546-925E-0EB7C7D5DEEE}">
      <dsp:nvSpPr>
        <dsp:cNvPr id="0" name=""/>
        <dsp:cNvSpPr/>
      </dsp:nvSpPr>
      <dsp:spPr>
        <a:xfrm>
          <a:off x="3521982" y="20"/>
          <a:ext cx="769069"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会社概要</a:t>
          </a:r>
          <a:endParaRPr kumimoji="1" lang="ja-JP" altLang="en-US" sz="600" kern="1200" dirty="0"/>
        </a:p>
      </dsp:txBody>
      <dsp:txXfrm>
        <a:off x="3521982" y="20"/>
        <a:ext cx="769069" cy="251479"/>
      </dsp:txXfrm>
    </dsp:sp>
    <dsp:sp modelId="{EF93FE5D-CECB-421C-A5E7-C8A146A6D18C}">
      <dsp:nvSpPr>
        <dsp:cNvPr id="0" name=""/>
        <dsp:cNvSpPr/>
      </dsp:nvSpPr>
      <dsp:spPr>
        <a:xfrm>
          <a:off x="4332966" y="20"/>
          <a:ext cx="698823"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お問い合わせ</a:t>
          </a:r>
          <a:endParaRPr kumimoji="1" lang="ja-JP" altLang="en-US" sz="600" kern="1200" dirty="0"/>
        </a:p>
      </dsp:txBody>
      <dsp:txXfrm>
        <a:off x="4332966" y="20"/>
        <a:ext cx="698823" cy="251479"/>
      </dsp:txXfrm>
    </dsp:sp>
    <dsp:sp modelId="{4872DE25-18B2-4051-AC2E-50E8F9E547B9}">
      <dsp:nvSpPr>
        <dsp:cNvPr id="0" name=""/>
        <dsp:cNvSpPr/>
      </dsp:nvSpPr>
      <dsp:spPr>
        <a:xfrm>
          <a:off x="5073702" y="20"/>
          <a:ext cx="762858"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お問い合わせ</a:t>
          </a:r>
          <a:endParaRPr kumimoji="1" lang="ja-JP" altLang="en-US" sz="600" kern="1200" dirty="0"/>
        </a:p>
      </dsp:txBody>
      <dsp:txXfrm>
        <a:off x="5073702" y="20"/>
        <a:ext cx="762858" cy="251479"/>
      </dsp:txXfrm>
    </dsp:sp>
  </dsp:spTree>
</dsp:drawing>
</file>

<file path=ppt/diagrams/drawing9.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FFE1DB0B-A649-43C1-B7D2-CEF3FA2CA620}">
      <dsp:nvSpPr>
        <dsp:cNvPr id="0" name=""/>
        <dsp:cNvSpPr/>
      </dsp:nvSpPr>
      <dsp:spPr>
        <a:xfrm>
          <a:off x="168" y="32600"/>
          <a:ext cx="1073872"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en-US" altLang="ja-JP" sz="1300" kern="1200" dirty="0" smtClean="0"/>
            <a:t>HOME</a:t>
          </a:r>
          <a:endParaRPr kumimoji="1" lang="ja-JP" altLang="en-US" sz="1300" kern="1200" dirty="0"/>
        </a:p>
      </dsp:txBody>
      <dsp:txXfrm>
        <a:off x="168" y="32600"/>
        <a:ext cx="1073872" cy="366847"/>
      </dsp:txXfrm>
    </dsp:sp>
    <dsp:sp modelId="{DE94FCB2-DC8D-4E9C-99AC-1B4A02F51ED1}">
      <dsp:nvSpPr>
        <dsp:cNvPr id="0" name=""/>
        <dsp:cNvSpPr/>
      </dsp:nvSpPr>
      <dsp:spPr>
        <a:xfrm>
          <a:off x="1135182" y="32600"/>
          <a:ext cx="1045765"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en-US" altLang="ja-JP" sz="1300" kern="1200" dirty="0" smtClean="0"/>
            <a:t>NEWS</a:t>
          </a:r>
          <a:endParaRPr kumimoji="1" lang="ja-JP" altLang="en-US" sz="1300" kern="1200" dirty="0"/>
        </a:p>
      </dsp:txBody>
      <dsp:txXfrm>
        <a:off x="1135182" y="32600"/>
        <a:ext cx="1045765" cy="366847"/>
      </dsp:txXfrm>
    </dsp:sp>
    <dsp:sp modelId="{9E71994E-CAF8-46B6-9D24-24B986C042F2}">
      <dsp:nvSpPr>
        <dsp:cNvPr id="0" name=""/>
        <dsp:cNvSpPr/>
      </dsp:nvSpPr>
      <dsp:spPr>
        <a:xfrm>
          <a:off x="2242089" y="32600"/>
          <a:ext cx="989552"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サービス</a:t>
          </a:r>
          <a:endParaRPr kumimoji="1" lang="ja-JP" altLang="en-US" sz="1300" kern="1200" dirty="0"/>
        </a:p>
      </dsp:txBody>
      <dsp:txXfrm>
        <a:off x="2242089" y="32600"/>
        <a:ext cx="989552" cy="366847"/>
      </dsp:txXfrm>
    </dsp:sp>
    <dsp:sp modelId="{AB46F437-0746-4546-925E-0EB7C7D5DEEE}">
      <dsp:nvSpPr>
        <dsp:cNvPr id="0" name=""/>
        <dsp:cNvSpPr/>
      </dsp:nvSpPr>
      <dsp:spPr>
        <a:xfrm>
          <a:off x="3292782" y="32600"/>
          <a:ext cx="1121886"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決済端末</a:t>
          </a:r>
          <a:endParaRPr kumimoji="1" lang="ja-JP" altLang="en-US" sz="1300" kern="1200" dirty="0"/>
        </a:p>
      </dsp:txBody>
      <dsp:txXfrm>
        <a:off x="3292782" y="32600"/>
        <a:ext cx="1121886" cy="366847"/>
      </dsp:txXfrm>
    </dsp:sp>
    <dsp:sp modelId="{EF93FE5D-CECB-421C-A5E7-C8A146A6D18C}">
      <dsp:nvSpPr>
        <dsp:cNvPr id="0" name=""/>
        <dsp:cNvSpPr/>
      </dsp:nvSpPr>
      <dsp:spPr>
        <a:xfrm>
          <a:off x="4475810" y="32600"/>
          <a:ext cx="1019413"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会社概要</a:t>
          </a:r>
          <a:endParaRPr kumimoji="1" lang="ja-JP" altLang="en-US" sz="1300" kern="1200" dirty="0"/>
        </a:p>
      </dsp:txBody>
      <dsp:txXfrm>
        <a:off x="4475810" y="32600"/>
        <a:ext cx="1019413" cy="366847"/>
      </dsp:txXfrm>
    </dsp:sp>
    <dsp:sp modelId="{4872DE25-18B2-4051-AC2E-50E8F9E547B9}">
      <dsp:nvSpPr>
        <dsp:cNvPr id="0" name=""/>
        <dsp:cNvSpPr/>
      </dsp:nvSpPr>
      <dsp:spPr>
        <a:xfrm>
          <a:off x="5556365" y="32600"/>
          <a:ext cx="1112825"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お問い合わせ</a:t>
          </a:r>
          <a:endParaRPr kumimoji="1" lang="ja-JP" altLang="en-US" sz="1300" kern="1200" dirty="0"/>
        </a:p>
      </dsp:txBody>
      <dsp:txXfrm>
        <a:off x="5556365" y="32600"/>
        <a:ext cx="1112825" cy="366847"/>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default">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default">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default">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default">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default">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5/8/layout/default">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05/8/layout/default">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7.xml><?xml version="1.0" encoding="utf-8"?>
<dgm:layoutDef xmlns:dgm="http://schemas.openxmlformats.org/drawingml/2006/diagram" xmlns:a="http://schemas.openxmlformats.org/drawingml/2006/main" uniqueId="urn:microsoft.com/office/officeart/2005/8/layout/default">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8.xml><?xml version="1.0" encoding="utf-8"?>
<dgm:layoutDef xmlns:dgm="http://schemas.openxmlformats.org/drawingml/2006/diagram" xmlns:a="http://schemas.openxmlformats.org/drawingml/2006/main" uniqueId="urn:microsoft.com/office/officeart/2005/8/layout/default">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9.xml><?xml version="1.0" encoding="utf-8"?>
<dgm:layoutDef xmlns:dgm="http://schemas.openxmlformats.org/drawingml/2006/diagram" xmlns:a="http://schemas.openxmlformats.org/drawingml/2006/main" uniqueId="urn:microsoft.com/office/officeart/2005/8/layout/default">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0.xml><?xml version="1.0" encoding="utf-8"?>
<dgm:layoutDef xmlns:dgm="http://schemas.openxmlformats.org/drawingml/2006/diagram" xmlns:a="http://schemas.openxmlformats.org/drawingml/2006/main" uniqueId="urn:microsoft.com/office/officeart/2005/8/layout/default">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1.xml><?xml version="1.0" encoding="utf-8"?>
<dgm:layoutDef xmlns:dgm="http://schemas.openxmlformats.org/drawingml/2006/diagram" xmlns:a="http://schemas.openxmlformats.org/drawingml/2006/main" uniqueId="urn:microsoft.com/office/officeart/2005/8/layout/default">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2.xml><?xml version="1.0" encoding="utf-8"?>
<dgm:layoutDef xmlns:dgm="http://schemas.openxmlformats.org/drawingml/2006/diagram" xmlns:a="http://schemas.openxmlformats.org/drawingml/2006/main" uniqueId="urn:microsoft.com/office/officeart/2005/8/layout/default">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3.xml><?xml version="1.0" encoding="utf-8"?>
<dgm:layoutDef xmlns:dgm="http://schemas.openxmlformats.org/drawingml/2006/diagram" xmlns:a="http://schemas.openxmlformats.org/drawingml/2006/main" uniqueId="urn:microsoft.com/office/officeart/2005/8/layout/default">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4.xml><?xml version="1.0" encoding="utf-8"?>
<dgm:layoutDef xmlns:dgm="http://schemas.openxmlformats.org/drawingml/2006/diagram" xmlns:a="http://schemas.openxmlformats.org/drawingml/2006/main" uniqueId="urn:microsoft.com/office/officeart/2005/8/layout/default">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5.xml><?xml version="1.0" encoding="utf-8"?>
<dgm:layoutDef xmlns:dgm="http://schemas.openxmlformats.org/drawingml/2006/diagram" xmlns:a="http://schemas.openxmlformats.org/drawingml/2006/main" uniqueId="urn:microsoft.com/office/officeart/2005/8/layout/default">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6.xml><?xml version="1.0" encoding="utf-8"?>
<dgm:layoutDef xmlns:dgm="http://schemas.openxmlformats.org/drawingml/2006/diagram" xmlns:a="http://schemas.openxmlformats.org/drawingml/2006/main" uniqueId="urn:microsoft.com/office/officeart/2005/8/layout/default">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7.xml><?xml version="1.0" encoding="utf-8"?>
<dgm:layoutDef xmlns:dgm="http://schemas.openxmlformats.org/drawingml/2006/diagram" xmlns:a="http://schemas.openxmlformats.org/drawingml/2006/main" uniqueId="urn:microsoft.com/office/officeart/2005/8/layout/default">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8.xml><?xml version="1.0" encoding="utf-8"?>
<dgm:layoutDef xmlns:dgm="http://schemas.openxmlformats.org/drawingml/2006/diagram" xmlns:a="http://schemas.openxmlformats.org/drawingml/2006/main" uniqueId="urn:microsoft.com/office/officeart/2005/8/layout/default">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9.xml><?xml version="1.0" encoding="utf-8"?>
<dgm:layoutDef xmlns:dgm="http://schemas.openxmlformats.org/drawingml/2006/diagram" xmlns:a="http://schemas.openxmlformats.org/drawingml/2006/main" uniqueId="urn:microsoft.com/office/officeart/2005/8/layout/default">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0.xml><?xml version="1.0" encoding="utf-8"?>
<dgm:layoutDef xmlns:dgm="http://schemas.openxmlformats.org/drawingml/2006/diagram" xmlns:a="http://schemas.openxmlformats.org/drawingml/2006/main" uniqueId="urn:microsoft.com/office/officeart/2005/8/layout/default">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1.xml><?xml version="1.0" encoding="utf-8"?>
<dgm:layoutDef xmlns:dgm="http://schemas.openxmlformats.org/drawingml/2006/diagram" xmlns:a="http://schemas.openxmlformats.org/drawingml/2006/main" uniqueId="urn:microsoft.com/office/officeart/2005/8/layout/default">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2.xml><?xml version="1.0" encoding="utf-8"?>
<dgm:layoutDef xmlns:dgm="http://schemas.openxmlformats.org/drawingml/2006/diagram" xmlns:a="http://schemas.openxmlformats.org/drawingml/2006/main" uniqueId="urn:microsoft.com/office/officeart/2005/8/layout/default">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3.xml><?xml version="1.0" encoding="utf-8"?>
<dgm:layoutDef xmlns:dgm="http://schemas.openxmlformats.org/drawingml/2006/diagram" xmlns:a="http://schemas.openxmlformats.org/drawingml/2006/main" uniqueId="urn:microsoft.com/office/officeart/2005/8/layout/default">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4.xml><?xml version="1.0" encoding="utf-8"?>
<dgm:layoutDef xmlns:dgm="http://schemas.openxmlformats.org/drawingml/2006/diagram" xmlns:a="http://schemas.openxmlformats.org/drawingml/2006/main" uniqueId="urn:microsoft.com/office/officeart/2005/8/layout/default">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5.xml><?xml version="1.0" encoding="utf-8"?>
<dgm:layoutDef xmlns:dgm="http://schemas.openxmlformats.org/drawingml/2006/diagram" xmlns:a="http://schemas.openxmlformats.org/drawingml/2006/main" uniqueId="urn:microsoft.com/office/officeart/2005/8/layout/default">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6.xml><?xml version="1.0" encoding="utf-8"?>
<dgm:layoutDef xmlns:dgm="http://schemas.openxmlformats.org/drawingml/2006/diagram" xmlns:a="http://schemas.openxmlformats.org/drawingml/2006/main" uniqueId="urn:microsoft.com/office/officeart/2005/8/layout/default">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7.xml><?xml version="1.0" encoding="utf-8"?>
<dgm:layoutDef xmlns:dgm="http://schemas.openxmlformats.org/drawingml/2006/diagram" xmlns:a="http://schemas.openxmlformats.org/drawingml/2006/main" uniqueId="urn:microsoft.com/office/officeart/2005/8/layout/default">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8.xml><?xml version="1.0" encoding="utf-8"?>
<dgm:layoutDef xmlns:dgm="http://schemas.openxmlformats.org/drawingml/2006/diagram" xmlns:a="http://schemas.openxmlformats.org/drawingml/2006/main" uniqueId="urn:microsoft.com/office/officeart/2005/8/layout/default">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9.xml><?xml version="1.0" encoding="utf-8"?>
<dgm:layoutDef xmlns:dgm="http://schemas.openxmlformats.org/drawingml/2006/diagram" xmlns:a="http://schemas.openxmlformats.org/drawingml/2006/main" uniqueId="urn:microsoft.com/office/officeart/2005/8/layout/default">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0.xml><?xml version="1.0" encoding="utf-8"?>
<dgm:layoutDef xmlns:dgm="http://schemas.openxmlformats.org/drawingml/2006/diagram" xmlns:a="http://schemas.openxmlformats.org/drawingml/2006/main" uniqueId="urn:microsoft.com/office/officeart/2005/8/layout/default">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1.xml><?xml version="1.0" encoding="utf-8"?>
<dgm:layoutDef xmlns:dgm="http://schemas.openxmlformats.org/drawingml/2006/diagram" xmlns:a="http://schemas.openxmlformats.org/drawingml/2006/main" uniqueId="urn:microsoft.com/office/officeart/2005/8/layout/default">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2.xml><?xml version="1.0" encoding="utf-8"?>
<dgm:layoutDef xmlns:dgm="http://schemas.openxmlformats.org/drawingml/2006/diagram" xmlns:a="http://schemas.openxmlformats.org/drawingml/2006/main" uniqueId="urn:microsoft.com/office/officeart/2005/8/layout/default">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3.xml><?xml version="1.0" encoding="utf-8"?>
<dgm:layoutDef xmlns:dgm="http://schemas.openxmlformats.org/drawingml/2006/diagram" xmlns:a="http://schemas.openxmlformats.org/drawingml/2006/main" uniqueId="urn:microsoft.com/office/officeart/2005/8/layout/default">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5.xml><?xml version="1.0" encoding="utf-8"?>
<dgm:layoutDef xmlns:dgm="http://schemas.openxmlformats.org/drawingml/2006/diagram" xmlns:a="http://schemas.openxmlformats.org/drawingml/2006/main" uniqueId="urn:microsoft.com/office/officeart/2005/8/layout/default">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6.xml><?xml version="1.0" encoding="utf-8"?>
<dgm:layoutDef xmlns:dgm="http://schemas.openxmlformats.org/drawingml/2006/diagram" xmlns:a="http://schemas.openxmlformats.org/drawingml/2006/main" uniqueId="urn:microsoft.com/office/officeart/2005/8/layout/default">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7.xml><?xml version="1.0" encoding="utf-8"?>
<dgm:layoutDef xmlns:dgm="http://schemas.openxmlformats.org/drawingml/2006/diagram" xmlns:a="http://schemas.openxmlformats.org/drawingml/2006/main" uniqueId="urn:microsoft.com/office/officeart/2005/8/layout/default">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8.xml><?xml version="1.0" encoding="utf-8"?>
<dgm:layoutDef xmlns:dgm="http://schemas.openxmlformats.org/drawingml/2006/diagram" xmlns:a="http://schemas.openxmlformats.org/drawingml/2006/main" uniqueId="urn:microsoft.com/office/officeart/2005/8/layout/default">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9.xml><?xml version="1.0" encoding="utf-8"?>
<dgm:layoutDef xmlns:dgm="http://schemas.openxmlformats.org/drawingml/2006/diagram" xmlns:a="http://schemas.openxmlformats.org/drawingml/2006/main" uniqueId="urn:microsoft.com/office/officeart/2005/8/layout/default">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default">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0.xml><?xml version="1.0" encoding="utf-8"?>
<dgm:layoutDef xmlns:dgm="http://schemas.openxmlformats.org/drawingml/2006/diagram" xmlns:a="http://schemas.openxmlformats.org/drawingml/2006/main" uniqueId="urn:microsoft.com/office/officeart/2005/8/layout/default">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1.xml><?xml version="1.0" encoding="utf-8"?>
<dgm:layoutDef xmlns:dgm="http://schemas.openxmlformats.org/drawingml/2006/diagram" xmlns:a="http://schemas.openxmlformats.org/drawingml/2006/main" uniqueId="urn:microsoft.com/office/officeart/2005/8/layout/default">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2.xml><?xml version="1.0" encoding="utf-8"?>
<dgm:layoutDef xmlns:dgm="http://schemas.openxmlformats.org/drawingml/2006/diagram" xmlns:a="http://schemas.openxmlformats.org/drawingml/2006/main" uniqueId="urn:microsoft.com/office/officeart/2005/8/layout/default">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3.xml><?xml version="1.0" encoding="utf-8"?>
<dgm:layoutDef xmlns:dgm="http://schemas.openxmlformats.org/drawingml/2006/diagram" xmlns:a="http://schemas.openxmlformats.org/drawingml/2006/main" uniqueId="urn:microsoft.com/office/officeart/2005/8/layout/default">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4.xml><?xml version="1.0" encoding="utf-8"?>
<dgm:layoutDef xmlns:dgm="http://schemas.openxmlformats.org/drawingml/2006/diagram" xmlns:a="http://schemas.openxmlformats.org/drawingml/2006/main" uniqueId="urn:microsoft.com/office/officeart/2005/8/layout/default">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5.xml><?xml version="1.0" encoding="utf-8"?>
<dgm:layoutDef xmlns:dgm="http://schemas.openxmlformats.org/drawingml/2006/diagram" xmlns:a="http://schemas.openxmlformats.org/drawingml/2006/main" uniqueId="urn:microsoft.com/office/officeart/2005/8/layout/default">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6.xml><?xml version="1.0" encoding="utf-8"?>
<dgm:layoutDef xmlns:dgm="http://schemas.openxmlformats.org/drawingml/2006/diagram" xmlns:a="http://schemas.openxmlformats.org/drawingml/2006/main" uniqueId="urn:microsoft.com/office/officeart/2005/8/layout/default">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7.xml><?xml version="1.0" encoding="utf-8"?>
<dgm:layoutDef xmlns:dgm="http://schemas.openxmlformats.org/drawingml/2006/diagram" xmlns:a="http://schemas.openxmlformats.org/drawingml/2006/main" uniqueId="urn:microsoft.com/office/officeart/2005/8/layout/default">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8.xml><?xml version="1.0" encoding="utf-8"?>
<dgm:layoutDef xmlns:dgm="http://schemas.openxmlformats.org/drawingml/2006/diagram" xmlns:a="http://schemas.openxmlformats.org/drawingml/2006/main" uniqueId="urn:microsoft.com/office/officeart/2005/8/layout/default">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9.xml><?xml version="1.0" encoding="utf-8"?>
<dgm:layoutDef xmlns:dgm="http://schemas.openxmlformats.org/drawingml/2006/diagram" xmlns:a="http://schemas.openxmlformats.org/drawingml/2006/main" uniqueId="urn:microsoft.com/office/officeart/2005/8/layout/default">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default">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60.xml><?xml version="1.0" encoding="utf-8"?>
<dgm:layoutDef xmlns:dgm="http://schemas.openxmlformats.org/drawingml/2006/diagram" xmlns:a="http://schemas.openxmlformats.org/drawingml/2006/main" uniqueId="urn:microsoft.com/office/officeart/2005/8/layout/default">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61.xml><?xml version="1.0" encoding="utf-8"?>
<dgm:layoutDef xmlns:dgm="http://schemas.openxmlformats.org/drawingml/2006/diagram" xmlns:a="http://schemas.openxmlformats.org/drawingml/2006/main" uniqueId="urn:microsoft.com/office/officeart/2005/8/layout/default">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62.xml><?xml version="1.0" encoding="utf-8"?>
<dgm:layoutDef xmlns:dgm="http://schemas.openxmlformats.org/drawingml/2006/diagram" xmlns:a="http://schemas.openxmlformats.org/drawingml/2006/main" uniqueId="urn:microsoft.com/office/officeart/2005/8/layout/default">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63.xml><?xml version="1.0" encoding="utf-8"?>
<dgm:layoutDef xmlns:dgm="http://schemas.openxmlformats.org/drawingml/2006/diagram" xmlns:a="http://schemas.openxmlformats.org/drawingml/2006/main" uniqueId="urn:microsoft.com/office/officeart/2005/8/layout/default">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64.xml><?xml version="1.0" encoding="utf-8"?>
<dgm:layoutDef xmlns:dgm="http://schemas.openxmlformats.org/drawingml/2006/diagram" xmlns:a="http://schemas.openxmlformats.org/drawingml/2006/main" uniqueId="urn:microsoft.com/office/officeart/2005/8/layout/default">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65.xml><?xml version="1.0" encoding="utf-8"?>
<dgm:layoutDef xmlns:dgm="http://schemas.openxmlformats.org/drawingml/2006/diagram" xmlns:a="http://schemas.openxmlformats.org/drawingml/2006/main" uniqueId="urn:microsoft.com/office/officeart/2005/8/layout/default">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66.xml><?xml version="1.0" encoding="utf-8"?>
<dgm:layoutDef xmlns:dgm="http://schemas.openxmlformats.org/drawingml/2006/diagram" xmlns:a="http://schemas.openxmlformats.org/drawingml/2006/main" uniqueId="urn:microsoft.com/office/officeart/2005/8/layout/default">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67.xml><?xml version="1.0" encoding="utf-8"?>
<dgm:layoutDef xmlns:dgm="http://schemas.openxmlformats.org/drawingml/2006/diagram" xmlns:a="http://schemas.openxmlformats.org/drawingml/2006/main" uniqueId="urn:microsoft.com/office/officeart/2005/8/layout/default">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68.xml><?xml version="1.0" encoding="utf-8"?>
<dgm:layoutDef xmlns:dgm="http://schemas.openxmlformats.org/drawingml/2006/diagram" xmlns:a="http://schemas.openxmlformats.org/drawingml/2006/main" uniqueId="urn:microsoft.com/office/officeart/2005/8/layout/default">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69.xml><?xml version="1.0" encoding="utf-8"?>
<dgm:layoutDef xmlns:dgm="http://schemas.openxmlformats.org/drawingml/2006/diagram" xmlns:a="http://schemas.openxmlformats.org/drawingml/2006/main" uniqueId="urn:microsoft.com/office/officeart/2005/8/layout/default">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default">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70.xml><?xml version="1.0" encoding="utf-8"?>
<dgm:layoutDef xmlns:dgm="http://schemas.openxmlformats.org/drawingml/2006/diagram" xmlns:a="http://schemas.openxmlformats.org/drawingml/2006/main" uniqueId="urn:microsoft.com/office/officeart/2005/8/layout/default">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71.xml><?xml version="1.0" encoding="utf-8"?>
<dgm:layoutDef xmlns:dgm="http://schemas.openxmlformats.org/drawingml/2006/diagram" xmlns:a="http://schemas.openxmlformats.org/drawingml/2006/main" uniqueId="urn:microsoft.com/office/officeart/2005/8/layout/default">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default">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default">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3.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5.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7.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9.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1.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3.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4.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6.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8.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1.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3.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5.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7.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9.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1.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3.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5.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7.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9.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1.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514350" y="2840568"/>
            <a:ext cx="5829300" cy="1960033"/>
          </a:xfrm>
        </p:spPr>
        <p:txBody>
          <a:bodyPr/>
          <a:lstStyle/>
          <a:p>
            <a:r>
              <a:rPr kumimoji="1" lang="ja-JP" altLang="en-US" smtClean="0"/>
              <a:t>マスタ タイトルの書式設定</a:t>
            </a:r>
            <a:endParaRPr kumimoji="1" lang="ja-JP" altLang="en-US"/>
          </a:p>
        </p:txBody>
      </p:sp>
      <p:sp>
        <p:nvSpPr>
          <p:cNvPr id="3" name="サブタイトル 2"/>
          <p:cNvSpPr>
            <a:spLocks noGrp="1"/>
          </p:cNvSpPr>
          <p:nvPr>
            <p:ph type="subTitle" idx="1"/>
          </p:nvPr>
        </p:nvSpPr>
        <p:spPr>
          <a:xfrm>
            <a:off x="1028700" y="5181600"/>
            <a:ext cx="4800600" cy="23368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ja-JP" altLang="en-US" smtClean="0"/>
              <a:t>マスタ サブタイトルの書式設定</a:t>
            </a:r>
            <a:endParaRPr kumimoji="1" lang="ja-JP" altLang="en-US"/>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pPr/>
              <a:t>2016/5/27</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pPr/>
              <a:t>&lt;#&gt;</a:t>
            </a:fld>
            <a:endParaRPr kumimoji="1" lang="ja-JP"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 タイトルの書式設定</a:t>
            </a:r>
            <a:endParaRPr kumimoji="1" lang="ja-JP" altLang="en-US"/>
          </a:p>
        </p:txBody>
      </p:sp>
      <p:sp>
        <p:nvSpPr>
          <p:cNvPr id="3" name="縦書きテキスト プレースホルダ 2"/>
          <p:cNvSpPr>
            <a:spLocks noGrp="1"/>
          </p:cNvSpPr>
          <p:nvPr>
            <p:ph type="body" orient="vert" idx="1"/>
          </p:nvPr>
        </p:nvSpPr>
        <p:spPr/>
        <p:txBody>
          <a:bodyPr vert="eaVert"/>
          <a:lstStyle/>
          <a:p>
            <a:pPr lvl="0"/>
            <a:r>
              <a:rPr kumimoji="1" lang="ja-JP" altLang="en-US" smtClean="0"/>
              <a:t>マスタ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pPr/>
              <a:t>2016/5/27</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pPr/>
              <a:t>&lt;#&gt;</a:t>
            </a:fld>
            <a:endParaRPr kumimoji="1" lang="ja-JP"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4972050" y="366185"/>
            <a:ext cx="1543050" cy="7802033"/>
          </a:xfrm>
        </p:spPr>
        <p:txBody>
          <a:bodyPr vert="eaVert"/>
          <a:lstStyle/>
          <a:p>
            <a:r>
              <a:rPr kumimoji="1" lang="ja-JP" altLang="en-US" smtClean="0"/>
              <a:t>マスタ タイトルの書式設定</a:t>
            </a:r>
            <a:endParaRPr kumimoji="1" lang="ja-JP" altLang="en-US"/>
          </a:p>
        </p:txBody>
      </p:sp>
      <p:sp>
        <p:nvSpPr>
          <p:cNvPr id="3" name="縦書きテキスト プレースホルダ 2"/>
          <p:cNvSpPr>
            <a:spLocks noGrp="1"/>
          </p:cNvSpPr>
          <p:nvPr>
            <p:ph type="body" orient="vert" idx="1"/>
          </p:nvPr>
        </p:nvSpPr>
        <p:spPr>
          <a:xfrm>
            <a:off x="342900" y="366185"/>
            <a:ext cx="4514850" cy="7802033"/>
          </a:xfrm>
        </p:spPr>
        <p:txBody>
          <a:bodyPr vert="eaVert"/>
          <a:lstStyle/>
          <a:p>
            <a:pPr lvl="0"/>
            <a:r>
              <a:rPr kumimoji="1" lang="ja-JP" altLang="en-US" smtClean="0"/>
              <a:t>マスタ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pPr/>
              <a:t>2016/5/27</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pPr/>
              <a:t>&lt;#&gt;</a:t>
            </a:fld>
            <a:endParaRPr kumimoji="1" lang="ja-JP"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 タイトルの書式設定</a:t>
            </a:r>
            <a:endParaRPr kumimoji="1" lang="ja-JP" altLang="en-US"/>
          </a:p>
        </p:txBody>
      </p:sp>
      <p:sp>
        <p:nvSpPr>
          <p:cNvPr id="3" name="コンテンツ プレースホルダ 2"/>
          <p:cNvSpPr>
            <a:spLocks noGrp="1"/>
          </p:cNvSpPr>
          <p:nvPr>
            <p:ph idx="1"/>
          </p:nvPr>
        </p:nvSpPr>
        <p:spPr/>
        <p:txBody>
          <a:bodyPr/>
          <a:lstStyle/>
          <a:p>
            <a:pPr lvl="0"/>
            <a:r>
              <a:rPr kumimoji="1" lang="ja-JP" altLang="en-US" smtClean="0"/>
              <a:t>マスタ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pPr/>
              <a:t>2016/5/27</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pPr/>
              <a:t>&lt;#&gt;</a:t>
            </a:fld>
            <a:endParaRPr kumimoji="1" lang="ja-JP"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541735" y="5875867"/>
            <a:ext cx="5829300" cy="1816100"/>
          </a:xfrm>
        </p:spPr>
        <p:txBody>
          <a:bodyPr anchor="t"/>
          <a:lstStyle>
            <a:lvl1pPr algn="l">
              <a:defRPr sz="4000" b="1" cap="all"/>
            </a:lvl1pPr>
          </a:lstStyle>
          <a:p>
            <a:r>
              <a:rPr kumimoji="1" lang="ja-JP" altLang="en-US" smtClean="0"/>
              <a:t>マスタ タイトルの書式設定</a:t>
            </a:r>
            <a:endParaRPr kumimoji="1" lang="ja-JP" altLang="en-US"/>
          </a:p>
        </p:txBody>
      </p:sp>
      <p:sp>
        <p:nvSpPr>
          <p:cNvPr id="3" name="テキスト プレースホルダ 2"/>
          <p:cNvSpPr>
            <a:spLocks noGrp="1"/>
          </p:cNvSpPr>
          <p:nvPr>
            <p:ph type="body" idx="1"/>
          </p:nvPr>
        </p:nvSpPr>
        <p:spPr>
          <a:xfrm>
            <a:off x="541735" y="3875618"/>
            <a:ext cx="5829300" cy="2000249"/>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kumimoji="1" lang="ja-JP" altLang="en-US" smtClean="0"/>
              <a:t>マスタ テキストの書式設定</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pPr/>
              <a:t>2016/5/27</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pPr/>
              <a:t>&lt;#&gt;</a:t>
            </a:fld>
            <a:endParaRPr kumimoji="1" lang="ja-JP"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 タイトルの書式設定</a:t>
            </a:r>
            <a:endParaRPr kumimoji="1" lang="ja-JP" altLang="en-US"/>
          </a:p>
        </p:txBody>
      </p:sp>
      <p:sp>
        <p:nvSpPr>
          <p:cNvPr id="3" name="コンテンツ プレースホルダ 2"/>
          <p:cNvSpPr>
            <a:spLocks noGrp="1"/>
          </p:cNvSpPr>
          <p:nvPr>
            <p:ph sz="half" idx="1"/>
          </p:nvPr>
        </p:nvSpPr>
        <p:spPr>
          <a:xfrm>
            <a:off x="342900" y="2133601"/>
            <a:ext cx="3028950" cy="603461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smtClean="0"/>
              <a:t>マスタ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コンテンツ プレースホルダ 3"/>
          <p:cNvSpPr>
            <a:spLocks noGrp="1"/>
          </p:cNvSpPr>
          <p:nvPr>
            <p:ph sz="half" idx="2"/>
          </p:nvPr>
        </p:nvSpPr>
        <p:spPr>
          <a:xfrm>
            <a:off x="3486150" y="2133601"/>
            <a:ext cx="3028950" cy="603461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smtClean="0"/>
              <a:t>マスタ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pPr/>
              <a:t>2016/5/27</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pPr/>
              <a:t>&lt;#&gt;</a:t>
            </a:fld>
            <a:endParaRPr kumimoji="1" lang="ja-JP"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kumimoji="1" lang="ja-JP" altLang="en-US" smtClean="0"/>
              <a:t>マスタ タイトルの書式設定</a:t>
            </a:r>
            <a:endParaRPr kumimoji="1" lang="ja-JP" altLang="en-US"/>
          </a:p>
        </p:txBody>
      </p:sp>
      <p:sp>
        <p:nvSpPr>
          <p:cNvPr id="3" name="テキスト プレースホルダ 2"/>
          <p:cNvSpPr>
            <a:spLocks noGrp="1"/>
          </p:cNvSpPr>
          <p:nvPr>
            <p:ph type="body" idx="1"/>
          </p:nvPr>
        </p:nvSpPr>
        <p:spPr>
          <a:xfrm>
            <a:off x="342900" y="2046817"/>
            <a:ext cx="3030141" cy="85301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 テキストの書式設定</a:t>
            </a:r>
          </a:p>
        </p:txBody>
      </p:sp>
      <p:sp>
        <p:nvSpPr>
          <p:cNvPr id="4" name="コンテンツ プレースホルダ 3"/>
          <p:cNvSpPr>
            <a:spLocks noGrp="1"/>
          </p:cNvSpPr>
          <p:nvPr>
            <p:ph sz="half" idx="2"/>
          </p:nvPr>
        </p:nvSpPr>
        <p:spPr>
          <a:xfrm>
            <a:off x="342900" y="2899833"/>
            <a:ext cx="3030141" cy="526838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smtClean="0"/>
              <a:t>マスタ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テキスト プレースホルダ 4"/>
          <p:cNvSpPr>
            <a:spLocks noGrp="1"/>
          </p:cNvSpPr>
          <p:nvPr>
            <p:ph type="body" sz="quarter" idx="3"/>
          </p:nvPr>
        </p:nvSpPr>
        <p:spPr>
          <a:xfrm>
            <a:off x="3483769" y="2046817"/>
            <a:ext cx="3031331" cy="85301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 テキストの書式設定</a:t>
            </a:r>
          </a:p>
        </p:txBody>
      </p:sp>
      <p:sp>
        <p:nvSpPr>
          <p:cNvPr id="6" name="コンテンツ プレースホルダ 5"/>
          <p:cNvSpPr>
            <a:spLocks noGrp="1"/>
          </p:cNvSpPr>
          <p:nvPr>
            <p:ph sz="quarter" idx="4"/>
          </p:nvPr>
        </p:nvSpPr>
        <p:spPr>
          <a:xfrm>
            <a:off x="3483769" y="2899833"/>
            <a:ext cx="3031331" cy="526838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smtClean="0"/>
              <a:t>マスタ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7" name="日付プレースホルダ 6"/>
          <p:cNvSpPr>
            <a:spLocks noGrp="1"/>
          </p:cNvSpPr>
          <p:nvPr>
            <p:ph type="dt" sz="half" idx="10"/>
          </p:nvPr>
        </p:nvSpPr>
        <p:spPr/>
        <p:txBody>
          <a:bodyPr/>
          <a:lstStyle/>
          <a:p>
            <a:fld id="{E90ED720-0104-4369-84BC-D37694168613}" type="datetimeFigureOut">
              <a:rPr kumimoji="1" lang="ja-JP" altLang="en-US" smtClean="0"/>
              <a:pPr/>
              <a:t>2016/5/27</a:t>
            </a:fld>
            <a:endParaRPr kumimoji="1" lang="ja-JP" altLang="en-US"/>
          </a:p>
        </p:txBody>
      </p:sp>
      <p:sp>
        <p:nvSpPr>
          <p:cNvPr id="8" name="フッター プレースホルダ 7"/>
          <p:cNvSpPr>
            <a:spLocks noGrp="1"/>
          </p:cNvSpPr>
          <p:nvPr>
            <p:ph type="ftr" sz="quarter" idx="11"/>
          </p:nvPr>
        </p:nvSpPr>
        <p:spPr/>
        <p:txBody>
          <a:bodyPr/>
          <a:lstStyle/>
          <a:p>
            <a:endParaRPr kumimoji="1" lang="ja-JP" altLang="en-US"/>
          </a:p>
        </p:txBody>
      </p:sp>
      <p:sp>
        <p:nvSpPr>
          <p:cNvPr id="9" name="スライド番号プレースホルダ 8"/>
          <p:cNvSpPr>
            <a:spLocks noGrp="1"/>
          </p:cNvSpPr>
          <p:nvPr>
            <p:ph type="sldNum" sz="quarter" idx="12"/>
          </p:nvPr>
        </p:nvSpPr>
        <p:spPr/>
        <p:txBody>
          <a:bodyPr/>
          <a:lstStyle/>
          <a:p>
            <a:fld id="{D2D8002D-B5B0-4BAC-B1F6-782DDCCE6D9C}" type="slidenum">
              <a:rPr kumimoji="1" lang="ja-JP" altLang="en-US" smtClean="0"/>
              <a:pPr/>
              <a:t>&lt;#&gt;</a:t>
            </a:fld>
            <a:endParaRPr kumimoji="1" lang="ja-JP"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 タイトルの書式設定</a:t>
            </a:r>
            <a:endParaRPr kumimoji="1" lang="ja-JP" altLang="en-US"/>
          </a:p>
        </p:txBody>
      </p:sp>
      <p:sp>
        <p:nvSpPr>
          <p:cNvPr id="3" name="日付プレースホルダ 2"/>
          <p:cNvSpPr>
            <a:spLocks noGrp="1"/>
          </p:cNvSpPr>
          <p:nvPr>
            <p:ph type="dt" sz="half" idx="10"/>
          </p:nvPr>
        </p:nvSpPr>
        <p:spPr/>
        <p:txBody>
          <a:bodyPr/>
          <a:lstStyle/>
          <a:p>
            <a:fld id="{E90ED720-0104-4369-84BC-D37694168613}" type="datetimeFigureOut">
              <a:rPr kumimoji="1" lang="ja-JP" altLang="en-US" smtClean="0"/>
              <a:pPr/>
              <a:t>2016/5/27</a:t>
            </a:fld>
            <a:endParaRPr kumimoji="1" lang="ja-JP" altLang="en-US"/>
          </a:p>
        </p:txBody>
      </p:sp>
      <p:sp>
        <p:nvSpPr>
          <p:cNvPr id="4" name="フッター プレースホルダ 3"/>
          <p:cNvSpPr>
            <a:spLocks noGrp="1"/>
          </p:cNvSpPr>
          <p:nvPr>
            <p:ph type="ftr" sz="quarter" idx="11"/>
          </p:nvPr>
        </p:nvSpPr>
        <p:spPr/>
        <p:txBody>
          <a:bodyPr/>
          <a:lstStyle/>
          <a:p>
            <a:endParaRPr kumimoji="1" lang="ja-JP" altLang="en-US"/>
          </a:p>
        </p:txBody>
      </p:sp>
      <p:sp>
        <p:nvSpPr>
          <p:cNvPr id="5" name="スライド番号プレースホルダ 4"/>
          <p:cNvSpPr>
            <a:spLocks noGrp="1"/>
          </p:cNvSpPr>
          <p:nvPr>
            <p:ph type="sldNum" sz="quarter" idx="12"/>
          </p:nvPr>
        </p:nvSpPr>
        <p:spPr/>
        <p:txBody>
          <a:bodyPr/>
          <a:lstStyle/>
          <a:p>
            <a:fld id="{D2D8002D-B5B0-4BAC-B1F6-782DDCCE6D9C}" type="slidenum">
              <a:rPr kumimoji="1" lang="ja-JP" altLang="en-US" smtClean="0"/>
              <a:pPr/>
              <a:t>&lt;#&gt;</a:t>
            </a:fld>
            <a:endParaRPr kumimoji="1" lang="ja-JP"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 1"/>
          <p:cNvSpPr>
            <a:spLocks noGrp="1"/>
          </p:cNvSpPr>
          <p:nvPr>
            <p:ph type="dt" sz="half" idx="10"/>
          </p:nvPr>
        </p:nvSpPr>
        <p:spPr/>
        <p:txBody>
          <a:bodyPr/>
          <a:lstStyle/>
          <a:p>
            <a:fld id="{E90ED720-0104-4369-84BC-D37694168613}" type="datetimeFigureOut">
              <a:rPr kumimoji="1" lang="ja-JP" altLang="en-US" smtClean="0"/>
              <a:pPr/>
              <a:t>2016/5/27</a:t>
            </a:fld>
            <a:endParaRPr kumimoji="1" lang="ja-JP" altLang="en-US"/>
          </a:p>
        </p:txBody>
      </p:sp>
      <p:sp>
        <p:nvSpPr>
          <p:cNvPr id="3" name="フッター プレースホルダ 2"/>
          <p:cNvSpPr>
            <a:spLocks noGrp="1"/>
          </p:cNvSpPr>
          <p:nvPr>
            <p:ph type="ftr" sz="quarter" idx="11"/>
          </p:nvPr>
        </p:nvSpPr>
        <p:spPr/>
        <p:txBody>
          <a:bodyPr/>
          <a:lstStyle/>
          <a:p>
            <a:endParaRPr kumimoji="1" lang="ja-JP" altLang="en-US"/>
          </a:p>
        </p:txBody>
      </p:sp>
      <p:sp>
        <p:nvSpPr>
          <p:cNvPr id="4" name="スライド番号プレースホルダ 3"/>
          <p:cNvSpPr>
            <a:spLocks noGrp="1"/>
          </p:cNvSpPr>
          <p:nvPr>
            <p:ph type="sldNum" sz="quarter" idx="12"/>
          </p:nvPr>
        </p:nvSpPr>
        <p:spPr/>
        <p:txBody>
          <a:bodyPr/>
          <a:lstStyle/>
          <a:p>
            <a:fld id="{D2D8002D-B5B0-4BAC-B1F6-782DDCCE6D9C}" type="slidenum">
              <a:rPr kumimoji="1" lang="ja-JP" altLang="en-US" smtClean="0"/>
              <a:pPr/>
              <a:t>&lt;#&gt;</a:t>
            </a:fld>
            <a:endParaRPr kumimoji="1" lang="ja-JP"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342900" y="364067"/>
            <a:ext cx="2256235" cy="1549400"/>
          </a:xfrm>
        </p:spPr>
        <p:txBody>
          <a:bodyPr anchor="b"/>
          <a:lstStyle>
            <a:lvl1pPr algn="l">
              <a:defRPr sz="2000" b="1"/>
            </a:lvl1pPr>
          </a:lstStyle>
          <a:p>
            <a:r>
              <a:rPr kumimoji="1" lang="ja-JP" altLang="en-US" smtClean="0"/>
              <a:t>マスタ タイトルの書式設定</a:t>
            </a:r>
            <a:endParaRPr kumimoji="1" lang="ja-JP" altLang="en-US"/>
          </a:p>
        </p:txBody>
      </p:sp>
      <p:sp>
        <p:nvSpPr>
          <p:cNvPr id="3" name="コンテンツ プレースホルダ 2"/>
          <p:cNvSpPr>
            <a:spLocks noGrp="1"/>
          </p:cNvSpPr>
          <p:nvPr>
            <p:ph idx="1"/>
          </p:nvPr>
        </p:nvSpPr>
        <p:spPr>
          <a:xfrm>
            <a:off x="2681287" y="364067"/>
            <a:ext cx="3833813" cy="780415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smtClean="0"/>
              <a:t>マスタ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テキスト プレースホルダ 3"/>
          <p:cNvSpPr>
            <a:spLocks noGrp="1"/>
          </p:cNvSpPr>
          <p:nvPr>
            <p:ph type="body" sz="half" idx="2"/>
          </p:nvPr>
        </p:nvSpPr>
        <p:spPr>
          <a:xfrm>
            <a:off x="342900" y="1913467"/>
            <a:ext cx="2256235" cy="625475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smtClean="0"/>
              <a:t>マスタ テキストの書式設定</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pPr/>
              <a:t>2016/5/27</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pPr/>
              <a:t>&lt;#&gt;</a:t>
            </a:fld>
            <a:endParaRPr kumimoji="1" lang="ja-JP"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344216" y="6400800"/>
            <a:ext cx="4114800" cy="755651"/>
          </a:xfrm>
        </p:spPr>
        <p:txBody>
          <a:bodyPr anchor="b"/>
          <a:lstStyle>
            <a:lvl1pPr algn="l">
              <a:defRPr sz="2000" b="1"/>
            </a:lvl1pPr>
          </a:lstStyle>
          <a:p>
            <a:r>
              <a:rPr kumimoji="1" lang="ja-JP" altLang="en-US" smtClean="0"/>
              <a:t>マスタ タイトルの書式設定</a:t>
            </a:r>
            <a:endParaRPr kumimoji="1" lang="ja-JP" altLang="en-US"/>
          </a:p>
        </p:txBody>
      </p:sp>
      <p:sp>
        <p:nvSpPr>
          <p:cNvPr id="3" name="図プレースホルダ 2"/>
          <p:cNvSpPr>
            <a:spLocks noGrp="1"/>
          </p:cNvSpPr>
          <p:nvPr>
            <p:ph type="pic" idx="1"/>
          </p:nvPr>
        </p:nvSpPr>
        <p:spPr>
          <a:xfrm>
            <a:off x="1344216" y="817033"/>
            <a:ext cx="4114800" cy="54864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 3"/>
          <p:cNvSpPr>
            <a:spLocks noGrp="1"/>
          </p:cNvSpPr>
          <p:nvPr>
            <p:ph type="body" sz="half" idx="2"/>
          </p:nvPr>
        </p:nvSpPr>
        <p:spPr>
          <a:xfrm>
            <a:off x="1344216" y="7156451"/>
            <a:ext cx="4114800" cy="107314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smtClean="0"/>
              <a:t>マスタ テキストの書式設定</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pPr/>
              <a:t>2016/5/27</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pPr/>
              <a:t>&lt;#&gt;</a:t>
            </a:fld>
            <a:endParaRPr kumimoji="1" lang="ja-JP"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 1"/>
          <p:cNvSpPr>
            <a:spLocks noGrp="1"/>
          </p:cNvSpPr>
          <p:nvPr>
            <p:ph type="title"/>
          </p:nvPr>
        </p:nvSpPr>
        <p:spPr>
          <a:xfrm>
            <a:off x="342900" y="366184"/>
            <a:ext cx="6172200" cy="1524000"/>
          </a:xfrm>
          <a:prstGeom prst="rect">
            <a:avLst/>
          </a:prstGeom>
        </p:spPr>
        <p:txBody>
          <a:bodyPr vert="horz" lIns="91440" tIns="45720" rIns="91440" bIns="45720" rtlCol="0" anchor="ctr">
            <a:normAutofit/>
          </a:bodyPr>
          <a:lstStyle/>
          <a:p>
            <a:r>
              <a:rPr kumimoji="1" lang="ja-JP" altLang="en-US" smtClean="0"/>
              <a:t>マスタ タイトルの書式設定</a:t>
            </a:r>
            <a:endParaRPr kumimoji="1" lang="ja-JP" altLang="en-US"/>
          </a:p>
        </p:txBody>
      </p:sp>
      <p:sp>
        <p:nvSpPr>
          <p:cNvPr id="3" name="テキスト プレースホルダ 2"/>
          <p:cNvSpPr>
            <a:spLocks noGrp="1"/>
          </p:cNvSpPr>
          <p:nvPr>
            <p:ph type="body" idx="1"/>
          </p:nvPr>
        </p:nvSpPr>
        <p:spPr>
          <a:xfrm>
            <a:off x="342900" y="2133601"/>
            <a:ext cx="6172200" cy="6034617"/>
          </a:xfrm>
          <a:prstGeom prst="rect">
            <a:avLst/>
          </a:prstGeom>
        </p:spPr>
        <p:txBody>
          <a:bodyPr vert="horz" lIns="91440" tIns="45720" rIns="91440" bIns="45720" rtlCol="0">
            <a:normAutofit/>
          </a:bodyPr>
          <a:lstStyle/>
          <a:p>
            <a:pPr lvl="0"/>
            <a:r>
              <a:rPr kumimoji="1" lang="ja-JP" altLang="en-US" smtClean="0"/>
              <a:t>マスタ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 3"/>
          <p:cNvSpPr>
            <a:spLocks noGrp="1"/>
          </p:cNvSpPr>
          <p:nvPr>
            <p:ph type="dt" sz="half" idx="2"/>
          </p:nvPr>
        </p:nvSpPr>
        <p:spPr>
          <a:xfrm>
            <a:off x="342900" y="8475134"/>
            <a:ext cx="1600200" cy="486833"/>
          </a:xfrm>
          <a:prstGeom prst="rect">
            <a:avLst/>
          </a:prstGeom>
        </p:spPr>
        <p:txBody>
          <a:bodyPr vert="horz" lIns="91440" tIns="45720" rIns="91440" bIns="45720" rtlCol="0" anchor="ctr"/>
          <a:lstStyle>
            <a:lvl1pPr algn="l">
              <a:defRPr sz="1200">
                <a:solidFill>
                  <a:schemeClr val="tx1">
                    <a:tint val="75000"/>
                  </a:schemeClr>
                </a:solidFill>
              </a:defRPr>
            </a:lvl1pPr>
          </a:lstStyle>
          <a:p>
            <a:fld id="{E90ED720-0104-4369-84BC-D37694168613}" type="datetimeFigureOut">
              <a:rPr kumimoji="1" lang="ja-JP" altLang="en-US" smtClean="0"/>
              <a:pPr/>
              <a:t>2016/5/27</a:t>
            </a:fld>
            <a:endParaRPr kumimoji="1" lang="ja-JP" altLang="en-US"/>
          </a:p>
        </p:txBody>
      </p:sp>
      <p:sp>
        <p:nvSpPr>
          <p:cNvPr id="5" name="フッター プレースホルダ 4"/>
          <p:cNvSpPr>
            <a:spLocks noGrp="1"/>
          </p:cNvSpPr>
          <p:nvPr>
            <p:ph type="ftr" sz="quarter" idx="3"/>
          </p:nvPr>
        </p:nvSpPr>
        <p:spPr>
          <a:xfrm>
            <a:off x="2343150" y="8475134"/>
            <a:ext cx="2171700" cy="486833"/>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 5"/>
          <p:cNvSpPr>
            <a:spLocks noGrp="1"/>
          </p:cNvSpPr>
          <p:nvPr>
            <p:ph type="sldNum" sz="quarter" idx="4"/>
          </p:nvPr>
        </p:nvSpPr>
        <p:spPr>
          <a:xfrm>
            <a:off x="4914900" y="8475134"/>
            <a:ext cx="1600200" cy="486833"/>
          </a:xfrm>
          <a:prstGeom prst="rect">
            <a:avLst/>
          </a:prstGeom>
        </p:spPr>
        <p:txBody>
          <a:bodyPr vert="horz" lIns="91440" tIns="45720" rIns="91440" bIns="45720" rtlCol="0" anchor="ctr"/>
          <a:lstStyle>
            <a:lvl1pPr algn="r">
              <a:defRPr sz="1200">
                <a:solidFill>
                  <a:schemeClr val="tx1">
                    <a:tint val="75000"/>
                  </a:schemeClr>
                </a:solidFill>
              </a:defRPr>
            </a:lvl1pPr>
          </a:lstStyle>
          <a:p>
            <a:fld id="{D2D8002D-B5B0-4BAC-B1F6-782DDCCE6D9C}" type="slidenum">
              <a:rPr kumimoji="1" lang="ja-JP" altLang="en-US" smtClean="0"/>
              <a:pPr/>
              <a:t>&lt;#&gt;</a:t>
            </a:fld>
            <a:endParaRPr kumimoji="1" lang="ja-JP"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kumimoji="1"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jpeg"/><Relationship Id="rId13" Type="http://schemas.microsoft.com/office/2007/relationships/diagramDrawing" Target="../diagrams/drawing2.xml"/><Relationship Id="rId3" Type="http://schemas.openxmlformats.org/officeDocument/2006/relationships/diagramLayout" Target="../diagrams/layout1.xml"/><Relationship Id="rId7" Type="http://schemas.openxmlformats.org/officeDocument/2006/relationships/hyperlink" Target="http://www.google.co.jp/url?url=http://www.1nps.com/product/pax-s90-mobile-payment-terminal/&amp;rct=j&amp;frm=1&amp;q=&amp;esrc=s&amp;sa=U&amp;ved=0ahUKEwirv5z82c7MAhUJKZQKHSeYDF8QwW4IFjAA&amp;usg=AFQjCNHIkecXQ65SJwWR8UYsgEGIeCvxZA" TargetMode="External"/><Relationship Id="rId12" Type="http://schemas.openxmlformats.org/officeDocument/2006/relationships/diagramColors" Target="../diagrams/colors2.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11" Type="http://schemas.openxmlformats.org/officeDocument/2006/relationships/diagramQuickStyle" Target="../diagrams/quickStyle2.xml"/><Relationship Id="rId5" Type="http://schemas.openxmlformats.org/officeDocument/2006/relationships/diagramColors" Target="../diagrams/colors1.xml"/><Relationship Id="rId10" Type="http://schemas.openxmlformats.org/officeDocument/2006/relationships/diagramLayout" Target="../diagrams/layout2.xml"/><Relationship Id="rId4" Type="http://schemas.openxmlformats.org/officeDocument/2006/relationships/diagramQuickStyle" Target="../diagrams/quickStyle1.xml"/><Relationship Id="rId9" Type="http://schemas.openxmlformats.org/officeDocument/2006/relationships/diagramData" Target="../diagrams/data2.xml"/></Relationships>
</file>

<file path=ppt/slides/_rels/slide10.xml.rels><?xml version="1.0" encoding="UTF-8" standalone="yes"?>
<Relationships xmlns="http://schemas.openxmlformats.org/package/2006/relationships"><Relationship Id="rId8" Type="http://schemas.openxmlformats.org/officeDocument/2006/relationships/diagramLayout" Target="../diagrams/layout20.xml"/><Relationship Id="rId3" Type="http://schemas.openxmlformats.org/officeDocument/2006/relationships/diagramLayout" Target="../diagrams/layout19.xml"/><Relationship Id="rId7" Type="http://schemas.openxmlformats.org/officeDocument/2006/relationships/diagramData" Target="../diagrams/data20.xml"/><Relationship Id="rId2" Type="http://schemas.openxmlformats.org/officeDocument/2006/relationships/diagramData" Target="../diagrams/data19.xml"/><Relationship Id="rId1" Type="http://schemas.openxmlformats.org/officeDocument/2006/relationships/slideLayout" Target="../slideLayouts/slideLayout2.xml"/><Relationship Id="rId6" Type="http://schemas.microsoft.com/office/2007/relationships/diagramDrawing" Target="../diagrams/drawing19.xml"/><Relationship Id="rId11" Type="http://schemas.microsoft.com/office/2007/relationships/diagramDrawing" Target="../diagrams/drawing20.xml"/><Relationship Id="rId5" Type="http://schemas.openxmlformats.org/officeDocument/2006/relationships/diagramColors" Target="../diagrams/colors19.xml"/><Relationship Id="rId10" Type="http://schemas.openxmlformats.org/officeDocument/2006/relationships/diagramColors" Target="../diagrams/colors20.xml"/><Relationship Id="rId4" Type="http://schemas.openxmlformats.org/officeDocument/2006/relationships/diagramQuickStyle" Target="../diagrams/quickStyle19.xml"/><Relationship Id="rId9" Type="http://schemas.openxmlformats.org/officeDocument/2006/relationships/diagramQuickStyle" Target="../diagrams/quickStyle20.xml"/></Relationships>
</file>

<file path=ppt/slides/_rels/slide11.xml.rels><?xml version="1.0" encoding="UTF-8" standalone="yes"?>
<Relationships xmlns="http://schemas.openxmlformats.org/package/2006/relationships"><Relationship Id="rId8" Type="http://schemas.openxmlformats.org/officeDocument/2006/relationships/diagramLayout" Target="../diagrams/layout22.xml"/><Relationship Id="rId3" Type="http://schemas.openxmlformats.org/officeDocument/2006/relationships/diagramLayout" Target="../diagrams/layout21.xml"/><Relationship Id="rId7" Type="http://schemas.openxmlformats.org/officeDocument/2006/relationships/diagramData" Target="../diagrams/data22.xml"/><Relationship Id="rId12" Type="http://schemas.openxmlformats.org/officeDocument/2006/relationships/image" Target="../media/image13.gif"/><Relationship Id="rId2" Type="http://schemas.openxmlformats.org/officeDocument/2006/relationships/diagramData" Target="../diagrams/data21.xml"/><Relationship Id="rId1" Type="http://schemas.openxmlformats.org/officeDocument/2006/relationships/slideLayout" Target="../slideLayouts/slideLayout2.xml"/><Relationship Id="rId6" Type="http://schemas.microsoft.com/office/2007/relationships/diagramDrawing" Target="../diagrams/drawing21.xml"/><Relationship Id="rId11" Type="http://schemas.microsoft.com/office/2007/relationships/diagramDrawing" Target="../diagrams/drawing22.xml"/><Relationship Id="rId5" Type="http://schemas.openxmlformats.org/officeDocument/2006/relationships/diagramColors" Target="../diagrams/colors21.xml"/><Relationship Id="rId10" Type="http://schemas.openxmlformats.org/officeDocument/2006/relationships/diagramColors" Target="../diagrams/colors22.xml"/><Relationship Id="rId4" Type="http://schemas.openxmlformats.org/officeDocument/2006/relationships/diagramQuickStyle" Target="../diagrams/quickStyle21.xml"/><Relationship Id="rId9" Type="http://schemas.openxmlformats.org/officeDocument/2006/relationships/diagramQuickStyle" Target="../diagrams/quickStyle22.xml"/></Relationships>
</file>

<file path=ppt/slides/_rels/slide12.xml.rels><?xml version="1.0" encoding="UTF-8" standalone="yes"?>
<Relationships xmlns="http://schemas.openxmlformats.org/package/2006/relationships"><Relationship Id="rId8" Type="http://schemas.openxmlformats.org/officeDocument/2006/relationships/diagramLayout" Target="../diagrams/layout24.xml"/><Relationship Id="rId3" Type="http://schemas.openxmlformats.org/officeDocument/2006/relationships/diagramLayout" Target="../diagrams/layout23.xml"/><Relationship Id="rId7" Type="http://schemas.openxmlformats.org/officeDocument/2006/relationships/diagramData" Target="../diagrams/data24.xml"/><Relationship Id="rId2" Type="http://schemas.openxmlformats.org/officeDocument/2006/relationships/diagramData" Target="../diagrams/data23.xml"/><Relationship Id="rId1" Type="http://schemas.openxmlformats.org/officeDocument/2006/relationships/slideLayout" Target="../slideLayouts/slideLayout2.xml"/><Relationship Id="rId6" Type="http://schemas.microsoft.com/office/2007/relationships/diagramDrawing" Target="../diagrams/drawing23.xml"/><Relationship Id="rId11" Type="http://schemas.microsoft.com/office/2007/relationships/diagramDrawing" Target="../diagrams/drawing24.xml"/><Relationship Id="rId5" Type="http://schemas.openxmlformats.org/officeDocument/2006/relationships/diagramColors" Target="../diagrams/colors23.xml"/><Relationship Id="rId10" Type="http://schemas.openxmlformats.org/officeDocument/2006/relationships/diagramColors" Target="../diagrams/colors24.xml"/><Relationship Id="rId4" Type="http://schemas.openxmlformats.org/officeDocument/2006/relationships/diagramQuickStyle" Target="../diagrams/quickStyle23.xml"/><Relationship Id="rId9" Type="http://schemas.openxmlformats.org/officeDocument/2006/relationships/diagramQuickStyle" Target="../diagrams/quickStyle24.xml"/></Relationships>
</file>

<file path=ppt/slides/_rels/slide13.xml.rels><?xml version="1.0" encoding="UTF-8" standalone="yes"?>
<Relationships xmlns="http://schemas.openxmlformats.org/package/2006/relationships"><Relationship Id="rId8" Type="http://schemas.openxmlformats.org/officeDocument/2006/relationships/diagramLayout" Target="../diagrams/layout26.xml"/><Relationship Id="rId3" Type="http://schemas.openxmlformats.org/officeDocument/2006/relationships/diagramLayout" Target="../diagrams/layout25.xml"/><Relationship Id="rId7" Type="http://schemas.openxmlformats.org/officeDocument/2006/relationships/diagramData" Target="../diagrams/data26.xml"/><Relationship Id="rId2" Type="http://schemas.openxmlformats.org/officeDocument/2006/relationships/diagramData" Target="../diagrams/data25.xml"/><Relationship Id="rId1" Type="http://schemas.openxmlformats.org/officeDocument/2006/relationships/slideLayout" Target="../slideLayouts/slideLayout2.xml"/><Relationship Id="rId6" Type="http://schemas.microsoft.com/office/2007/relationships/diagramDrawing" Target="../diagrams/drawing25.xml"/><Relationship Id="rId11" Type="http://schemas.microsoft.com/office/2007/relationships/diagramDrawing" Target="../diagrams/drawing26.xml"/><Relationship Id="rId5" Type="http://schemas.openxmlformats.org/officeDocument/2006/relationships/diagramColors" Target="../diagrams/colors25.xml"/><Relationship Id="rId10" Type="http://schemas.openxmlformats.org/officeDocument/2006/relationships/diagramColors" Target="../diagrams/colors26.xml"/><Relationship Id="rId4" Type="http://schemas.openxmlformats.org/officeDocument/2006/relationships/diagramQuickStyle" Target="../diagrams/quickStyle25.xml"/><Relationship Id="rId9" Type="http://schemas.openxmlformats.org/officeDocument/2006/relationships/diagramQuickStyle" Target="../diagrams/quickStyle26.xml"/></Relationships>
</file>

<file path=ppt/slides/_rels/slide14.xml.rels><?xml version="1.0" encoding="UTF-8" standalone="yes"?>
<Relationships xmlns="http://schemas.openxmlformats.org/package/2006/relationships"><Relationship Id="rId8" Type="http://schemas.openxmlformats.org/officeDocument/2006/relationships/diagramLayout" Target="../diagrams/layout28.xml"/><Relationship Id="rId3" Type="http://schemas.openxmlformats.org/officeDocument/2006/relationships/diagramLayout" Target="../diagrams/layout27.xml"/><Relationship Id="rId7" Type="http://schemas.openxmlformats.org/officeDocument/2006/relationships/diagramData" Target="../diagrams/data28.xml"/><Relationship Id="rId2" Type="http://schemas.openxmlformats.org/officeDocument/2006/relationships/diagramData" Target="../diagrams/data27.xml"/><Relationship Id="rId1" Type="http://schemas.openxmlformats.org/officeDocument/2006/relationships/slideLayout" Target="../slideLayouts/slideLayout2.xml"/><Relationship Id="rId6" Type="http://schemas.microsoft.com/office/2007/relationships/diagramDrawing" Target="../diagrams/drawing27.xml"/><Relationship Id="rId11" Type="http://schemas.microsoft.com/office/2007/relationships/diagramDrawing" Target="../diagrams/drawing28.xml"/><Relationship Id="rId5" Type="http://schemas.openxmlformats.org/officeDocument/2006/relationships/diagramColors" Target="../diagrams/colors27.xml"/><Relationship Id="rId10" Type="http://schemas.openxmlformats.org/officeDocument/2006/relationships/diagramColors" Target="../diagrams/colors28.xml"/><Relationship Id="rId4" Type="http://schemas.openxmlformats.org/officeDocument/2006/relationships/diagramQuickStyle" Target="../diagrams/quickStyle27.xml"/><Relationship Id="rId9" Type="http://schemas.openxmlformats.org/officeDocument/2006/relationships/diagramQuickStyle" Target="../diagrams/quickStyle28.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29.xml"/><Relationship Id="rId2" Type="http://schemas.openxmlformats.org/officeDocument/2006/relationships/diagramData" Target="../diagrams/data29.xml"/><Relationship Id="rId1" Type="http://schemas.openxmlformats.org/officeDocument/2006/relationships/slideLayout" Target="../slideLayouts/slideLayout2.xml"/><Relationship Id="rId6" Type="http://schemas.microsoft.com/office/2007/relationships/diagramDrawing" Target="../diagrams/drawing29.xml"/><Relationship Id="rId5" Type="http://schemas.openxmlformats.org/officeDocument/2006/relationships/diagramColors" Target="../diagrams/colors29.xml"/><Relationship Id="rId4" Type="http://schemas.openxmlformats.org/officeDocument/2006/relationships/diagramQuickStyle" Target="../diagrams/quickStyle29.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30.xml"/><Relationship Id="rId2" Type="http://schemas.openxmlformats.org/officeDocument/2006/relationships/diagramData" Target="../diagrams/data30.xml"/><Relationship Id="rId1" Type="http://schemas.openxmlformats.org/officeDocument/2006/relationships/slideLayout" Target="../slideLayouts/slideLayout2.xml"/><Relationship Id="rId6" Type="http://schemas.microsoft.com/office/2007/relationships/diagramDrawing" Target="../diagrams/drawing30.xml"/><Relationship Id="rId5" Type="http://schemas.openxmlformats.org/officeDocument/2006/relationships/diagramColors" Target="../diagrams/colors30.xml"/><Relationship Id="rId4" Type="http://schemas.openxmlformats.org/officeDocument/2006/relationships/diagramQuickStyle" Target="../diagrams/quickStyle30.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31.xml"/><Relationship Id="rId2" Type="http://schemas.openxmlformats.org/officeDocument/2006/relationships/diagramData" Target="../diagrams/data31.xml"/><Relationship Id="rId1" Type="http://schemas.openxmlformats.org/officeDocument/2006/relationships/slideLayout" Target="../slideLayouts/slideLayout2.xml"/><Relationship Id="rId6" Type="http://schemas.microsoft.com/office/2007/relationships/diagramDrawing" Target="../diagrams/drawing31.xml"/><Relationship Id="rId5" Type="http://schemas.openxmlformats.org/officeDocument/2006/relationships/diagramColors" Target="../diagrams/colors31.xml"/><Relationship Id="rId4" Type="http://schemas.openxmlformats.org/officeDocument/2006/relationships/diagramQuickStyle" Target="../diagrams/quickStyle31.xml"/></Relationships>
</file>

<file path=ppt/slides/_rels/slide18.xml.rels><?xml version="1.0" encoding="UTF-8" standalone="yes"?>
<Relationships xmlns="http://schemas.openxmlformats.org/package/2006/relationships"><Relationship Id="rId8" Type="http://schemas.openxmlformats.org/officeDocument/2006/relationships/diagramLayout" Target="../diagrams/layout33.xml"/><Relationship Id="rId3" Type="http://schemas.openxmlformats.org/officeDocument/2006/relationships/diagramLayout" Target="../diagrams/layout32.xml"/><Relationship Id="rId7" Type="http://schemas.openxmlformats.org/officeDocument/2006/relationships/diagramData" Target="../diagrams/data33.xml"/><Relationship Id="rId2" Type="http://schemas.openxmlformats.org/officeDocument/2006/relationships/diagramData" Target="../diagrams/data32.xml"/><Relationship Id="rId1" Type="http://schemas.openxmlformats.org/officeDocument/2006/relationships/slideLayout" Target="../slideLayouts/slideLayout2.xml"/><Relationship Id="rId6" Type="http://schemas.microsoft.com/office/2007/relationships/diagramDrawing" Target="../diagrams/drawing32.xml"/><Relationship Id="rId11" Type="http://schemas.microsoft.com/office/2007/relationships/diagramDrawing" Target="../diagrams/drawing33.xml"/><Relationship Id="rId5" Type="http://schemas.openxmlformats.org/officeDocument/2006/relationships/diagramColors" Target="../diagrams/colors32.xml"/><Relationship Id="rId10" Type="http://schemas.openxmlformats.org/officeDocument/2006/relationships/diagramColors" Target="../diagrams/colors33.xml"/><Relationship Id="rId4" Type="http://schemas.openxmlformats.org/officeDocument/2006/relationships/diagramQuickStyle" Target="../diagrams/quickStyle32.xml"/><Relationship Id="rId9" Type="http://schemas.openxmlformats.org/officeDocument/2006/relationships/diagramQuickStyle" Target="../diagrams/quickStyle33.xml"/></Relationships>
</file>

<file path=ppt/slides/_rels/slide19.xml.rels><?xml version="1.0" encoding="UTF-8" standalone="yes"?>
<Relationships xmlns="http://schemas.openxmlformats.org/package/2006/relationships"><Relationship Id="rId8" Type="http://schemas.openxmlformats.org/officeDocument/2006/relationships/diagramLayout" Target="../diagrams/layout35.xml"/><Relationship Id="rId13" Type="http://schemas.openxmlformats.org/officeDocument/2006/relationships/image" Target="../media/image15.png"/><Relationship Id="rId3" Type="http://schemas.openxmlformats.org/officeDocument/2006/relationships/diagramLayout" Target="../diagrams/layout34.xml"/><Relationship Id="rId7" Type="http://schemas.openxmlformats.org/officeDocument/2006/relationships/diagramData" Target="../diagrams/data35.xml"/><Relationship Id="rId12" Type="http://schemas.openxmlformats.org/officeDocument/2006/relationships/image" Target="../media/image14.jpeg"/><Relationship Id="rId2" Type="http://schemas.openxmlformats.org/officeDocument/2006/relationships/diagramData" Target="../diagrams/data34.xml"/><Relationship Id="rId16" Type="http://schemas.openxmlformats.org/officeDocument/2006/relationships/image" Target="../media/image18.png"/><Relationship Id="rId1" Type="http://schemas.openxmlformats.org/officeDocument/2006/relationships/slideLayout" Target="../slideLayouts/slideLayout2.xml"/><Relationship Id="rId6" Type="http://schemas.microsoft.com/office/2007/relationships/diagramDrawing" Target="../diagrams/drawing34.xml"/><Relationship Id="rId11" Type="http://schemas.microsoft.com/office/2007/relationships/diagramDrawing" Target="../diagrams/drawing35.xml"/><Relationship Id="rId5" Type="http://schemas.openxmlformats.org/officeDocument/2006/relationships/diagramColors" Target="../diagrams/colors34.xml"/><Relationship Id="rId15" Type="http://schemas.openxmlformats.org/officeDocument/2006/relationships/image" Target="../media/image17.png"/><Relationship Id="rId10" Type="http://schemas.openxmlformats.org/officeDocument/2006/relationships/diagramColors" Target="../diagrams/colors35.xml"/><Relationship Id="rId4" Type="http://schemas.openxmlformats.org/officeDocument/2006/relationships/diagramQuickStyle" Target="../diagrams/quickStyle34.xml"/><Relationship Id="rId9" Type="http://schemas.openxmlformats.org/officeDocument/2006/relationships/diagramQuickStyle" Target="../diagrams/quickStyle35.xml"/><Relationship Id="rId14" Type="http://schemas.openxmlformats.org/officeDocument/2006/relationships/image" Target="../media/image16.png"/></Relationships>
</file>

<file path=ppt/slides/_rels/slide2.xml.rels><?xml version="1.0" encoding="UTF-8" standalone="yes"?>
<Relationships xmlns="http://schemas.openxmlformats.org/package/2006/relationships"><Relationship Id="rId8" Type="http://schemas.openxmlformats.org/officeDocument/2006/relationships/diagramLayout" Target="../diagrams/layout4.xml"/><Relationship Id="rId3" Type="http://schemas.openxmlformats.org/officeDocument/2006/relationships/diagramLayout" Target="../diagrams/layout3.xml"/><Relationship Id="rId7" Type="http://schemas.openxmlformats.org/officeDocument/2006/relationships/diagramData" Target="../diagrams/data4.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11" Type="http://schemas.microsoft.com/office/2007/relationships/diagramDrawing" Target="../diagrams/drawing4.xml"/><Relationship Id="rId5" Type="http://schemas.openxmlformats.org/officeDocument/2006/relationships/diagramColors" Target="../diagrams/colors3.xml"/><Relationship Id="rId10" Type="http://schemas.openxmlformats.org/officeDocument/2006/relationships/diagramColors" Target="../diagrams/colors4.xml"/><Relationship Id="rId4" Type="http://schemas.openxmlformats.org/officeDocument/2006/relationships/diagramQuickStyle" Target="../diagrams/quickStyle3.xml"/><Relationship Id="rId9" Type="http://schemas.openxmlformats.org/officeDocument/2006/relationships/diagramQuickStyle" Target="../diagrams/quickStyle4.xml"/></Relationships>
</file>

<file path=ppt/slides/_rels/slide20.xml.rels><?xml version="1.0" encoding="UTF-8" standalone="yes"?>
<Relationships xmlns="http://schemas.openxmlformats.org/package/2006/relationships"><Relationship Id="rId8" Type="http://schemas.openxmlformats.org/officeDocument/2006/relationships/diagramLayout" Target="../diagrams/layout37.xml"/><Relationship Id="rId13" Type="http://schemas.openxmlformats.org/officeDocument/2006/relationships/image" Target="../media/image20.png"/><Relationship Id="rId3" Type="http://schemas.openxmlformats.org/officeDocument/2006/relationships/diagramLayout" Target="../diagrams/layout36.xml"/><Relationship Id="rId7" Type="http://schemas.openxmlformats.org/officeDocument/2006/relationships/diagramData" Target="../diagrams/data37.xml"/><Relationship Id="rId12" Type="http://schemas.openxmlformats.org/officeDocument/2006/relationships/image" Target="../media/image19.png"/><Relationship Id="rId2" Type="http://schemas.openxmlformats.org/officeDocument/2006/relationships/diagramData" Target="../diagrams/data36.xml"/><Relationship Id="rId1" Type="http://schemas.openxmlformats.org/officeDocument/2006/relationships/slideLayout" Target="../slideLayouts/slideLayout2.xml"/><Relationship Id="rId6" Type="http://schemas.microsoft.com/office/2007/relationships/diagramDrawing" Target="../diagrams/drawing36.xml"/><Relationship Id="rId11" Type="http://schemas.microsoft.com/office/2007/relationships/diagramDrawing" Target="../diagrams/drawing37.xml"/><Relationship Id="rId5" Type="http://schemas.openxmlformats.org/officeDocument/2006/relationships/diagramColors" Target="../diagrams/colors36.xml"/><Relationship Id="rId10" Type="http://schemas.openxmlformats.org/officeDocument/2006/relationships/diagramColors" Target="../diagrams/colors37.xml"/><Relationship Id="rId4" Type="http://schemas.openxmlformats.org/officeDocument/2006/relationships/diagramQuickStyle" Target="../diagrams/quickStyle36.xml"/><Relationship Id="rId9" Type="http://schemas.openxmlformats.org/officeDocument/2006/relationships/diagramQuickStyle" Target="../diagrams/quickStyle37.xml"/><Relationship Id="rId14" Type="http://schemas.openxmlformats.org/officeDocument/2006/relationships/image" Target="../media/image15.png"/></Relationships>
</file>

<file path=ppt/slides/_rels/slide21.xml.rels><?xml version="1.0" encoding="UTF-8" standalone="yes"?>
<Relationships xmlns="http://schemas.openxmlformats.org/package/2006/relationships"><Relationship Id="rId8" Type="http://schemas.openxmlformats.org/officeDocument/2006/relationships/diagramLayout" Target="../diagrams/layout39.xml"/><Relationship Id="rId3" Type="http://schemas.openxmlformats.org/officeDocument/2006/relationships/diagramLayout" Target="../diagrams/layout38.xml"/><Relationship Id="rId7" Type="http://schemas.openxmlformats.org/officeDocument/2006/relationships/diagramData" Target="../diagrams/data39.xml"/><Relationship Id="rId2" Type="http://schemas.openxmlformats.org/officeDocument/2006/relationships/diagramData" Target="../diagrams/data38.xml"/><Relationship Id="rId1" Type="http://schemas.openxmlformats.org/officeDocument/2006/relationships/slideLayout" Target="../slideLayouts/slideLayout2.xml"/><Relationship Id="rId6" Type="http://schemas.microsoft.com/office/2007/relationships/diagramDrawing" Target="../diagrams/drawing38.xml"/><Relationship Id="rId11" Type="http://schemas.microsoft.com/office/2007/relationships/diagramDrawing" Target="../diagrams/drawing39.xml"/><Relationship Id="rId5" Type="http://schemas.openxmlformats.org/officeDocument/2006/relationships/diagramColors" Target="../diagrams/colors38.xml"/><Relationship Id="rId10" Type="http://schemas.openxmlformats.org/officeDocument/2006/relationships/diagramColors" Target="../diagrams/colors39.xml"/><Relationship Id="rId4" Type="http://schemas.openxmlformats.org/officeDocument/2006/relationships/diagramQuickStyle" Target="../diagrams/quickStyle38.xml"/><Relationship Id="rId9" Type="http://schemas.openxmlformats.org/officeDocument/2006/relationships/diagramQuickStyle" Target="../diagrams/quickStyle39.xml"/></Relationships>
</file>

<file path=ppt/slides/_rels/slide22.xml.rels><?xml version="1.0" encoding="UTF-8" standalone="yes"?>
<Relationships xmlns="http://schemas.openxmlformats.org/package/2006/relationships"><Relationship Id="rId8" Type="http://schemas.openxmlformats.org/officeDocument/2006/relationships/diagramLayout" Target="../diagrams/layout41.xml"/><Relationship Id="rId3" Type="http://schemas.openxmlformats.org/officeDocument/2006/relationships/diagramLayout" Target="../diagrams/layout40.xml"/><Relationship Id="rId7" Type="http://schemas.openxmlformats.org/officeDocument/2006/relationships/diagramData" Target="../diagrams/data41.xml"/><Relationship Id="rId2" Type="http://schemas.openxmlformats.org/officeDocument/2006/relationships/diagramData" Target="../diagrams/data40.xml"/><Relationship Id="rId1" Type="http://schemas.openxmlformats.org/officeDocument/2006/relationships/slideLayout" Target="../slideLayouts/slideLayout2.xml"/><Relationship Id="rId6" Type="http://schemas.microsoft.com/office/2007/relationships/diagramDrawing" Target="../diagrams/drawing40.xml"/><Relationship Id="rId11" Type="http://schemas.microsoft.com/office/2007/relationships/diagramDrawing" Target="../diagrams/drawing41.xml"/><Relationship Id="rId5" Type="http://schemas.openxmlformats.org/officeDocument/2006/relationships/diagramColors" Target="../diagrams/colors40.xml"/><Relationship Id="rId10" Type="http://schemas.openxmlformats.org/officeDocument/2006/relationships/diagramColors" Target="../diagrams/colors41.xml"/><Relationship Id="rId4" Type="http://schemas.openxmlformats.org/officeDocument/2006/relationships/diagramQuickStyle" Target="../diagrams/quickStyle40.xml"/><Relationship Id="rId9" Type="http://schemas.openxmlformats.org/officeDocument/2006/relationships/diagramQuickStyle" Target="../diagrams/quickStyle41.xml"/></Relationships>
</file>

<file path=ppt/slides/_rels/slide23.xml.rels><?xml version="1.0" encoding="UTF-8" standalone="yes"?>
<Relationships xmlns="http://schemas.openxmlformats.org/package/2006/relationships"><Relationship Id="rId8" Type="http://schemas.openxmlformats.org/officeDocument/2006/relationships/diagramLayout" Target="../diagrams/layout43.xml"/><Relationship Id="rId13" Type="http://schemas.openxmlformats.org/officeDocument/2006/relationships/diagramLayout" Target="../diagrams/layout44.xml"/><Relationship Id="rId3" Type="http://schemas.openxmlformats.org/officeDocument/2006/relationships/diagramLayout" Target="../diagrams/layout42.xml"/><Relationship Id="rId7" Type="http://schemas.openxmlformats.org/officeDocument/2006/relationships/diagramData" Target="../diagrams/data43.xml"/><Relationship Id="rId12" Type="http://schemas.openxmlformats.org/officeDocument/2006/relationships/diagramData" Target="../diagrams/data44.xml"/><Relationship Id="rId17" Type="http://schemas.openxmlformats.org/officeDocument/2006/relationships/image" Target="../media/image21.png"/><Relationship Id="rId2" Type="http://schemas.openxmlformats.org/officeDocument/2006/relationships/diagramData" Target="../diagrams/data42.xml"/><Relationship Id="rId16" Type="http://schemas.microsoft.com/office/2007/relationships/diagramDrawing" Target="../diagrams/drawing44.xml"/><Relationship Id="rId1" Type="http://schemas.openxmlformats.org/officeDocument/2006/relationships/slideLayout" Target="../slideLayouts/slideLayout2.xml"/><Relationship Id="rId6" Type="http://schemas.microsoft.com/office/2007/relationships/diagramDrawing" Target="../diagrams/drawing42.xml"/><Relationship Id="rId11" Type="http://schemas.microsoft.com/office/2007/relationships/diagramDrawing" Target="../diagrams/drawing43.xml"/><Relationship Id="rId5" Type="http://schemas.openxmlformats.org/officeDocument/2006/relationships/diagramColors" Target="../diagrams/colors42.xml"/><Relationship Id="rId15" Type="http://schemas.openxmlformats.org/officeDocument/2006/relationships/diagramColors" Target="../diagrams/colors44.xml"/><Relationship Id="rId10" Type="http://schemas.openxmlformats.org/officeDocument/2006/relationships/diagramColors" Target="../diagrams/colors43.xml"/><Relationship Id="rId4" Type="http://schemas.openxmlformats.org/officeDocument/2006/relationships/diagramQuickStyle" Target="../diagrams/quickStyle42.xml"/><Relationship Id="rId9" Type="http://schemas.openxmlformats.org/officeDocument/2006/relationships/diagramQuickStyle" Target="../diagrams/quickStyle43.xml"/><Relationship Id="rId14" Type="http://schemas.openxmlformats.org/officeDocument/2006/relationships/diagramQuickStyle" Target="../diagrams/quickStyle44.xml"/></Relationships>
</file>

<file path=ppt/slides/_rels/slide24.xml.rels><?xml version="1.0" encoding="UTF-8" standalone="yes"?>
<Relationships xmlns="http://schemas.openxmlformats.org/package/2006/relationships"><Relationship Id="rId8" Type="http://schemas.openxmlformats.org/officeDocument/2006/relationships/diagramLayout" Target="../diagrams/layout46.xml"/><Relationship Id="rId13" Type="http://schemas.openxmlformats.org/officeDocument/2006/relationships/image" Target="../media/image19.png"/><Relationship Id="rId3" Type="http://schemas.openxmlformats.org/officeDocument/2006/relationships/diagramLayout" Target="../diagrams/layout45.xml"/><Relationship Id="rId7" Type="http://schemas.openxmlformats.org/officeDocument/2006/relationships/diagramData" Target="../diagrams/data46.xml"/><Relationship Id="rId12" Type="http://schemas.openxmlformats.org/officeDocument/2006/relationships/image" Target="../media/image21.png"/><Relationship Id="rId2" Type="http://schemas.openxmlformats.org/officeDocument/2006/relationships/diagramData" Target="../diagrams/data45.xml"/><Relationship Id="rId1" Type="http://schemas.openxmlformats.org/officeDocument/2006/relationships/slideLayout" Target="../slideLayouts/slideLayout2.xml"/><Relationship Id="rId6" Type="http://schemas.microsoft.com/office/2007/relationships/diagramDrawing" Target="../diagrams/drawing45.xml"/><Relationship Id="rId11" Type="http://schemas.microsoft.com/office/2007/relationships/diagramDrawing" Target="../diagrams/drawing46.xml"/><Relationship Id="rId5" Type="http://schemas.openxmlformats.org/officeDocument/2006/relationships/diagramColors" Target="../diagrams/colors45.xml"/><Relationship Id="rId10" Type="http://schemas.openxmlformats.org/officeDocument/2006/relationships/diagramColors" Target="../diagrams/colors46.xml"/><Relationship Id="rId4" Type="http://schemas.openxmlformats.org/officeDocument/2006/relationships/diagramQuickStyle" Target="../diagrams/quickStyle45.xml"/><Relationship Id="rId9" Type="http://schemas.openxmlformats.org/officeDocument/2006/relationships/diagramQuickStyle" Target="../diagrams/quickStyle46.xml"/><Relationship Id="rId14" Type="http://schemas.openxmlformats.org/officeDocument/2006/relationships/image" Target="../media/image14.jpeg"/></Relationships>
</file>

<file path=ppt/slides/_rels/slide25.xml.rels><?xml version="1.0" encoding="UTF-8" standalone="yes"?>
<Relationships xmlns="http://schemas.openxmlformats.org/package/2006/relationships"><Relationship Id="rId8" Type="http://schemas.openxmlformats.org/officeDocument/2006/relationships/diagramLayout" Target="../diagrams/layout48.xml"/><Relationship Id="rId3" Type="http://schemas.openxmlformats.org/officeDocument/2006/relationships/diagramLayout" Target="../diagrams/layout47.xml"/><Relationship Id="rId7" Type="http://schemas.openxmlformats.org/officeDocument/2006/relationships/diagramData" Target="../diagrams/data48.xml"/><Relationship Id="rId2" Type="http://schemas.openxmlformats.org/officeDocument/2006/relationships/diagramData" Target="../diagrams/data47.xml"/><Relationship Id="rId1" Type="http://schemas.openxmlformats.org/officeDocument/2006/relationships/slideLayout" Target="../slideLayouts/slideLayout2.xml"/><Relationship Id="rId6" Type="http://schemas.microsoft.com/office/2007/relationships/diagramDrawing" Target="../diagrams/drawing47.xml"/><Relationship Id="rId11" Type="http://schemas.microsoft.com/office/2007/relationships/diagramDrawing" Target="../diagrams/drawing48.xml"/><Relationship Id="rId5" Type="http://schemas.openxmlformats.org/officeDocument/2006/relationships/diagramColors" Target="../diagrams/colors47.xml"/><Relationship Id="rId10" Type="http://schemas.openxmlformats.org/officeDocument/2006/relationships/diagramColors" Target="../diagrams/colors48.xml"/><Relationship Id="rId4" Type="http://schemas.openxmlformats.org/officeDocument/2006/relationships/diagramQuickStyle" Target="../diagrams/quickStyle47.xml"/><Relationship Id="rId9" Type="http://schemas.openxmlformats.org/officeDocument/2006/relationships/diagramQuickStyle" Target="../diagrams/quickStyle48.xml"/></Relationships>
</file>

<file path=ppt/slides/_rels/slide26.xml.rels><?xml version="1.0" encoding="UTF-8" standalone="yes"?>
<Relationships xmlns="http://schemas.openxmlformats.org/package/2006/relationships"><Relationship Id="rId8" Type="http://schemas.openxmlformats.org/officeDocument/2006/relationships/hyperlink" Target="http://www.merchant-s.com/ecommerce/faq/index.html#q007" TargetMode="External"/><Relationship Id="rId13" Type="http://schemas.openxmlformats.org/officeDocument/2006/relationships/hyperlink" Target="http://www.merchant-s.com/ecommerce/faq/index.html#q012" TargetMode="External"/><Relationship Id="rId18" Type="http://schemas.openxmlformats.org/officeDocument/2006/relationships/hyperlink" Target="http://www.merchant-s.com/ecommerce/faq/index.html#q017" TargetMode="External"/><Relationship Id="rId26" Type="http://schemas.openxmlformats.org/officeDocument/2006/relationships/diagramColors" Target="../diagrams/colors49.xml"/><Relationship Id="rId3" Type="http://schemas.openxmlformats.org/officeDocument/2006/relationships/hyperlink" Target="http://www.merchant-s.com/ecommerce/faq/index.html#q002" TargetMode="External"/><Relationship Id="rId21" Type="http://schemas.openxmlformats.org/officeDocument/2006/relationships/hyperlink" Target="http://www.merchant-s.com/ecommerce/merit/index.html" TargetMode="External"/><Relationship Id="rId7" Type="http://schemas.openxmlformats.org/officeDocument/2006/relationships/hyperlink" Target="http://www.merchant-s.com/ecommerce/faq/index.html#q006" TargetMode="External"/><Relationship Id="rId12" Type="http://schemas.openxmlformats.org/officeDocument/2006/relationships/hyperlink" Target="http://www.merchant-s.com/ecommerce/faq/index.html#q011" TargetMode="External"/><Relationship Id="rId17" Type="http://schemas.openxmlformats.org/officeDocument/2006/relationships/hyperlink" Target="http://www.merchant-s.com/ecommerce/faq/index.html#q016" TargetMode="External"/><Relationship Id="rId25" Type="http://schemas.openxmlformats.org/officeDocument/2006/relationships/diagramQuickStyle" Target="../diagrams/quickStyle49.xml"/><Relationship Id="rId2" Type="http://schemas.openxmlformats.org/officeDocument/2006/relationships/hyperlink" Target="http://www.merchant-s.com/ecommerce/faq/index.html#q001" TargetMode="External"/><Relationship Id="rId16" Type="http://schemas.openxmlformats.org/officeDocument/2006/relationships/hyperlink" Target="http://www.merchant-s.com/ecommerce/faq/index.html#q015" TargetMode="External"/><Relationship Id="rId20" Type="http://schemas.openxmlformats.org/officeDocument/2006/relationships/hyperlink" Target="http://www.merchant-s.com/ecommerce/merit/index.html#merit02" TargetMode="External"/><Relationship Id="rId1" Type="http://schemas.openxmlformats.org/officeDocument/2006/relationships/slideLayout" Target="../slideLayouts/slideLayout2.xml"/><Relationship Id="rId6" Type="http://schemas.openxmlformats.org/officeDocument/2006/relationships/hyperlink" Target="http://www.merchant-s.com/ecommerce/faq/index.html#q005" TargetMode="External"/><Relationship Id="rId11" Type="http://schemas.openxmlformats.org/officeDocument/2006/relationships/hyperlink" Target="http://www.merchant-s.com/ecommerce/faq/index.html#q010" TargetMode="External"/><Relationship Id="rId24" Type="http://schemas.openxmlformats.org/officeDocument/2006/relationships/diagramLayout" Target="../diagrams/layout49.xml"/><Relationship Id="rId5" Type="http://schemas.openxmlformats.org/officeDocument/2006/relationships/hyperlink" Target="http://www.merchant-s.com/ecommerce/faq/index.html#q004" TargetMode="External"/><Relationship Id="rId15" Type="http://schemas.openxmlformats.org/officeDocument/2006/relationships/hyperlink" Target="http://www.merchant-s.com/ecommerce/faq/index.html#q014" TargetMode="External"/><Relationship Id="rId23" Type="http://schemas.openxmlformats.org/officeDocument/2006/relationships/diagramData" Target="../diagrams/data49.xml"/><Relationship Id="rId28" Type="http://schemas.openxmlformats.org/officeDocument/2006/relationships/image" Target="../media/image22.gif"/><Relationship Id="rId10" Type="http://schemas.openxmlformats.org/officeDocument/2006/relationships/hyperlink" Target="http://www.merchant-s.com/ecommerce/faq/index.html#q009" TargetMode="External"/><Relationship Id="rId19" Type="http://schemas.openxmlformats.org/officeDocument/2006/relationships/hyperlink" Target="http://www.merchant-s.com/ecommerce/faq/index.html#pagetop" TargetMode="External"/><Relationship Id="rId4" Type="http://schemas.openxmlformats.org/officeDocument/2006/relationships/hyperlink" Target="http://www.merchant-s.com/ecommerce/faq/index.html#q003" TargetMode="External"/><Relationship Id="rId9" Type="http://schemas.openxmlformats.org/officeDocument/2006/relationships/hyperlink" Target="http://www.merchant-s.com/ecommerce/faq/index.html#q008" TargetMode="External"/><Relationship Id="rId14" Type="http://schemas.openxmlformats.org/officeDocument/2006/relationships/hyperlink" Target="http://www.merchant-s.com/ecommerce/faq/index.html#q013" TargetMode="External"/><Relationship Id="rId22" Type="http://schemas.openxmlformats.org/officeDocument/2006/relationships/hyperlink" Target="http://www.merchant-s.com/ecommerce/price/index.html" TargetMode="External"/><Relationship Id="rId27" Type="http://schemas.microsoft.com/office/2007/relationships/diagramDrawing" Target="../diagrams/drawing49.xml"/></Relationships>
</file>

<file path=ppt/slides/_rels/slide27.xml.rels><?xml version="1.0" encoding="UTF-8" standalone="yes"?>
<Relationships xmlns="http://schemas.openxmlformats.org/package/2006/relationships"><Relationship Id="rId8" Type="http://schemas.openxmlformats.org/officeDocument/2006/relationships/diagramLayout" Target="../diagrams/layout51.xml"/><Relationship Id="rId13" Type="http://schemas.openxmlformats.org/officeDocument/2006/relationships/image" Target="../media/image24.png"/><Relationship Id="rId18" Type="http://schemas.openxmlformats.org/officeDocument/2006/relationships/image" Target="../media/image29.png"/><Relationship Id="rId3" Type="http://schemas.openxmlformats.org/officeDocument/2006/relationships/diagramLayout" Target="../diagrams/layout50.xml"/><Relationship Id="rId7" Type="http://schemas.openxmlformats.org/officeDocument/2006/relationships/diagramData" Target="../diagrams/data51.xml"/><Relationship Id="rId12" Type="http://schemas.openxmlformats.org/officeDocument/2006/relationships/image" Target="../media/image23.png"/><Relationship Id="rId17" Type="http://schemas.openxmlformats.org/officeDocument/2006/relationships/image" Target="../media/image28.png"/><Relationship Id="rId2" Type="http://schemas.openxmlformats.org/officeDocument/2006/relationships/diagramData" Target="../diagrams/data50.xml"/><Relationship Id="rId16" Type="http://schemas.openxmlformats.org/officeDocument/2006/relationships/image" Target="../media/image27.png"/><Relationship Id="rId1" Type="http://schemas.openxmlformats.org/officeDocument/2006/relationships/slideLayout" Target="../slideLayouts/slideLayout2.xml"/><Relationship Id="rId6" Type="http://schemas.microsoft.com/office/2007/relationships/diagramDrawing" Target="../diagrams/drawing50.xml"/><Relationship Id="rId11" Type="http://schemas.microsoft.com/office/2007/relationships/diagramDrawing" Target="../diagrams/drawing51.xml"/><Relationship Id="rId5" Type="http://schemas.openxmlformats.org/officeDocument/2006/relationships/diagramColors" Target="../diagrams/colors50.xml"/><Relationship Id="rId15" Type="http://schemas.openxmlformats.org/officeDocument/2006/relationships/image" Target="../media/image26.png"/><Relationship Id="rId10" Type="http://schemas.openxmlformats.org/officeDocument/2006/relationships/diagramColors" Target="../diagrams/colors51.xml"/><Relationship Id="rId19" Type="http://schemas.openxmlformats.org/officeDocument/2006/relationships/image" Target="../media/image30.png"/><Relationship Id="rId4" Type="http://schemas.openxmlformats.org/officeDocument/2006/relationships/diagramQuickStyle" Target="../diagrams/quickStyle50.xml"/><Relationship Id="rId9" Type="http://schemas.openxmlformats.org/officeDocument/2006/relationships/diagramQuickStyle" Target="../diagrams/quickStyle51.xml"/><Relationship Id="rId14" Type="http://schemas.openxmlformats.org/officeDocument/2006/relationships/image" Target="../media/image25.png"/></Relationships>
</file>

<file path=ppt/slides/_rels/slide28.xml.rels><?xml version="1.0" encoding="UTF-8" standalone="yes"?>
<Relationships xmlns="http://schemas.openxmlformats.org/package/2006/relationships"><Relationship Id="rId8" Type="http://schemas.openxmlformats.org/officeDocument/2006/relationships/diagramLayout" Target="../diagrams/layout53.xml"/><Relationship Id="rId3" Type="http://schemas.openxmlformats.org/officeDocument/2006/relationships/diagramLayout" Target="../diagrams/layout52.xml"/><Relationship Id="rId7" Type="http://schemas.openxmlformats.org/officeDocument/2006/relationships/diagramData" Target="../diagrams/data53.xml"/><Relationship Id="rId12" Type="http://schemas.openxmlformats.org/officeDocument/2006/relationships/image" Target="../media/image31.png"/><Relationship Id="rId2" Type="http://schemas.openxmlformats.org/officeDocument/2006/relationships/diagramData" Target="../diagrams/data52.xml"/><Relationship Id="rId1" Type="http://schemas.openxmlformats.org/officeDocument/2006/relationships/slideLayout" Target="../slideLayouts/slideLayout2.xml"/><Relationship Id="rId6" Type="http://schemas.microsoft.com/office/2007/relationships/diagramDrawing" Target="../diagrams/drawing52.xml"/><Relationship Id="rId11" Type="http://schemas.microsoft.com/office/2007/relationships/diagramDrawing" Target="../diagrams/drawing53.xml"/><Relationship Id="rId5" Type="http://schemas.openxmlformats.org/officeDocument/2006/relationships/diagramColors" Target="../diagrams/colors52.xml"/><Relationship Id="rId10" Type="http://schemas.openxmlformats.org/officeDocument/2006/relationships/diagramColors" Target="../diagrams/colors53.xml"/><Relationship Id="rId4" Type="http://schemas.openxmlformats.org/officeDocument/2006/relationships/diagramQuickStyle" Target="../diagrams/quickStyle52.xml"/><Relationship Id="rId9" Type="http://schemas.openxmlformats.org/officeDocument/2006/relationships/diagramQuickStyle" Target="../diagrams/quickStyle53.xml"/></Relationships>
</file>

<file path=ppt/slides/_rels/slide29.xml.rels><?xml version="1.0" encoding="UTF-8" standalone="yes"?>
<Relationships xmlns="http://schemas.openxmlformats.org/package/2006/relationships"><Relationship Id="rId8" Type="http://schemas.openxmlformats.org/officeDocument/2006/relationships/diagramLayout" Target="../diagrams/layout55.xml"/><Relationship Id="rId3" Type="http://schemas.openxmlformats.org/officeDocument/2006/relationships/diagramLayout" Target="../diagrams/layout54.xml"/><Relationship Id="rId7" Type="http://schemas.openxmlformats.org/officeDocument/2006/relationships/diagramData" Target="../diagrams/data55.xml"/><Relationship Id="rId12" Type="http://schemas.openxmlformats.org/officeDocument/2006/relationships/image" Target="../media/image32.png"/><Relationship Id="rId2" Type="http://schemas.openxmlformats.org/officeDocument/2006/relationships/diagramData" Target="../diagrams/data54.xml"/><Relationship Id="rId1" Type="http://schemas.openxmlformats.org/officeDocument/2006/relationships/slideLayout" Target="../slideLayouts/slideLayout2.xml"/><Relationship Id="rId6" Type="http://schemas.microsoft.com/office/2007/relationships/diagramDrawing" Target="../diagrams/drawing54.xml"/><Relationship Id="rId11" Type="http://schemas.microsoft.com/office/2007/relationships/diagramDrawing" Target="../diagrams/drawing55.xml"/><Relationship Id="rId5" Type="http://schemas.openxmlformats.org/officeDocument/2006/relationships/diagramColors" Target="../diagrams/colors54.xml"/><Relationship Id="rId10" Type="http://schemas.openxmlformats.org/officeDocument/2006/relationships/diagramColors" Target="../diagrams/colors55.xml"/><Relationship Id="rId4" Type="http://schemas.openxmlformats.org/officeDocument/2006/relationships/diagramQuickStyle" Target="../diagrams/quickStyle54.xml"/><Relationship Id="rId9" Type="http://schemas.openxmlformats.org/officeDocument/2006/relationships/diagramQuickStyle" Target="../diagrams/quickStyle55.xml"/></Relationships>
</file>

<file path=ppt/slides/_rels/slide3.xml.rels><?xml version="1.0" encoding="UTF-8" standalone="yes"?>
<Relationships xmlns="http://schemas.openxmlformats.org/package/2006/relationships"><Relationship Id="rId8" Type="http://schemas.openxmlformats.org/officeDocument/2006/relationships/diagramLayout" Target="../diagrams/layout6.xml"/><Relationship Id="rId3" Type="http://schemas.openxmlformats.org/officeDocument/2006/relationships/diagramLayout" Target="../diagrams/layout5.xml"/><Relationship Id="rId7" Type="http://schemas.openxmlformats.org/officeDocument/2006/relationships/diagramData" Target="../diagrams/data6.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11" Type="http://schemas.microsoft.com/office/2007/relationships/diagramDrawing" Target="../diagrams/drawing6.xml"/><Relationship Id="rId5" Type="http://schemas.openxmlformats.org/officeDocument/2006/relationships/diagramColors" Target="../diagrams/colors5.xml"/><Relationship Id="rId10" Type="http://schemas.openxmlformats.org/officeDocument/2006/relationships/diagramColors" Target="../diagrams/colors6.xml"/><Relationship Id="rId4" Type="http://schemas.openxmlformats.org/officeDocument/2006/relationships/diagramQuickStyle" Target="../diagrams/quickStyle5.xml"/><Relationship Id="rId9" Type="http://schemas.openxmlformats.org/officeDocument/2006/relationships/diagramQuickStyle" Target="../diagrams/quickStyle6.xml"/></Relationships>
</file>

<file path=ppt/slides/_rels/slide30.xml.rels><?xml version="1.0" encoding="UTF-8" standalone="yes"?>
<Relationships xmlns="http://schemas.openxmlformats.org/package/2006/relationships"><Relationship Id="rId8" Type="http://schemas.openxmlformats.org/officeDocument/2006/relationships/diagramLayout" Target="../diagrams/layout57.xml"/><Relationship Id="rId3" Type="http://schemas.openxmlformats.org/officeDocument/2006/relationships/diagramLayout" Target="../diagrams/layout56.xml"/><Relationship Id="rId7" Type="http://schemas.openxmlformats.org/officeDocument/2006/relationships/diagramData" Target="../diagrams/data57.xml"/><Relationship Id="rId2" Type="http://schemas.openxmlformats.org/officeDocument/2006/relationships/diagramData" Target="../diagrams/data56.xml"/><Relationship Id="rId1" Type="http://schemas.openxmlformats.org/officeDocument/2006/relationships/slideLayout" Target="../slideLayouts/slideLayout2.xml"/><Relationship Id="rId6" Type="http://schemas.microsoft.com/office/2007/relationships/diagramDrawing" Target="../diagrams/drawing56.xml"/><Relationship Id="rId11" Type="http://schemas.microsoft.com/office/2007/relationships/diagramDrawing" Target="../diagrams/drawing57.xml"/><Relationship Id="rId5" Type="http://schemas.openxmlformats.org/officeDocument/2006/relationships/diagramColors" Target="../diagrams/colors56.xml"/><Relationship Id="rId10" Type="http://schemas.openxmlformats.org/officeDocument/2006/relationships/diagramColors" Target="../diagrams/colors57.xml"/><Relationship Id="rId4" Type="http://schemas.openxmlformats.org/officeDocument/2006/relationships/diagramQuickStyle" Target="../diagrams/quickStyle56.xml"/><Relationship Id="rId9" Type="http://schemas.openxmlformats.org/officeDocument/2006/relationships/diagramQuickStyle" Target="../diagrams/quickStyle57.xml"/></Relationships>
</file>

<file path=ppt/slides/_rels/slide31.xml.rels><?xml version="1.0" encoding="UTF-8" standalone="yes"?>
<Relationships xmlns="http://schemas.openxmlformats.org/package/2006/relationships"><Relationship Id="rId8" Type="http://schemas.openxmlformats.org/officeDocument/2006/relationships/diagramLayout" Target="../diagrams/layout59.xml"/><Relationship Id="rId3" Type="http://schemas.openxmlformats.org/officeDocument/2006/relationships/diagramLayout" Target="../diagrams/layout58.xml"/><Relationship Id="rId7" Type="http://schemas.openxmlformats.org/officeDocument/2006/relationships/diagramData" Target="../diagrams/data59.xml"/><Relationship Id="rId2" Type="http://schemas.openxmlformats.org/officeDocument/2006/relationships/diagramData" Target="../diagrams/data58.xml"/><Relationship Id="rId1" Type="http://schemas.openxmlformats.org/officeDocument/2006/relationships/slideLayout" Target="../slideLayouts/slideLayout2.xml"/><Relationship Id="rId6" Type="http://schemas.microsoft.com/office/2007/relationships/diagramDrawing" Target="../diagrams/drawing58.xml"/><Relationship Id="rId11" Type="http://schemas.microsoft.com/office/2007/relationships/diagramDrawing" Target="../diagrams/drawing59.xml"/><Relationship Id="rId5" Type="http://schemas.openxmlformats.org/officeDocument/2006/relationships/diagramColors" Target="../diagrams/colors58.xml"/><Relationship Id="rId10" Type="http://schemas.openxmlformats.org/officeDocument/2006/relationships/diagramColors" Target="../diagrams/colors59.xml"/><Relationship Id="rId4" Type="http://schemas.openxmlformats.org/officeDocument/2006/relationships/diagramQuickStyle" Target="../diagrams/quickStyle58.xml"/><Relationship Id="rId9" Type="http://schemas.openxmlformats.org/officeDocument/2006/relationships/diagramQuickStyle" Target="../diagrams/quickStyle59.xml"/></Relationships>
</file>

<file path=ppt/slides/_rels/slide32.xml.rels><?xml version="1.0" encoding="UTF-8" standalone="yes"?>
<Relationships xmlns="http://schemas.openxmlformats.org/package/2006/relationships"><Relationship Id="rId8" Type="http://schemas.openxmlformats.org/officeDocument/2006/relationships/diagramLayout" Target="../diagrams/layout61.xml"/><Relationship Id="rId3" Type="http://schemas.openxmlformats.org/officeDocument/2006/relationships/diagramLayout" Target="../diagrams/layout60.xml"/><Relationship Id="rId7" Type="http://schemas.openxmlformats.org/officeDocument/2006/relationships/diagramData" Target="../diagrams/data61.xml"/><Relationship Id="rId2" Type="http://schemas.openxmlformats.org/officeDocument/2006/relationships/diagramData" Target="../diagrams/data60.xml"/><Relationship Id="rId1" Type="http://schemas.openxmlformats.org/officeDocument/2006/relationships/slideLayout" Target="../slideLayouts/slideLayout2.xml"/><Relationship Id="rId6" Type="http://schemas.microsoft.com/office/2007/relationships/diagramDrawing" Target="../diagrams/drawing60.xml"/><Relationship Id="rId11" Type="http://schemas.microsoft.com/office/2007/relationships/diagramDrawing" Target="../diagrams/drawing61.xml"/><Relationship Id="rId5" Type="http://schemas.openxmlformats.org/officeDocument/2006/relationships/diagramColors" Target="../diagrams/colors60.xml"/><Relationship Id="rId10" Type="http://schemas.openxmlformats.org/officeDocument/2006/relationships/diagramColors" Target="../diagrams/colors61.xml"/><Relationship Id="rId4" Type="http://schemas.openxmlformats.org/officeDocument/2006/relationships/diagramQuickStyle" Target="../diagrams/quickStyle60.xml"/><Relationship Id="rId9" Type="http://schemas.openxmlformats.org/officeDocument/2006/relationships/diagramQuickStyle" Target="../diagrams/quickStyle61.xml"/></Relationships>
</file>

<file path=ppt/slides/_rels/slide33.xml.rels><?xml version="1.0" encoding="UTF-8" standalone="yes"?>
<Relationships xmlns="http://schemas.openxmlformats.org/package/2006/relationships"><Relationship Id="rId8" Type="http://schemas.openxmlformats.org/officeDocument/2006/relationships/diagramLayout" Target="../diagrams/layout63.xml"/><Relationship Id="rId3" Type="http://schemas.openxmlformats.org/officeDocument/2006/relationships/diagramLayout" Target="../diagrams/layout62.xml"/><Relationship Id="rId7" Type="http://schemas.openxmlformats.org/officeDocument/2006/relationships/diagramData" Target="../diagrams/data63.xml"/><Relationship Id="rId2" Type="http://schemas.openxmlformats.org/officeDocument/2006/relationships/diagramData" Target="../diagrams/data62.xml"/><Relationship Id="rId1" Type="http://schemas.openxmlformats.org/officeDocument/2006/relationships/slideLayout" Target="../slideLayouts/slideLayout2.xml"/><Relationship Id="rId6" Type="http://schemas.microsoft.com/office/2007/relationships/diagramDrawing" Target="../diagrams/drawing62.xml"/><Relationship Id="rId11" Type="http://schemas.microsoft.com/office/2007/relationships/diagramDrawing" Target="../diagrams/drawing63.xml"/><Relationship Id="rId5" Type="http://schemas.openxmlformats.org/officeDocument/2006/relationships/diagramColors" Target="../diagrams/colors62.xml"/><Relationship Id="rId10" Type="http://schemas.openxmlformats.org/officeDocument/2006/relationships/diagramColors" Target="../diagrams/colors63.xml"/><Relationship Id="rId4" Type="http://schemas.openxmlformats.org/officeDocument/2006/relationships/diagramQuickStyle" Target="../diagrams/quickStyle62.xml"/><Relationship Id="rId9" Type="http://schemas.openxmlformats.org/officeDocument/2006/relationships/diagramQuickStyle" Target="../diagrams/quickStyle63.xml"/></Relationships>
</file>

<file path=ppt/slides/_rels/slide34.xml.rels><?xml version="1.0" encoding="UTF-8" standalone="yes"?>
<Relationships xmlns="http://schemas.openxmlformats.org/package/2006/relationships"><Relationship Id="rId8" Type="http://schemas.openxmlformats.org/officeDocument/2006/relationships/diagramLayout" Target="../diagrams/layout65.xml"/><Relationship Id="rId3" Type="http://schemas.openxmlformats.org/officeDocument/2006/relationships/diagramLayout" Target="../diagrams/layout64.xml"/><Relationship Id="rId7" Type="http://schemas.openxmlformats.org/officeDocument/2006/relationships/diagramData" Target="../diagrams/data65.xml"/><Relationship Id="rId2" Type="http://schemas.openxmlformats.org/officeDocument/2006/relationships/diagramData" Target="../diagrams/data64.xml"/><Relationship Id="rId1" Type="http://schemas.openxmlformats.org/officeDocument/2006/relationships/slideLayout" Target="../slideLayouts/slideLayout2.xml"/><Relationship Id="rId6" Type="http://schemas.microsoft.com/office/2007/relationships/diagramDrawing" Target="../diagrams/drawing64.xml"/><Relationship Id="rId11" Type="http://schemas.microsoft.com/office/2007/relationships/diagramDrawing" Target="../diagrams/drawing65.xml"/><Relationship Id="rId5" Type="http://schemas.openxmlformats.org/officeDocument/2006/relationships/diagramColors" Target="../diagrams/colors64.xml"/><Relationship Id="rId10" Type="http://schemas.openxmlformats.org/officeDocument/2006/relationships/diagramColors" Target="../diagrams/colors65.xml"/><Relationship Id="rId4" Type="http://schemas.openxmlformats.org/officeDocument/2006/relationships/diagramQuickStyle" Target="../diagrams/quickStyle64.xml"/><Relationship Id="rId9" Type="http://schemas.openxmlformats.org/officeDocument/2006/relationships/diagramQuickStyle" Target="../diagrams/quickStyle65.xml"/></Relationships>
</file>

<file path=ppt/slides/_rels/slide35.xml.rels><?xml version="1.0" encoding="UTF-8" standalone="yes"?>
<Relationships xmlns="http://schemas.openxmlformats.org/package/2006/relationships"><Relationship Id="rId8" Type="http://schemas.openxmlformats.org/officeDocument/2006/relationships/diagramLayout" Target="../diagrams/layout67.xml"/><Relationship Id="rId3" Type="http://schemas.openxmlformats.org/officeDocument/2006/relationships/diagramLayout" Target="../diagrams/layout66.xml"/><Relationship Id="rId7" Type="http://schemas.openxmlformats.org/officeDocument/2006/relationships/diagramData" Target="../diagrams/data67.xml"/><Relationship Id="rId2" Type="http://schemas.openxmlformats.org/officeDocument/2006/relationships/diagramData" Target="../diagrams/data66.xml"/><Relationship Id="rId1" Type="http://schemas.openxmlformats.org/officeDocument/2006/relationships/slideLayout" Target="../slideLayouts/slideLayout2.xml"/><Relationship Id="rId6" Type="http://schemas.microsoft.com/office/2007/relationships/diagramDrawing" Target="../diagrams/drawing66.xml"/><Relationship Id="rId11" Type="http://schemas.microsoft.com/office/2007/relationships/diagramDrawing" Target="../diagrams/drawing67.xml"/><Relationship Id="rId5" Type="http://schemas.openxmlformats.org/officeDocument/2006/relationships/diagramColors" Target="../diagrams/colors66.xml"/><Relationship Id="rId10" Type="http://schemas.openxmlformats.org/officeDocument/2006/relationships/diagramColors" Target="../diagrams/colors67.xml"/><Relationship Id="rId4" Type="http://schemas.openxmlformats.org/officeDocument/2006/relationships/diagramQuickStyle" Target="../diagrams/quickStyle66.xml"/><Relationship Id="rId9" Type="http://schemas.openxmlformats.org/officeDocument/2006/relationships/diagramQuickStyle" Target="../diagrams/quickStyle67.xml"/></Relationships>
</file>

<file path=ppt/slides/_rels/slide36.xml.rels><?xml version="1.0" encoding="UTF-8" standalone="yes"?>
<Relationships xmlns="http://schemas.openxmlformats.org/package/2006/relationships"><Relationship Id="rId8" Type="http://schemas.openxmlformats.org/officeDocument/2006/relationships/diagramLayout" Target="../diagrams/layout69.xml"/><Relationship Id="rId3" Type="http://schemas.openxmlformats.org/officeDocument/2006/relationships/diagramLayout" Target="../diagrams/layout68.xml"/><Relationship Id="rId7" Type="http://schemas.openxmlformats.org/officeDocument/2006/relationships/diagramData" Target="../diagrams/data69.xml"/><Relationship Id="rId2" Type="http://schemas.openxmlformats.org/officeDocument/2006/relationships/diagramData" Target="../diagrams/data68.xml"/><Relationship Id="rId1" Type="http://schemas.openxmlformats.org/officeDocument/2006/relationships/slideLayout" Target="../slideLayouts/slideLayout2.xml"/><Relationship Id="rId6" Type="http://schemas.microsoft.com/office/2007/relationships/diagramDrawing" Target="../diagrams/drawing68.xml"/><Relationship Id="rId11" Type="http://schemas.microsoft.com/office/2007/relationships/diagramDrawing" Target="../diagrams/drawing69.xml"/><Relationship Id="rId5" Type="http://schemas.openxmlformats.org/officeDocument/2006/relationships/diagramColors" Target="../diagrams/colors68.xml"/><Relationship Id="rId10" Type="http://schemas.openxmlformats.org/officeDocument/2006/relationships/diagramColors" Target="../diagrams/colors69.xml"/><Relationship Id="rId4" Type="http://schemas.openxmlformats.org/officeDocument/2006/relationships/diagramQuickStyle" Target="../diagrams/quickStyle68.xml"/><Relationship Id="rId9" Type="http://schemas.openxmlformats.org/officeDocument/2006/relationships/diagramQuickStyle" Target="../diagrams/quickStyle69.xml"/></Relationships>
</file>

<file path=ppt/slides/_rels/slide37.xml.rels><?xml version="1.0" encoding="UTF-8" standalone="yes"?>
<Relationships xmlns="http://schemas.openxmlformats.org/package/2006/relationships"><Relationship Id="rId8" Type="http://schemas.openxmlformats.org/officeDocument/2006/relationships/diagramLayout" Target="../diagrams/layout71.xml"/><Relationship Id="rId3" Type="http://schemas.openxmlformats.org/officeDocument/2006/relationships/diagramLayout" Target="../diagrams/layout70.xml"/><Relationship Id="rId7" Type="http://schemas.openxmlformats.org/officeDocument/2006/relationships/diagramData" Target="../diagrams/data71.xml"/><Relationship Id="rId12" Type="http://schemas.openxmlformats.org/officeDocument/2006/relationships/image" Target="../media/image33.png"/><Relationship Id="rId2" Type="http://schemas.openxmlformats.org/officeDocument/2006/relationships/diagramData" Target="../diagrams/data70.xml"/><Relationship Id="rId1" Type="http://schemas.openxmlformats.org/officeDocument/2006/relationships/slideLayout" Target="../slideLayouts/slideLayout2.xml"/><Relationship Id="rId6" Type="http://schemas.microsoft.com/office/2007/relationships/diagramDrawing" Target="../diagrams/drawing70.xml"/><Relationship Id="rId11" Type="http://schemas.microsoft.com/office/2007/relationships/diagramDrawing" Target="../diagrams/drawing71.xml"/><Relationship Id="rId5" Type="http://schemas.openxmlformats.org/officeDocument/2006/relationships/diagramColors" Target="../diagrams/colors70.xml"/><Relationship Id="rId10" Type="http://schemas.openxmlformats.org/officeDocument/2006/relationships/diagramColors" Target="../diagrams/colors71.xml"/><Relationship Id="rId4" Type="http://schemas.openxmlformats.org/officeDocument/2006/relationships/diagramQuickStyle" Target="../diagrams/quickStyle70.xml"/><Relationship Id="rId9" Type="http://schemas.openxmlformats.org/officeDocument/2006/relationships/diagramQuickStyle" Target="../diagrams/quickStyle71.xml"/></Relationships>
</file>

<file path=ppt/slides/_rels/slide4.xml.rels><?xml version="1.0" encoding="UTF-8" standalone="yes"?>
<Relationships xmlns="http://schemas.openxmlformats.org/package/2006/relationships"><Relationship Id="rId8" Type="http://schemas.openxmlformats.org/officeDocument/2006/relationships/diagramLayout" Target="../diagrams/layout8.xml"/><Relationship Id="rId13" Type="http://schemas.openxmlformats.org/officeDocument/2006/relationships/image" Target="../media/image3.png"/><Relationship Id="rId3" Type="http://schemas.openxmlformats.org/officeDocument/2006/relationships/diagramLayout" Target="../diagrams/layout7.xml"/><Relationship Id="rId7" Type="http://schemas.openxmlformats.org/officeDocument/2006/relationships/diagramData" Target="../diagrams/data8.xml"/><Relationship Id="rId12" Type="http://schemas.openxmlformats.org/officeDocument/2006/relationships/image" Target="../media/image2.png"/><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11" Type="http://schemas.microsoft.com/office/2007/relationships/diagramDrawing" Target="../diagrams/drawing8.xml"/><Relationship Id="rId5" Type="http://schemas.openxmlformats.org/officeDocument/2006/relationships/diagramColors" Target="../diagrams/colors7.xml"/><Relationship Id="rId10" Type="http://schemas.openxmlformats.org/officeDocument/2006/relationships/diagramColors" Target="../diagrams/colors8.xml"/><Relationship Id="rId4" Type="http://schemas.openxmlformats.org/officeDocument/2006/relationships/diagramQuickStyle" Target="../diagrams/quickStyle7.xml"/><Relationship Id="rId9" Type="http://schemas.openxmlformats.org/officeDocument/2006/relationships/diagramQuickStyle" Target="../diagrams/quickStyle8.xml"/><Relationship Id="rId14" Type="http://schemas.openxmlformats.org/officeDocument/2006/relationships/image" Target="../media/image4.png"/></Relationships>
</file>

<file path=ppt/slides/_rels/slide5.xml.rels><?xml version="1.0" encoding="UTF-8" standalone="yes"?>
<Relationships xmlns="http://schemas.openxmlformats.org/package/2006/relationships"><Relationship Id="rId8" Type="http://schemas.openxmlformats.org/officeDocument/2006/relationships/diagramLayout" Target="../diagrams/layout10.xml"/><Relationship Id="rId13" Type="http://schemas.openxmlformats.org/officeDocument/2006/relationships/image" Target="../media/image6.jpeg"/><Relationship Id="rId3" Type="http://schemas.openxmlformats.org/officeDocument/2006/relationships/diagramLayout" Target="../diagrams/layout9.xml"/><Relationship Id="rId7" Type="http://schemas.openxmlformats.org/officeDocument/2006/relationships/diagramData" Target="../diagrams/data10.xml"/><Relationship Id="rId12" Type="http://schemas.openxmlformats.org/officeDocument/2006/relationships/image" Target="../media/image5.png"/><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11" Type="http://schemas.microsoft.com/office/2007/relationships/diagramDrawing" Target="../diagrams/drawing10.xml"/><Relationship Id="rId5" Type="http://schemas.openxmlformats.org/officeDocument/2006/relationships/diagramColors" Target="../diagrams/colors9.xml"/><Relationship Id="rId10" Type="http://schemas.openxmlformats.org/officeDocument/2006/relationships/diagramColors" Target="../diagrams/colors10.xml"/><Relationship Id="rId4" Type="http://schemas.openxmlformats.org/officeDocument/2006/relationships/diagramQuickStyle" Target="../diagrams/quickStyle9.xml"/><Relationship Id="rId9" Type="http://schemas.openxmlformats.org/officeDocument/2006/relationships/diagramQuickStyle" Target="../diagrams/quickStyle10.xml"/><Relationship Id="rId14" Type="http://schemas.openxmlformats.org/officeDocument/2006/relationships/image" Target="../media/image7.png"/></Relationships>
</file>

<file path=ppt/slides/_rels/slide6.xml.rels><?xml version="1.0" encoding="UTF-8" standalone="yes"?>
<Relationships xmlns="http://schemas.openxmlformats.org/package/2006/relationships"><Relationship Id="rId8" Type="http://schemas.openxmlformats.org/officeDocument/2006/relationships/diagramLayout" Target="../diagrams/layout12.xml"/><Relationship Id="rId13" Type="http://schemas.openxmlformats.org/officeDocument/2006/relationships/image" Target="../media/image9.png"/><Relationship Id="rId3" Type="http://schemas.openxmlformats.org/officeDocument/2006/relationships/diagramLayout" Target="../diagrams/layout11.xml"/><Relationship Id="rId7" Type="http://schemas.openxmlformats.org/officeDocument/2006/relationships/diagramData" Target="../diagrams/data12.xml"/><Relationship Id="rId12" Type="http://schemas.openxmlformats.org/officeDocument/2006/relationships/image" Target="../media/image8.png"/><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11" Type="http://schemas.microsoft.com/office/2007/relationships/diagramDrawing" Target="../diagrams/drawing12.xml"/><Relationship Id="rId5" Type="http://schemas.openxmlformats.org/officeDocument/2006/relationships/diagramColors" Target="../diagrams/colors11.xml"/><Relationship Id="rId10" Type="http://schemas.openxmlformats.org/officeDocument/2006/relationships/diagramColors" Target="../diagrams/colors12.xml"/><Relationship Id="rId4" Type="http://schemas.openxmlformats.org/officeDocument/2006/relationships/diagramQuickStyle" Target="../diagrams/quickStyle11.xml"/><Relationship Id="rId9" Type="http://schemas.openxmlformats.org/officeDocument/2006/relationships/diagramQuickStyle" Target="../diagrams/quickStyle12.xml"/><Relationship Id="rId14" Type="http://schemas.openxmlformats.org/officeDocument/2006/relationships/image" Target="../media/image10.png"/></Relationships>
</file>

<file path=ppt/slides/_rels/slide7.xml.rels><?xml version="1.0" encoding="UTF-8" standalone="yes"?>
<Relationships xmlns="http://schemas.openxmlformats.org/package/2006/relationships"><Relationship Id="rId8" Type="http://schemas.openxmlformats.org/officeDocument/2006/relationships/diagramLayout" Target="../diagrams/layout14.xml"/><Relationship Id="rId13" Type="http://schemas.openxmlformats.org/officeDocument/2006/relationships/image" Target="../media/image11.png"/><Relationship Id="rId3" Type="http://schemas.openxmlformats.org/officeDocument/2006/relationships/diagramLayout" Target="../diagrams/layout13.xml"/><Relationship Id="rId7" Type="http://schemas.openxmlformats.org/officeDocument/2006/relationships/diagramData" Target="../diagrams/data14.xml"/><Relationship Id="rId12" Type="http://schemas.openxmlformats.org/officeDocument/2006/relationships/image" Target="../media/image10.png"/><Relationship Id="rId2" Type="http://schemas.openxmlformats.org/officeDocument/2006/relationships/diagramData" Target="../diagrams/data13.xml"/><Relationship Id="rId1" Type="http://schemas.openxmlformats.org/officeDocument/2006/relationships/slideLayout" Target="../slideLayouts/slideLayout2.xml"/><Relationship Id="rId6" Type="http://schemas.microsoft.com/office/2007/relationships/diagramDrawing" Target="../diagrams/drawing13.xml"/><Relationship Id="rId11" Type="http://schemas.microsoft.com/office/2007/relationships/diagramDrawing" Target="../diagrams/drawing14.xml"/><Relationship Id="rId5" Type="http://schemas.openxmlformats.org/officeDocument/2006/relationships/diagramColors" Target="../diagrams/colors13.xml"/><Relationship Id="rId10" Type="http://schemas.openxmlformats.org/officeDocument/2006/relationships/diagramColors" Target="../diagrams/colors14.xml"/><Relationship Id="rId4" Type="http://schemas.openxmlformats.org/officeDocument/2006/relationships/diagramQuickStyle" Target="../diagrams/quickStyle13.xml"/><Relationship Id="rId9" Type="http://schemas.openxmlformats.org/officeDocument/2006/relationships/diagramQuickStyle" Target="../diagrams/quickStyle14.xml"/><Relationship Id="rId14" Type="http://schemas.openxmlformats.org/officeDocument/2006/relationships/image" Target="../media/image12.png"/></Relationships>
</file>

<file path=ppt/slides/_rels/slide8.xml.rels><?xml version="1.0" encoding="UTF-8" standalone="yes"?>
<Relationships xmlns="http://schemas.openxmlformats.org/package/2006/relationships"><Relationship Id="rId8" Type="http://schemas.openxmlformats.org/officeDocument/2006/relationships/diagramLayout" Target="../diagrams/layout16.xml"/><Relationship Id="rId3" Type="http://schemas.openxmlformats.org/officeDocument/2006/relationships/diagramLayout" Target="../diagrams/layout15.xml"/><Relationship Id="rId7" Type="http://schemas.openxmlformats.org/officeDocument/2006/relationships/diagramData" Target="../diagrams/data16.xml"/><Relationship Id="rId2" Type="http://schemas.openxmlformats.org/officeDocument/2006/relationships/diagramData" Target="../diagrams/data15.xml"/><Relationship Id="rId1" Type="http://schemas.openxmlformats.org/officeDocument/2006/relationships/slideLayout" Target="../slideLayouts/slideLayout2.xml"/><Relationship Id="rId6" Type="http://schemas.microsoft.com/office/2007/relationships/diagramDrawing" Target="../diagrams/drawing15.xml"/><Relationship Id="rId11" Type="http://schemas.microsoft.com/office/2007/relationships/diagramDrawing" Target="../diagrams/drawing16.xml"/><Relationship Id="rId5" Type="http://schemas.openxmlformats.org/officeDocument/2006/relationships/diagramColors" Target="../diagrams/colors15.xml"/><Relationship Id="rId10" Type="http://schemas.openxmlformats.org/officeDocument/2006/relationships/diagramColors" Target="../diagrams/colors16.xml"/><Relationship Id="rId4" Type="http://schemas.openxmlformats.org/officeDocument/2006/relationships/diagramQuickStyle" Target="../diagrams/quickStyle15.xml"/><Relationship Id="rId9" Type="http://schemas.openxmlformats.org/officeDocument/2006/relationships/diagramQuickStyle" Target="../diagrams/quickStyle16.xml"/></Relationships>
</file>

<file path=ppt/slides/_rels/slide9.xml.rels><?xml version="1.0" encoding="UTF-8" standalone="yes"?>
<Relationships xmlns="http://schemas.openxmlformats.org/package/2006/relationships"><Relationship Id="rId8" Type="http://schemas.openxmlformats.org/officeDocument/2006/relationships/diagramLayout" Target="../diagrams/layout18.xml"/><Relationship Id="rId3" Type="http://schemas.openxmlformats.org/officeDocument/2006/relationships/diagramLayout" Target="../diagrams/layout17.xml"/><Relationship Id="rId7" Type="http://schemas.openxmlformats.org/officeDocument/2006/relationships/diagramData" Target="../diagrams/data18.xml"/><Relationship Id="rId2" Type="http://schemas.openxmlformats.org/officeDocument/2006/relationships/diagramData" Target="../diagrams/data17.xml"/><Relationship Id="rId1" Type="http://schemas.openxmlformats.org/officeDocument/2006/relationships/slideLayout" Target="../slideLayouts/slideLayout2.xml"/><Relationship Id="rId6" Type="http://schemas.microsoft.com/office/2007/relationships/diagramDrawing" Target="../diagrams/drawing17.xml"/><Relationship Id="rId11" Type="http://schemas.microsoft.com/office/2007/relationships/diagramDrawing" Target="../diagrams/drawing18.xml"/><Relationship Id="rId5" Type="http://schemas.openxmlformats.org/officeDocument/2006/relationships/diagramColors" Target="../diagrams/colors17.xml"/><Relationship Id="rId10" Type="http://schemas.openxmlformats.org/officeDocument/2006/relationships/diagramColors" Target="../diagrams/colors18.xml"/><Relationship Id="rId4" Type="http://schemas.openxmlformats.org/officeDocument/2006/relationships/diagramQuickStyle" Target="../diagrams/quickStyle17.xml"/><Relationship Id="rId9" Type="http://schemas.openxmlformats.org/officeDocument/2006/relationships/diagramQuickStyle" Target="../diagrams/quickStyle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2259632" y="251520"/>
            <a:ext cx="1368152"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smtClean="0">
                <a:solidFill>
                  <a:srgbClr val="FF0000"/>
                </a:solidFill>
              </a:rPr>
              <a:t>HOME</a:t>
            </a:r>
            <a:r>
              <a:rPr lang="ja-JP" altLang="en-US" dirty="0" smtClean="0">
                <a:solidFill>
                  <a:srgbClr val="FF0000"/>
                </a:solidFill>
              </a:rPr>
              <a:t>画面</a:t>
            </a:r>
            <a:endParaRPr kumimoji="1" lang="ja-JP" altLang="en-US" dirty="0">
              <a:solidFill>
                <a:srgbClr val="FF0000"/>
              </a:solidFill>
            </a:endParaRPr>
          </a:p>
        </p:txBody>
      </p:sp>
      <p:sp>
        <p:nvSpPr>
          <p:cNvPr id="23" name="正方形/長方形 22"/>
          <p:cNvSpPr/>
          <p:nvPr/>
        </p:nvSpPr>
        <p:spPr>
          <a:xfrm>
            <a:off x="141684" y="1825474"/>
            <a:ext cx="6552728" cy="166640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2400" dirty="0" smtClean="0">
                <a:solidFill>
                  <a:schemeClr val="tx1"/>
                </a:solidFill>
                <a:latin typeface="HGP創英角ｺﾞｼｯｸUB" pitchFamily="50" charset="-128"/>
                <a:ea typeface="HGP創英角ｺﾞｼｯｸUB" pitchFamily="50" charset="-128"/>
              </a:rPr>
              <a:t>　　　　</a:t>
            </a:r>
            <a:endParaRPr kumimoji="1" lang="en-US" altLang="ja-JP" sz="2400" dirty="0" smtClean="0">
              <a:solidFill>
                <a:schemeClr val="tx1"/>
              </a:solidFill>
              <a:latin typeface="HGP創英角ｺﾞｼｯｸUB" pitchFamily="50" charset="-128"/>
              <a:ea typeface="HGP創英角ｺﾞｼｯｸUB" pitchFamily="50" charset="-128"/>
            </a:endParaRPr>
          </a:p>
          <a:p>
            <a:r>
              <a:rPr lang="ja-JP" altLang="en-US" sz="2400" dirty="0" smtClean="0">
                <a:solidFill>
                  <a:schemeClr val="tx1"/>
                </a:solidFill>
                <a:latin typeface="HGP創英角ｺﾞｼｯｸUB" pitchFamily="50" charset="-128"/>
                <a:ea typeface="HGP創英角ｺﾞｼｯｸUB" pitchFamily="50" charset="-128"/>
              </a:rPr>
              <a:t>　　　　　</a:t>
            </a:r>
            <a:r>
              <a:rPr kumimoji="1" lang="en-US" altLang="ja-JP" sz="3200" dirty="0" smtClean="0">
                <a:solidFill>
                  <a:schemeClr val="tx1"/>
                </a:solidFill>
                <a:latin typeface="HGP創英角ｺﾞｼｯｸUB" pitchFamily="50" charset="-128"/>
                <a:ea typeface="HGP創英角ｺﾞｼｯｸUB" pitchFamily="50" charset="-128"/>
              </a:rPr>
              <a:t>WeChat</a:t>
            </a:r>
            <a:r>
              <a:rPr kumimoji="1" lang="ja-JP" altLang="en-US" sz="3200" dirty="0" smtClean="0">
                <a:solidFill>
                  <a:schemeClr val="tx1"/>
                </a:solidFill>
                <a:latin typeface="HGP創英角ｺﾞｼｯｸUB" pitchFamily="50" charset="-128"/>
                <a:ea typeface="HGP創英角ｺﾞｼｯｸUB" pitchFamily="50" charset="-128"/>
              </a:rPr>
              <a:t>決済</a:t>
            </a:r>
            <a:endParaRPr kumimoji="1" lang="en-US" altLang="ja-JP" sz="2400" dirty="0" smtClean="0">
              <a:solidFill>
                <a:schemeClr val="tx1"/>
              </a:solidFill>
              <a:latin typeface="HGP創英角ｺﾞｼｯｸUB" pitchFamily="50" charset="-128"/>
              <a:ea typeface="HGP創英角ｺﾞｼｯｸUB" pitchFamily="50" charset="-128"/>
            </a:endParaRPr>
          </a:p>
          <a:p>
            <a:pPr algn="ctr"/>
            <a:r>
              <a:rPr lang="ja-JP" altLang="en-US" sz="3200" dirty="0" smtClean="0">
                <a:solidFill>
                  <a:schemeClr val="tx1"/>
                </a:solidFill>
                <a:latin typeface="HGP創英角ｺﾞｼｯｸUB" pitchFamily="50" charset="-128"/>
                <a:ea typeface="HGP創英角ｺﾞｼｯｸUB" pitchFamily="50" charset="-128"/>
              </a:rPr>
              <a:t>　　　日本上陸！！</a:t>
            </a:r>
            <a:endParaRPr lang="en-US" altLang="ja-JP" sz="3200" dirty="0" smtClean="0">
              <a:solidFill>
                <a:schemeClr val="tx1"/>
              </a:solidFill>
              <a:latin typeface="HGP創英角ｺﾞｼｯｸUB" pitchFamily="50" charset="-128"/>
              <a:ea typeface="HGP創英角ｺﾞｼｯｸUB" pitchFamily="50" charset="-128"/>
            </a:endParaRPr>
          </a:p>
          <a:p>
            <a:pPr algn="ctr"/>
            <a:endParaRPr kumimoji="1" lang="en-US" altLang="ja-JP" sz="1000" dirty="0" smtClean="0">
              <a:solidFill>
                <a:schemeClr val="tx1"/>
              </a:solidFill>
            </a:endParaRPr>
          </a:p>
          <a:p>
            <a:pPr algn="ctr"/>
            <a:r>
              <a:rPr kumimoji="1" lang="ja-JP" altLang="en-US" sz="1000" dirty="0" smtClean="0">
                <a:solidFill>
                  <a:schemeClr val="tx1"/>
                </a:solidFill>
              </a:rPr>
              <a:t>マーチャント・サポート</a:t>
            </a:r>
            <a:r>
              <a:rPr lang="ja-JP" altLang="en-US" sz="1000" dirty="0" smtClean="0">
                <a:solidFill>
                  <a:schemeClr val="tx1"/>
                </a:solidFill>
              </a:rPr>
              <a:t>が、日本営業パートナーとして認定取得</a:t>
            </a:r>
            <a:endParaRPr kumimoji="1" lang="ja-JP" altLang="en-US" sz="1000" dirty="0">
              <a:solidFill>
                <a:schemeClr val="tx1"/>
              </a:solidFill>
            </a:endParaRPr>
          </a:p>
        </p:txBody>
      </p:sp>
      <p:sp>
        <p:nvSpPr>
          <p:cNvPr id="25" name="正方形/長方形 24"/>
          <p:cNvSpPr/>
          <p:nvPr/>
        </p:nvSpPr>
        <p:spPr>
          <a:xfrm rot="20700000">
            <a:off x="192772" y="2081600"/>
            <a:ext cx="1937994" cy="287069"/>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smtClean="0">
                <a:solidFill>
                  <a:schemeClr val="tx1"/>
                </a:solidFill>
              </a:rPr>
              <a:t>待望の新決済手段</a:t>
            </a:r>
            <a:endParaRPr kumimoji="1" lang="ja-JP" altLang="en-US" sz="1600" dirty="0">
              <a:solidFill>
                <a:schemeClr val="tx1"/>
              </a:solidFill>
            </a:endParaRPr>
          </a:p>
        </p:txBody>
      </p:sp>
      <p:sp>
        <p:nvSpPr>
          <p:cNvPr id="26" name="正方形/長方形 25"/>
          <p:cNvSpPr/>
          <p:nvPr/>
        </p:nvSpPr>
        <p:spPr>
          <a:xfrm>
            <a:off x="6858000" y="1835696"/>
            <a:ext cx="2880320" cy="166640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dirty="0">
              <a:solidFill>
                <a:schemeClr val="tx1"/>
              </a:solidFill>
            </a:endParaRPr>
          </a:p>
        </p:txBody>
      </p:sp>
      <p:sp>
        <p:nvSpPr>
          <p:cNvPr id="27" name="円/楕円 26"/>
          <p:cNvSpPr/>
          <p:nvPr/>
        </p:nvSpPr>
        <p:spPr>
          <a:xfrm>
            <a:off x="6930008" y="2566000"/>
            <a:ext cx="1323528" cy="72008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200" dirty="0" smtClean="0">
                <a:solidFill>
                  <a:schemeClr val="tx1"/>
                </a:solidFill>
              </a:rPr>
              <a:t>店舗向け</a:t>
            </a:r>
            <a:endParaRPr lang="en-US" altLang="ja-JP" sz="1200" dirty="0" smtClean="0">
              <a:solidFill>
                <a:schemeClr val="tx1"/>
              </a:solidFill>
            </a:endParaRPr>
          </a:p>
          <a:p>
            <a:pPr algn="ctr"/>
            <a:r>
              <a:rPr kumimoji="1" lang="en-US" altLang="ja-JP" sz="1200" dirty="0" smtClean="0">
                <a:solidFill>
                  <a:schemeClr val="tx1"/>
                </a:solidFill>
              </a:rPr>
              <a:t>3</a:t>
            </a:r>
            <a:r>
              <a:rPr kumimoji="1" lang="ja-JP" altLang="en-US" sz="1200" dirty="0" smtClean="0">
                <a:solidFill>
                  <a:schemeClr val="tx1"/>
                </a:solidFill>
              </a:rPr>
              <a:t>日</a:t>
            </a:r>
            <a:endParaRPr kumimoji="1" lang="en-US" altLang="ja-JP" sz="1200" dirty="0" smtClean="0">
              <a:solidFill>
                <a:schemeClr val="tx1"/>
              </a:solidFill>
            </a:endParaRPr>
          </a:p>
        </p:txBody>
      </p:sp>
      <p:sp>
        <p:nvSpPr>
          <p:cNvPr id="28" name="円/楕円 27"/>
          <p:cNvSpPr/>
          <p:nvPr/>
        </p:nvSpPr>
        <p:spPr>
          <a:xfrm>
            <a:off x="8370168" y="2566000"/>
            <a:ext cx="1323528" cy="72008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dirty="0" smtClean="0">
                <a:solidFill>
                  <a:schemeClr val="tx1"/>
                </a:solidFill>
              </a:rPr>
              <a:t>E</a:t>
            </a:r>
            <a:r>
              <a:rPr lang="ja-JP" altLang="en-US" sz="1200" dirty="0" smtClean="0">
                <a:solidFill>
                  <a:schemeClr val="tx1"/>
                </a:solidFill>
              </a:rPr>
              <a:t>コマース</a:t>
            </a:r>
            <a:endParaRPr lang="en-US" altLang="ja-JP" sz="1200" dirty="0" smtClean="0">
              <a:solidFill>
                <a:schemeClr val="tx1"/>
              </a:solidFill>
            </a:endParaRPr>
          </a:p>
          <a:p>
            <a:pPr algn="ctr"/>
            <a:r>
              <a:rPr lang="en-US" altLang="ja-JP" sz="1200" dirty="0" smtClean="0">
                <a:solidFill>
                  <a:schemeClr val="tx1"/>
                </a:solidFill>
              </a:rPr>
              <a:t>7</a:t>
            </a:r>
            <a:r>
              <a:rPr kumimoji="1" lang="ja-JP" altLang="en-US" sz="1200" dirty="0" smtClean="0">
                <a:solidFill>
                  <a:schemeClr val="tx1"/>
                </a:solidFill>
              </a:rPr>
              <a:t>日</a:t>
            </a:r>
            <a:endParaRPr kumimoji="1" lang="en-US" altLang="ja-JP" sz="1200" dirty="0" smtClean="0">
              <a:solidFill>
                <a:schemeClr val="tx1"/>
              </a:solidFill>
            </a:endParaRPr>
          </a:p>
        </p:txBody>
      </p:sp>
      <p:sp>
        <p:nvSpPr>
          <p:cNvPr id="29" name="テキスト ボックス 28"/>
          <p:cNvSpPr txBox="1"/>
          <p:nvPr/>
        </p:nvSpPr>
        <p:spPr>
          <a:xfrm>
            <a:off x="6930008" y="2277968"/>
            <a:ext cx="2363147" cy="276999"/>
          </a:xfrm>
          <a:prstGeom prst="rect">
            <a:avLst/>
          </a:prstGeom>
          <a:noFill/>
        </p:spPr>
        <p:txBody>
          <a:bodyPr wrap="none" rtlCol="0">
            <a:spAutoFit/>
          </a:bodyPr>
          <a:lstStyle/>
          <a:p>
            <a:r>
              <a:rPr kumimoji="1" lang="ja-JP" altLang="en-US" sz="1200" b="1" dirty="0" smtClean="0"/>
              <a:t>クレジットカード</a:t>
            </a:r>
            <a:r>
              <a:rPr lang="ja-JP" altLang="en-US" sz="1200" b="1" dirty="0" smtClean="0"/>
              <a:t>早期決済サービス</a:t>
            </a:r>
            <a:endParaRPr kumimoji="1" lang="ja-JP" altLang="en-US" sz="1200" b="1" dirty="0"/>
          </a:p>
        </p:txBody>
      </p:sp>
      <p:sp>
        <p:nvSpPr>
          <p:cNvPr id="33" name="テキスト ボックス 32"/>
          <p:cNvSpPr txBox="1"/>
          <p:nvPr/>
        </p:nvSpPr>
        <p:spPr>
          <a:xfrm>
            <a:off x="144016" y="3491880"/>
            <a:ext cx="2132856" cy="1223412"/>
          </a:xfrm>
          <a:prstGeom prst="rect">
            <a:avLst/>
          </a:prstGeom>
          <a:ln w="6350"/>
        </p:spPr>
        <p:style>
          <a:lnRef idx="2">
            <a:schemeClr val="dk1"/>
          </a:lnRef>
          <a:fillRef idx="1">
            <a:schemeClr val="lt1"/>
          </a:fillRef>
          <a:effectRef idx="0">
            <a:schemeClr val="dk1"/>
          </a:effectRef>
          <a:fontRef idx="minor">
            <a:schemeClr val="dk1"/>
          </a:fontRef>
        </p:style>
        <p:txBody>
          <a:bodyPr wrap="square" rtlCol="0">
            <a:spAutoFit/>
          </a:bodyPr>
          <a:lstStyle/>
          <a:p>
            <a:endParaRPr lang="en-US" altLang="ja-JP" sz="1050" dirty="0" smtClean="0"/>
          </a:p>
          <a:p>
            <a:endParaRPr lang="en-US" altLang="ja-JP" sz="1050" dirty="0" smtClean="0"/>
          </a:p>
          <a:p>
            <a:r>
              <a:rPr lang="en-US" altLang="ja-JP" sz="1050" dirty="0" smtClean="0"/>
              <a:t>『</a:t>
            </a:r>
            <a:r>
              <a:rPr lang="ja-JP" altLang="en-US" sz="1050" dirty="0" smtClean="0"/>
              <a:t>早期決済サービス</a:t>
            </a:r>
            <a:r>
              <a:rPr lang="en-US" altLang="ja-JP" sz="1050" dirty="0" smtClean="0"/>
              <a:t>』</a:t>
            </a:r>
            <a:r>
              <a:rPr lang="ja-JP" altLang="en-US" sz="1050" dirty="0" smtClean="0"/>
              <a:t>はクレジット加盟店向け決済代行サービスです。</a:t>
            </a:r>
            <a:endParaRPr lang="en-US" altLang="ja-JP" sz="1050" dirty="0" smtClean="0"/>
          </a:p>
          <a:p>
            <a:r>
              <a:rPr lang="ja-JP" altLang="en-US" sz="1050" dirty="0" smtClean="0"/>
              <a:t>業界最速クラスの決済スピードで貴店のキャッシュフローをサポートいたします。</a:t>
            </a:r>
            <a:endParaRPr kumimoji="1" lang="ja-JP" altLang="en-US" sz="1050" dirty="0"/>
          </a:p>
        </p:txBody>
      </p:sp>
      <p:sp>
        <p:nvSpPr>
          <p:cNvPr id="34" name="正方形/長方形 33"/>
          <p:cNvSpPr/>
          <p:nvPr/>
        </p:nvSpPr>
        <p:spPr>
          <a:xfrm>
            <a:off x="332656" y="5364088"/>
            <a:ext cx="3024336" cy="79208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800" dirty="0" smtClean="0">
                <a:solidFill>
                  <a:schemeClr val="tx1"/>
                </a:solidFill>
                <a:latin typeface="+mn-ea"/>
              </a:rPr>
              <a:t>小売業</a:t>
            </a:r>
            <a:endParaRPr kumimoji="1" lang="ja-JP" altLang="en-US" sz="2800" dirty="0">
              <a:solidFill>
                <a:schemeClr val="tx1"/>
              </a:solidFill>
              <a:latin typeface="+mn-ea"/>
            </a:endParaRPr>
          </a:p>
        </p:txBody>
      </p:sp>
      <p:sp>
        <p:nvSpPr>
          <p:cNvPr id="36" name="テキスト ボックス 35"/>
          <p:cNvSpPr txBox="1"/>
          <p:nvPr/>
        </p:nvSpPr>
        <p:spPr>
          <a:xfrm>
            <a:off x="160764" y="4922748"/>
            <a:ext cx="1107996" cy="369332"/>
          </a:xfrm>
          <a:prstGeom prst="rect">
            <a:avLst/>
          </a:prstGeom>
          <a:noFill/>
        </p:spPr>
        <p:txBody>
          <a:bodyPr wrap="square" rtlCol="0">
            <a:spAutoFit/>
          </a:bodyPr>
          <a:lstStyle/>
          <a:p>
            <a:r>
              <a:rPr kumimoji="1" lang="ja-JP" altLang="en-US" dirty="0" smtClean="0">
                <a:latin typeface="HGP創英角ｺﾞｼｯｸUB" pitchFamily="50" charset="-128"/>
                <a:ea typeface="HGP創英角ｺﾞｼｯｸUB" pitchFamily="50" charset="-128"/>
              </a:rPr>
              <a:t>導入事例</a:t>
            </a:r>
            <a:endParaRPr kumimoji="1" lang="ja-JP" altLang="en-US" dirty="0">
              <a:latin typeface="HGP創英角ｺﾞｼｯｸUB" pitchFamily="50" charset="-128"/>
              <a:ea typeface="HGP創英角ｺﾞｼｯｸUB" pitchFamily="50" charset="-128"/>
            </a:endParaRPr>
          </a:p>
        </p:txBody>
      </p:sp>
      <p:sp>
        <p:nvSpPr>
          <p:cNvPr id="37" name="正方形/長方形 36"/>
          <p:cNvSpPr/>
          <p:nvPr/>
        </p:nvSpPr>
        <p:spPr>
          <a:xfrm>
            <a:off x="3573016" y="5364088"/>
            <a:ext cx="3024336" cy="79208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800" dirty="0" smtClean="0">
                <a:solidFill>
                  <a:schemeClr val="tx1"/>
                </a:solidFill>
                <a:latin typeface="+mn-ea"/>
              </a:rPr>
              <a:t>飲食業</a:t>
            </a:r>
            <a:endParaRPr kumimoji="1" lang="ja-JP" altLang="en-US" sz="2800" dirty="0">
              <a:solidFill>
                <a:schemeClr val="tx1"/>
              </a:solidFill>
              <a:latin typeface="+mn-ea"/>
            </a:endParaRPr>
          </a:p>
        </p:txBody>
      </p:sp>
      <p:sp>
        <p:nvSpPr>
          <p:cNvPr id="38" name="正方形/長方形 37"/>
          <p:cNvSpPr/>
          <p:nvPr/>
        </p:nvSpPr>
        <p:spPr>
          <a:xfrm>
            <a:off x="332656" y="6084168"/>
            <a:ext cx="3024336" cy="79208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800" dirty="0" smtClean="0">
                <a:solidFill>
                  <a:schemeClr val="tx1"/>
                </a:solidFill>
                <a:latin typeface="+mn-ea"/>
              </a:rPr>
              <a:t>美容業</a:t>
            </a:r>
            <a:endParaRPr kumimoji="1" lang="ja-JP" altLang="en-US" sz="2800" dirty="0">
              <a:solidFill>
                <a:schemeClr val="tx1"/>
              </a:solidFill>
              <a:latin typeface="+mn-ea"/>
            </a:endParaRPr>
          </a:p>
        </p:txBody>
      </p:sp>
      <p:sp>
        <p:nvSpPr>
          <p:cNvPr id="39" name="正方形/長方形 38"/>
          <p:cNvSpPr/>
          <p:nvPr/>
        </p:nvSpPr>
        <p:spPr>
          <a:xfrm>
            <a:off x="3573016" y="6084168"/>
            <a:ext cx="3024336" cy="79208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800" dirty="0" smtClean="0">
                <a:solidFill>
                  <a:schemeClr val="tx1"/>
                </a:solidFill>
                <a:latin typeface="+mn-ea"/>
              </a:rPr>
              <a:t>自動車業</a:t>
            </a:r>
            <a:endParaRPr kumimoji="1" lang="ja-JP" altLang="en-US" sz="2800" dirty="0">
              <a:solidFill>
                <a:schemeClr val="tx1"/>
              </a:solidFill>
              <a:latin typeface="+mn-ea"/>
            </a:endParaRPr>
          </a:p>
        </p:txBody>
      </p:sp>
      <p:sp>
        <p:nvSpPr>
          <p:cNvPr id="41" name="テキスト ボックス 40"/>
          <p:cNvSpPr txBox="1"/>
          <p:nvPr/>
        </p:nvSpPr>
        <p:spPr>
          <a:xfrm>
            <a:off x="4797152" y="2267744"/>
            <a:ext cx="865943" cy="276999"/>
          </a:xfrm>
          <a:prstGeom prst="rect">
            <a:avLst/>
          </a:prstGeom>
          <a:noFill/>
        </p:spPr>
        <p:txBody>
          <a:bodyPr wrap="none" rtlCol="0">
            <a:spAutoFit/>
          </a:bodyPr>
          <a:lstStyle/>
          <a:p>
            <a:r>
              <a:rPr lang="en-US" altLang="ja-JP" sz="1200" dirty="0" smtClean="0">
                <a:latin typeface="HGP創英角ｺﾞｼｯｸUB" pitchFamily="50" charset="-128"/>
                <a:ea typeface="HGP創英角ｺﾞｼｯｸUB" pitchFamily="50" charset="-128"/>
              </a:rPr>
              <a:t>※NEWS</a:t>
            </a:r>
            <a:r>
              <a:rPr lang="ja-JP" altLang="en-US" sz="1200" dirty="0" smtClean="0">
                <a:latin typeface="HGP創英角ｺﾞｼｯｸUB" pitchFamily="50" charset="-128"/>
                <a:ea typeface="HGP創英角ｺﾞｼｯｸUB" pitchFamily="50" charset="-128"/>
              </a:rPr>
              <a:t>へ</a:t>
            </a:r>
            <a:endParaRPr kumimoji="1" lang="ja-JP" altLang="en-US" sz="1200" dirty="0">
              <a:latin typeface="HGP創英角ｺﾞｼｯｸUB" pitchFamily="50" charset="-128"/>
              <a:ea typeface="HGP創英角ｺﾞｼｯｸUB" pitchFamily="50" charset="-128"/>
            </a:endParaRPr>
          </a:p>
        </p:txBody>
      </p:sp>
      <p:sp>
        <p:nvSpPr>
          <p:cNvPr id="42" name="下矢印 41"/>
          <p:cNvSpPr/>
          <p:nvPr/>
        </p:nvSpPr>
        <p:spPr>
          <a:xfrm rot="2700000">
            <a:off x="5190427" y="2037315"/>
            <a:ext cx="243666" cy="194933"/>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爆発 1 42"/>
          <p:cNvSpPr/>
          <p:nvPr/>
        </p:nvSpPr>
        <p:spPr>
          <a:xfrm>
            <a:off x="5229200" y="1691680"/>
            <a:ext cx="936104" cy="432048"/>
          </a:xfrm>
          <a:prstGeom prst="irregularSeal1">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800" dirty="0" smtClean="0">
                <a:solidFill>
                  <a:schemeClr val="tx1"/>
                </a:solidFill>
                <a:latin typeface="HGP創英角ｺﾞｼｯｸUB" pitchFamily="50" charset="-128"/>
                <a:ea typeface="HGP創英角ｺﾞｼｯｸUB" pitchFamily="50" charset="-128"/>
              </a:rPr>
              <a:t>クリック</a:t>
            </a:r>
            <a:endParaRPr kumimoji="1" lang="ja-JP" altLang="en-US" sz="800" dirty="0">
              <a:solidFill>
                <a:schemeClr val="tx1"/>
              </a:solidFill>
              <a:latin typeface="HGP創英角ｺﾞｼｯｸUB" pitchFamily="50" charset="-128"/>
              <a:ea typeface="HGP創英角ｺﾞｼｯｸUB" pitchFamily="50" charset="-128"/>
            </a:endParaRPr>
          </a:p>
        </p:txBody>
      </p:sp>
      <p:sp>
        <p:nvSpPr>
          <p:cNvPr id="44" name="正方形/長方形 43"/>
          <p:cNvSpPr/>
          <p:nvPr/>
        </p:nvSpPr>
        <p:spPr>
          <a:xfrm>
            <a:off x="188640" y="7020272"/>
            <a:ext cx="1800200" cy="50405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400" dirty="0" smtClean="0">
              <a:solidFill>
                <a:schemeClr val="tx1"/>
              </a:solidFill>
              <a:latin typeface="+mn-ea"/>
            </a:endParaRPr>
          </a:p>
          <a:p>
            <a:endParaRPr lang="en-US" altLang="ja-JP" sz="1400" dirty="0" smtClean="0">
              <a:solidFill>
                <a:schemeClr val="tx1"/>
              </a:solidFill>
              <a:latin typeface="+mn-ea"/>
            </a:endParaRPr>
          </a:p>
        </p:txBody>
      </p:sp>
      <p:sp>
        <p:nvSpPr>
          <p:cNvPr id="48" name="テキスト ボックス 47"/>
          <p:cNvSpPr txBox="1"/>
          <p:nvPr/>
        </p:nvSpPr>
        <p:spPr>
          <a:xfrm>
            <a:off x="188640" y="7072535"/>
            <a:ext cx="1865962" cy="430887"/>
          </a:xfrm>
          <a:prstGeom prst="rect">
            <a:avLst/>
          </a:prstGeom>
          <a:noFill/>
        </p:spPr>
        <p:txBody>
          <a:bodyPr wrap="square" rtlCol="0">
            <a:spAutoFit/>
          </a:bodyPr>
          <a:lstStyle/>
          <a:p>
            <a:r>
              <a:rPr lang="ja-JP" altLang="en-US" sz="1400" dirty="0" smtClean="0"/>
              <a:t>加盟店のみなさまへ</a:t>
            </a:r>
            <a:endParaRPr lang="en-US" altLang="ja-JP" sz="1400" dirty="0" smtClean="0"/>
          </a:p>
          <a:p>
            <a:r>
              <a:rPr kumimoji="1" lang="ja-JP" altLang="en-US" sz="800" dirty="0" smtClean="0"/>
              <a:t>各種変更手続き・ご注文はこちらから</a:t>
            </a:r>
            <a:endParaRPr kumimoji="1" lang="ja-JP" altLang="en-US" sz="800" dirty="0"/>
          </a:p>
        </p:txBody>
      </p:sp>
      <p:sp>
        <p:nvSpPr>
          <p:cNvPr id="49" name="正方形/長方形 48"/>
          <p:cNvSpPr/>
          <p:nvPr/>
        </p:nvSpPr>
        <p:spPr>
          <a:xfrm>
            <a:off x="188640" y="7596336"/>
            <a:ext cx="1800200" cy="36004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smtClean="0">
                <a:solidFill>
                  <a:schemeClr val="tx1"/>
                </a:solidFill>
                <a:latin typeface="+mn-ea"/>
              </a:rPr>
              <a:t>資料を請求する</a:t>
            </a:r>
            <a:endParaRPr kumimoji="1" lang="ja-JP" altLang="en-US" sz="1400" dirty="0">
              <a:solidFill>
                <a:schemeClr val="tx1"/>
              </a:solidFill>
              <a:latin typeface="+mn-ea"/>
            </a:endParaRPr>
          </a:p>
        </p:txBody>
      </p:sp>
      <p:sp>
        <p:nvSpPr>
          <p:cNvPr id="50" name="正方形/長方形 49"/>
          <p:cNvSpPr/>
          <p:nvPr/>
        </p:nvSpPr>
        <p:spPr>
          <a:xfrm>
            <a:off x="188640" y="8028384"/>
            <a:ext cx="1800200" cy="86409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400" dirty="0" smtClean="0">
              <a:solidFill>
                <a:schemeClr val="tx1"/>
              </a:solidFill>
              <a:latin typeface="+mn-ea"/>
            </a:endParaRPr>
          </a:p>
          <a:p>
            <a:endParaRPr lang="en-US" altLang="ja-JP" sz="1400" dirty="0" smtClean="0">
              <a:solidFill>
                <a:schemeClr val="tx1"/>
              </a:solidFill>
              <a:latin typeface="+mn-ea"/>
            </a:endParaRPr>
          </a:p>
        </p:txBody>
      </p:sp>
      <p:sp>
        <p:nvSpPr>
          <p:cNvPr id="51" name="テキスト ボックス 50"/>
          <p:cNvSpPr txBox="1"/>
          <p:nvPr/>
        </p:nvSpPr>
        <p:spPr>
          <a:xfrm>
            <a:off x="332656" y="8028384"/>
            <a:ext cx="1579278" cy="461665"/>
          </a:xfrm>
          <a:prstGeom prst="rect">
            <a:avLst/>
          </a:prstGeom>
          <a:noFill/>
        </p:spPr>
        <p:txBody>
          <a:bodyPr wrap="none" rtlCol="0">
            <a:spAutoFit/>
          </a:bodyPr>
          <a:lstStyle/>
          <a:p>
            <a:r>
              <a:rPr lang="ja-JP" altLang="en-US" sz="1200" dirty="0" smtClean="0"/>
              <a:t>自動車関連業界</a:t>
            </a:r>
            <a:endParaRPr lang="en-US" altLang="ja-JP" sz="1200" dirty="0" smtClean="0"/>
          </a:p>
          <a:p>
            <a:r>
              <a:rPr lang="ja-JP" altLang="en-US" sz="1200" dirty="0" smtClean="0"/>
              <a:t>　　早期決済サービス</a:t>
            </a:r>
            <a:endParaRPr kumimoji="1" lang="ja-JP" altLang="en-US" sz="1200" dirty="0"/>
          </a:p>
        </p:txBody>
      </p:sp>
      <p:sp>
        <p:nvSpPr>
          <p:cNvPr id="52" name="テキスト ボックス 51"/>
          <p:cNvSpPr txBox="1"/>
          <p:nvPr/>
        </p:nvSpPr>
        <p:spPr>
          <a:xfrm>
            <a:off x="332656" y="8388424"/>
            <a:ext cx="2566386" cy="523220"/>
          </a:xfrm>
          <a:prstGeom prst="rect">
            <a:avLst/>
          </a:prstGeom>
          <a:noFill/>
        </p:spPr>
        <p:txBody>
          <a:bodyPr wrap="square" rtlCol="0">
            <a:spAutoFit/>
          </a:bodyPr>
          <a:lstStyle/>
          <a:p>
            <a:r>
              <a:rPr kumimoji="1" lang="en-US" altLang="ja-JP" sz="1400" dirty="0" smtClean="0">
                <a:latin typeface="HGP創英角ｺﾞｼｯｸUB" pitchFamily="50" charset="-128"/>
                <a:ea typeface="HGP創英角ｺﾞｼｯｸUB" pitchFamily="50" charset="-128"/>
              </a:rPr>
              <a:t>MS</a:t>
            </a:r>
            <a:r>
              <a:rPr kumimoji="1" lang="ja-JP" altLang="en-US" sz="1400" dirty="0" smtClean="0">
                <a:latin typeface="HGP創英角ｺﾞｼｯｸUB" pitchFamily="50" charset="-128"/>
                <a:ea typeface="HGP創英角ｺﾞｼｯｸUB" pitchFamily="50" charset="-128"/>
              </a:rPr>
              <a:t>カークレジット</a:t>
            </a:r>
            <a:endParaRPr kumimoji="1" lang="en-US" altLang="ja-JP" sz="1400" dirty="0" smtClean="0">
              <a:latin typeface="HGP創英角ｺﾞｼｯｸUB" pitchFamily="50" charset="-128"/>
              <a:ea typeface="HGP創英角ｺﾞｼｯｸUB" pitchFamily="50" charset="-128"/>
            </a:endParaRPr>
          </a:p>
          <a:p>
            <a:r>
              <a:rPr lang="ja-JP" altLang="en-US" sz="1400" dirty="0" smtClean="0">
                <a:latin typeface="HGP創英角ｺﾞｼｯｸUB" pitchFamily="50" charset="-128"/>
                <a:ea typeface="HGP創英角ｺﾞｼｯｸUB" pitchFamily="50" charset="-128"/>
              </a:rPr>
              <a:t>　　　　　　　株式会社</a:t>
            </a:r>
            <a:endParaRPr kumimoji="1" lang="ja-JP" altLang="en-US" sz="1400" dirty="0">
              <a:latin typeface="HGP創英角ｺﾞｼｯｸUB" pitchFamily="50" charset="-128"/>
              <a:ea typeface="HGP創英角ｺﾞｼｯｸUB" pitchFamily="50" charset="-128"/>
            </a:endParaRPr>
          </a:p>
        </p:txBody>
      </p:sp>
      <p:sp>
        <p:nvSpPr>
          <p:cNvPr id="54" name="正方形/長方形 53"/>
          <p:cNvSpPr/>
          <p:nvPr/>
        </p:nvSpPr>
        <p:spPr>
          <a:xfrm>
            <a:off x="2204864" y="7308304"/>
            <a:ext cx="4392488" cy="158417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400" dirty="0" smtClean="0">
              <a:solidFill>
                <a:schemeClr val="tx1"/>
              </a:solidFill>
              <a:latin typeface="+mn-ea"/>
            </a:endParaRPr>
          </a:p>
          <a:p>
            <a:endParaRPr lang="en-US" altLang="ja-JP" sz="1400" dirty="0" smtClean="0">
              <a:solidFill>
                <a:schemeClr val="tx1"/>
              </a:solidFill>
              <a:latin typeface="+mn-ea"/>
            </a:endParaRPr>
          </a:p>
        </p:txBody>
      </p:sp>
      <p:sp>
        <p:nvSpPr>
          <p:cNvPr id="55" name="テキスト ボックス 54"/>
          <p:cNvSpPr txBox="1"/>
          <p:nvPr/>
        </p:nvSpPr>
        <p:spPr>
          <a:xfrm>
            <a:off x="2204864" y="7002849"/>
            <a:ext cx="2630079" cy="1169551"/>
          </a:xfrm>
          <a:prstGeom prst="rect">
            <a:avLst/>
          </a:prstGeom>
          <a:noFill/>
        </p:spPr>
        <p:txBody>
          <a:bodyPr wrap="none" rtlCol="0">
            <a:spAutoFit/>
          </a:bodyPr>
          <a:lstStyle/>
          <a:p>
            <a:r>
              <a:rPr kumimoji="1" lang="ja-JP" altLang="en-US" sz="1400" dirty="0" smtClean="0"/>
              <a:t>新着情報</a:t>
            </a:r>
            <a:endParaRPr kumimoji="1" lang="en-US" altLang="ja-JP" sz="1400" dirty="0" smtClean="0"/>
          </a:p>
          <a:p>
            <a:endParaRPr lang="en-US" altLang="ja-JP" sz="1400" dirty="0" smtClean="0"/>
          </a:p>
          <a:p>
            <a:r>
              <a:rPr kumimoji="1" lang="en-US" altLang="ja-JP" sz="1400" dirty="0" smtClean="0"/>
              <a:t>2016.</a:t>
            </a:r>
          </a:p>
          <a:p>
            <a:endParaRPr lang="en-US" altLang="ja-JP" sz="1400" dirty="0" smtClean="0"/>
          </a:p>
          <a:p>
            <a:r>
              <a:rPr kumimoji="1" lang="en-US" altLang="ja-JP" sz="1400" dirty="0" smtClean="0"/>
              <a:t>2016.4   GW</a:t>
            </a:r>
            <a:r>
              <a:rPr kumimoji="1" lang="ja-JP" altLang="en-US" sz="1400" dirty="0" smtClean="0"/>
              <a:t>中のご入金について</a:t>
            </a:r>
            <a:endParaRPr kumimoji="1" lang="ja-JP" altLang="en-US" sz="1400" dirty="0"/>
          </a:p>
        </p:txBody>
      </p:sp>
      <p:sp>
        <p:nvSpPr>
          <p:cNvPr id="56" name="テキスト ボックス 55"/>
          <p:cNvSpPr txBox="1"/>
          <p:nvPr/>
        </p:nvSpPr>
        <p:spPr>
          <a:xfrm>
            <a:off x="8342784" y="2096405"/>
            <a:ext cx="1314784" cy="276999"/>
          </a:xfrm>
          <a:prstGeom prst="rect">
            <a:avLst/>
          </a:prstGeom>
          <a:noFill/>
        </p:spPr>
        <p:txBody>
          <a:bodyPr wrap="none" rtlCol="0">
            <a:spAutoFit/>
          </a:bodyPr>
          <a:lstStyle/>
          <a:p>
            <a:r>
              <a:rPr lang="en-US" altLang="ja-JP" sz="1200" dirty="0" smtClean="0">
                <a:latin typeface="HGP創英角ｺﾞｼｯｸUB" pitchFamily="50" charset="-128"/>
                <a:ea typeface="HGP創英角ｺﾞｼｯｸUB" pitchFamily="50" charset="-128"/>
              </a:rPr>
              <a:t>※</a:t>
            </a:r>
            <a:r>
              <a:rPr lang="ja-JP" altLang="en-US" sz="1200" dirty="0" smtClean="0">
                <a:latin typeface="HGP創英角ｺﾞｼｯｸUB" pitchFamily="50" charset="-128"/>
                <a:ea typeface="HGP創英角ｺﾞｼｯｸUB" pitchFamily="50" charset="-128"/>
              </a:rPr>
              <a:t>サービス一覧へ</a:t>
            </a:r>
            <a:endParaRPr kumimoji="1" lang="ja-JP" altLang="en-US" sz="1200" dirty="0">
              <a:latin typeface="HGP創英角ｺﾞｼｯｸUB" pitchFamily="50" charset="-128"/>
              <a:ea typeface="HGP創英角ｺﾞｼｯｸUB" pitchFamily="50" charset="-128"/>
            </a:endParaRPr>
          </a:p>
        </p:txBody>
      </p:sp>
      <p:sp>
        <p:nvSpPr>
          <p:cNvPr id="57" name="下矢印 56"/>
          <p:cNvSpPr/>
          <p:nvPr/>
        </p:nvSpPr>
        <p:spPr>
          <a:xfrm rot="2700000">
            <a:off x="8736060" y="1975529"/>
            <a:ext cx="243666" cy="194933"/>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爆発 1 57"/>
          <p:cNvSpPr/>
          <p:nvPr/>
        </p:nvSpPr>
        <p:spPr>
          <a:xfrm>
            <a:off x="8918848" y="1701904"/>
            <a:ext cx="936104" cy="432048"/>
          </a:xfrm>
          <a:prstGeom prst="irregularSeal1">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800" dirty="0" smtClean="0">
                <a:solidFill>
                  <a:schemeClr val="tx1"/>
                </a:solidFill>
                <a:latin typeface="HGP創英角ｺﾞｼｯｸUB" pitchFamily="50" charset="-128"/>
                <a:ea typeface="HGP創英角ｺﾞｼｯｸUB" pitchFamily="50" charset="-128"/>
              </a:rPr>
              <a:t>クリック</a:t>
            </a:r>
            <a:endParaRPr kumimoji="1" lang="ja-JP" altLang="en-US" sz="800" dirty="0">
              <a:solidFill>
                <a:schemeClr val="tx1"/>
              </a:solidFill>
              <a:latin typeface="HGP創英角ｺﾞｼｯｸUB" pitchFamily="50" charset="-128"/>
              <a:ea typeface="HGP創英角ｺﾞｼｯｸUB" pitchFamily="50" charset="-128"/>
            </a:endParaRPr>
          </a:p>
        </p:txBody>
      </p:sp>
      <p:graphicFrame>
        <p:nvGraphicFramePr>
          <p:cNvPr id="46" name="図表 45"/>
          <p:cNvGraphicFramePr/>
          <p:nvPr/>
        </p:nvGraphicFramePr>
        <p:xfrm>
          <a:off x="72008" y="971600"/>
          <a:ext cx="6669360" cy="4320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5" name="正方形/長方形 34"/>
          <p:cNvSpPr/>
          <p:nvPr/>
        </p:nvSpPr>
        <p:spPr>
          <a:xfrm>
            <a:off x="-3051720" y="1835696"/>
            <a:ext cx="2880320" cy="166640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ja-JP" sz="1600" dirty="0" smtClean="0">
              <a:solidFill>
                <a:schemeClr val="tx1"/>
              </a:solidFill>
            </a:endParaRPr>
          </a:p>
          <a:p>
            <a:pPr algn="ctr"/>
            <a:endParaRPr lang="en-US" altLang="ja-JP" sz="1600" dirty="0" smtClean="0">
              <a:solidFill>
                <a:schemeClr val="tx1"/>
              </a:solidFill>
            </a:endParaRPr>
          </a:p>
          <a:p>
            <a:pPr algn="ctr"/>
            <a:endParaRPr lang="en-US" altLang="ja-JP" sz="1600" dirty="0" smtClean="0">
              <a:solidFill>
                <a:schemeClr val="tx1"/>
              </a:solidFill>
            </a:endParaRPr>
          </a:p>
        </p:txBody>
      </p:sp>
      <p:pic>
        <p:nvPicPr>
          <p:cNvPr id="40" name="Picture 8" descr="「PAX S90」の画像検索結果">
            <a:hlinkClick r:id="rId7"/>
          </p:cNvPr>
          <p:cNvPicPr>
            <a:picLocks noChangeAspect="1" noChangeArrowheads="1"/>
          </p:cNvPicPr>
          <p:nvPr/>
        </p:nvPicPr>
        <p:blipFill>
          <a:blip r:embed="rId8" cstate="print"/>
          <a:srcRect t="6458"/>
          <a:stretch>
            <a:fillRect/>
          </a:stretch>
        </p:blipFill>
        <p:spPr bwMode="auto">
          <a:xfrm>
            <a:off x="-2979712" y="2483768"/>
            <a:ext cx="1008112" cy="943006"/>
          </a:xfrm>
          <a:prstGeom prst="rect">
            <a:avLst/>
          </a:prstGeom>
          <a:noFill/>
        </p:spPr>
      </p:pic>
      <p:sp>
        <p:nvSpPr>
          <p:cNvPr id="45" name="正方形/長方形 44"/>
          <p:cNvSpPr/>
          <p:nvPr/>
        </p:nvSpPr>
        <p:spPr>
          <a:xfrm>
            <a:off x="-2835696" y="1979712"/>
            <a:ext cx="2520280" cy="3600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b="1" dirty="0" smtClean="0">
                <a:solidFill>
                  <a:schemeClr val="tx1"/>
                </a:solidFill>
              </a:rPr>
              <a:t>当社独自端末のご案内</a:t>
            </a:r>
            <a:endParaRPr lang="en-US" altLang="ja-JP" b="1" dirty="0" smtClean="0">
              <a:solidFill>
                <a:schemeClr val="tx1"/>
              </a:solidFill>
            </a:endParaRPr>
          </a:p>
        </p:txBody>
      </p:sp>
      <p:sp>
        <p:nvSpPr>
          <p:cNvPr id="53" name="下矢印 52"/>
          <p:cNvSpPr/>
          <p:nvPr/>
        </p:nvSpPr>
        <p:spPr>
          <a:xfrm rot="2700000">
            <a:off x="-974877" y="1461251"/>
            <a:ext cx="243666" cy="194933"/>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爆発 1 58"/>
          <p:cNvSpPr/>
          <p:nvPr/>
        </p:nvSpPr>
        <p:spPr>
          <a:xfrm>
            <a:off x="-936104" y="1115616"/>
            <a:ext cx="936104" cy="432048"/>
          </a:xfrm>
          <a:prstGeom prst="irregularSeal1">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800" dirty="0" smtClean="0">
                <a:solidFill>
                  <a:schemeClr val="tx1"/>
                </a:solidFill>
                <a:latin typeface="HGP創英角ｺﾞｼｯｸUB" pitchFamily="50" charset="-128"/>
                <a:ea typeface="HGP創英角ｺﾞｼｯｸUB" pitchFamily="50" charset="-128"/>
              </a:rPr>
              <a:t>クリック</a:t>
            </a:r>
            <a:endParaRPr kumimoji="1" lang="ja-JP" altLang="en-US" sz="800" dirty="0">
              <a:solidFill>
                <a:schemeClr val="tx1"/>
              </a:solidFill>
              <a:latin typeface="HGP創英角ｺﾞｼｯｸUB" pitchFamily="50" charset="-128"/>
              <a:ea typeface="HGP創英角ｺﾞｼｯｸUB" pitchFamily="50" charset="-128"/>
            </a:endParaRPr>
          </a:p>
        </p:txBody>
      </p:sp>
      <p:sp>
        <p:nvSpPr>
          <p:cNvPr id="60" name="正方形/長方形 59"/>
          <p:cNvSpPr/>
          <p:nvPr/>
        </p:nvSpPr>
        <p:spPr>
          <a:xfrm>
            <a:off x="-2043608" y="2483768"/>
            <a:ext cx="1800200" cy="93610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dirty="0" smtClean="0">
                <a:solidFill>
                  <a:schemeClr val="tx1"/>
                </a:solidFill>
              </a:rPr>
              <a:t>世界第</a:t>
            </a:r>
            <a:r>
              <a:rPr kumimoji="1" lang="en-US" altLang="ja-JP" sz="1200" dirty="0" smtClean="0">
                <a:solidFill>
                  <a:schemeClr val="tx1"/>
                </a:solidFill>
              </a:rPr>
              <a:t>3</a:t>
            </a:r>
            <a:r>
              <a:rPr kumimoji="1" lang="ja-JP" altLang="en-US" sz="1200" dirty="0" smtClean="0">
                <a:solidFill>
                  <a:schemeClr val="tx1"/>
                </a:solidFill>
              </a:rPr>
              <a:t>位のシェアを誇る</a:t>
            </a:r>
            <a:r>
              <a:rPr kumimoji="1" lang="en-US" altLang="ja-JP" sz="1200" dirty="0" smtClean="0">
                <a:solidFill>
                  <a:schemeClr val="tx1"/>
                </a:solidFill>
              </a:rPr>
              <a:t>PAX</a:t>
            </a:r>
            <a:r>
              <a:rPr kumimoji="1" lang="ja-JP" altLang="en-US" sz="1200" dirty="0" smtClean="0">
                <a:solidFill>
                  <a:schemeClr val="tx1"/>
                </a:solidFill>
              </a:rPr>
              <a:t>社が手掛ける端末をご提供</a:t>
            </a:r>
            <a:endParaRPr kumimoji="1" lang="ja-JP" altLang="en-US" sz="1200" dirty="0">
              <a:solidFill>
                <a:schemeClr val="tx1"/>
              </a:solidFill>
            </a:endParaRPr>
          </a:p>
        </p:txBody>
      </p:sp>
      <p:graphicFrame>
        <p:nvGraphicFramePr>
          <p:cNvPr id="61" name="図表 60"/>
          <p:cNvGraphicFramePr/>
          <p:nvPr/>
        </p:nvGraphicFramePr>
        <p:xfrm>
          <a:off x="-27384" y="8928992"/>
          <a:ext cx="7101408" cy="251520"/>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grpSp>
        <p:nvGrpSpPr>
          <p:cNvPr id="70" name="グループ化 69"/>
          <p:cNvGrpSpPr/>
          <p:nvPr/>
        </p:nvGrpSpPr>
        <p:grpSpPr>
          <a:xfrm>
            <a:off x="2564904" y="251520"/>
            <a:ext cx="4711143" cy="677108"/>
            <a:chOff x="2564904" y="251520"/>
            <a:chExt cx="4711143" cy="677108"/>
          </a:xfrm>
        </p:grpSpPr>
        <p:sp>
          <p:nvSpPr>
            <p:cNvPr id="6" name="正方形/長方形 5"/>
            <p:cNvSpPr/>
            <p:nvPr/>
          </p:nvSpPr>
          <p:spPr>
            <a:xfrm>
              <a:off x="2564904" y="323528"/>
              <a:ext cx="792088" cy="28803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smtClean="0">
                  <a:solidFill>
                    <a:schemeClr val="tx1"/>
                  </a:solidFill>
                </a:rPr>
                <a:t>VISA</a:t>
              </a:r>
              <a:endParaRPr kumimoji="1" lang="ja-JP" altLang="en-US" sz="1600" dirty="0">
                <a:solidFill>
                  <a:schemeClr val="tx1"/>
                </a:solidFill>
              </a:endParaRPr>
            </a:p>
          </p:txBody>
        </p:sp>
        <p:sp>
          <p:nvSpPr>
            <p:cNvPr id="9" name="テキスト ボックス 8"/>
            <p:cNvSpPr txBox="1"/>
            <p:nvPr/>
          </p:nvSpPr>
          <p:spPr>
            <a:xfrm>
              <a:off x="5013176" y="251520"/>
              <a:ext cx="1844824" cy="677108"/>
            </a:xfrm>
            <a:prstGeom prst="rect">
              <a:avLst/>
            </a:prstGeom>
            <a:noFill/>
          </p:spPr>
          <p:txBody>
            <a:bodyPr wrap="square" rtlCol="0">
              <a:spAutoFit/>
            </a:bodyPr>
            <a:lstStyle/>
            <a:p>
              <a:r>
                <a:rPr kumimoji="1" lang="en-US" altLang="ja-JP" sz="1400" b="1" dirty="0" smtClean="0"/>
                <a:t>TEL </a:t>
              </a:r>
              <a:r>
                <a:rPr kumimoji="1" lang="ja-JP" altLang="en-US" sz="1400" b="1" dirty="0" smtClean="0"/>
                <a:t>　　</a:t>
              </a:r>
              <a:r>
                <a:rPr kumimoji="1" lang="en-US" altLang="ja-JP" sz="1400" b="1" dirty="0" smtClean="0"/>
                <a:t>03-6279-0521</a:t>
              </a:r>
            </a:p>
            <a:p>
              <a:r>
                <a:rPr lang="ja-JP" altLang="en-US" sz="1100" dirty="0" smtClean="0"/>
                <a:t>営業時間</a:t>
              </a:r>
              <a:r>
                <a:rPr lang="ja-JP" altLang="en-US" sz="1200" dirty="0" smtClean="0"/>
                <a:t>　</a:t>
              </a:r>
              <a:r>
                <a:rPr lang="ja-JP" altLang="en-US" sz="1100" dirty="0" smtClean="0"/>
                <a:t>平日</a:t>
              </a:r>
              <a:r>
                <a:rPr lang="en-US" altLang="ja-JP" sz="1200" dirty="0" smtClean="0"/>
                <a:t>9:00-17:00</a:t>
              </a:r>
            </a:p>
            <a:p>
              <a:endParaRPr kumimoji="1" lang="en-US" altLang="ja-JP" sz="1200" dirty="0" smtClean="0"/>
            </a:p>
          </p:txBody>
        </p:sp>
        <p:sp>
          <p:nvSpPr>
            <p:cNvPr id="10" name="正方形/長方形 9"/>
            <p:cNvSpPr/>
            <p:nvPr/>
          </p:nvSpPr>
          <p:spPr>
            <a:xfrm>
              <a:off x="3356992" y="323528"/>
              <a:ext cx="792088" cy="28589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000" dirty="0" smtClean="0">
                  <a:solidFill>
                    <a:schemeClr val="tx1"/>
                  </a:solidFill>
                </a:rPr>
                <a:t>MasterCard</a:t>
              </a:r>
              <a:endParaRPr kumimoji="1" lang="ja-JP" altLang="en-US" sz="1000" dirty="0">
                <a:solidFill>
                  <a:schemeClr val="tx1"/>
                </a:solidFill>
              </a:endParaRPr>
            </a:p>
          </p:txBody>
        </p:sp>
        <p:sp>
          <p:nvSpPr>
            <p:cNvPr id="11" name="正方形/長方形 10"/>
            <p:cNvSpPr/>
            <p:nvPr/>
          </p:nvSpPr>
          <p:spPr>
            <a:xfrm>
              <a:off x="4149080" y="323528"/>
              <a:ext cx="792088" cy="28589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smtClean="0">
                  <a:solidFill>
                    <a:schemeClr val="tx1"/>
                  </a:solidFill>
                </a:rPr>
                <a:t>銀聯</a:t>
              </a:r>
              <a:endParaRPr kumimoji="1" lang="ja-JP" altLang="en-US" sz="1600" dirty="0">
                <a:solidFill>
                  <a:schemeClr val="tx1"/>
                </a:solidFill>
              </a:endParaRPr>
            </a:p>
          </p:txBody>
        </p:sp>
        <p:sp>
          <p:nvSpPr>
            <p:cNvPr id="62" name="テキスト ボックス 61"/>
            <p:cNvSpPr txBox="1"/>
            <p:nvPr/>
          </p:nvSpPr>
          <p:spPr>
            <a:xfrm>
              <a:off x="5517232" y="637982"/>
              <a:ext cx="1758815" cy="261610"/>
            </a:xfrm>
            <a:prstGeom prst="rect">
              <a:avLst/>
            </a:prstGeom>
            <a:noFill/>
          </p:spPr>
          <p:txBody>
            <a:bodyPr wrap="square" rtlCol="0">
              <a:spAutoFit/>
            </a:bodyPr>
            <a:lstStyle/>
            <a:p>
              <a:r>
                <a:rPr kumimoji="1" lang="ja-JP" altLang="en-US" sz="1100" dirty="0" smtClean="0"/>
                <a:t>土・日・祝日　　休み</a:t>
              </a:r>
              <a:endParaRPr kumimoji="1" lang="en-US" altLang="ja-JP" sz="1100" dirty="0" smtClean="0"/>
            </a:p>
          </p:txBody>
        </p:sp>
      </p:grpSp>
      <p:sp>
        <p:nvSpPr>
          <p:cNvPr id="65" name="テキスト ボックス 64"/>
          <p:cNvSpPr txBox="1"/>
          <p:nvPr/>
        </p:nvSpPr>
        <p:spPr>
          <a:xfrm>
            <a:off x="2291730" y="3491880"/>
            <a:ext cx="2204864" cy="1223412"/>
          </a:xfrm>
          <a:prstGeom prst="rect">
            <a:avLst/>
          </a:prstGeom>
          <a:ln w="6350"/>
        </p:spPr>
        <p:style>
          <a:lnRef idx="2">
            <a:schemeClr val="dk1"/>
          </a:lnRef>
          <a:fillRef idx="1">
            <a:schemeClr val="lt1"/>
          </a:fillRef>
          <a:effectRef idx="0">
            <a:schemeClr val="dk1"/>
          </a:effectRef>
          <a:fontRef idx="minor">
            <a:schemeClr val="dk1"/>
          </a:fontRef>
        </p:style>
        <p:txBody>
          <a:bodyPr wrap="square" rtlCol="0">
            <a:spAutoFit/>
          </a:bodyPr>
          <a:lstStyle/>
          <a:p>
            <a:endParaRPr kumimoji="1" lang="en-US" altLang="ja-JP" sz="1050" dirty="0" smtClean="0"/>
          </a:p>
          <a:p>
            <a:endParaRPr lang="en-US" altLang="ja-JP" sz="1050" dirty="0" smtClean="0"/>
          </a:p>
          <a:p>
            <a:r>
              <a:rPr kumimoji="1" lang="en-US" altLang="ja-JP" sz="1050" dirty="0" smtClean="0"/>
              <a:t>WeChat</a:t>
            </a:r>
            <a:r>
              <a:rPr kumimoji="1" lang="ja-JP" altLang="en-US" sz="1050" dirty="0" smtClean="0"/>
              <a:t>決済は中国人観光客に向けた独自の決済手段で</a:t>
            </a:r>
            <a:r>
              <a:rPr lang="ja-JP" altLang="en-US" sz="1050" dirty="0" smtClean="0"/>
              <a:t>、マーチャント・サポートは日本の公式パートナーとして貴店をお手伝いいたします。</a:t>
            </a:r>
            <a:endParaRPr lang="en-US" altLang="ja-JP" sz="1050" dirty="0" smtClean="0"/>
          </a:p>
          <a:p>
            <a:endParaRPr kumimoji="1" lang="ja-JP" altLang="en-US" sz="1050" dirty="0"/>
          </a:p>
        </p:txBody>
      </p:sp>
      <p:sp>
        <p:nvSpPr>
          <p:cNvPr id="66" name="テキスト ボックス 65"/>
          <p:cNvSpPr txBox="1"/>
          <p:nvPr/>
        </p:nvSpPr>
        <p:spPr>
          <a:xfrm>
            <a:off x="4509120" y="3491880"/>
            <a:ext cx="2204864" cy="1223412"/>
          </a:xfrm>
          <a:prstGeom prst="rect">
            <a:avLst/>
          </a:prstGeom>
          <a:ln w="6350"/>
        </p:spPr>
        <p:style>
          <a:lnRef idx="2">
            <a:schemeClr val="dk1"/>
          </a:lnRef>
          <a:fillRef idx="1">
            <a:schemeClr val="lt1"/>
          </a:fillRef>
          <a:effectRef idx="0">
            <a:schemeClr val="dk1"/>
          </a:effectRef>
          <a:fontRef idx="minor">
            <a:schemeClr val="dk1"/>
          </a:fontRef>
        </p:style>
        <p:txBody>
          <a:bodyPr wrap="square" rtlCol="0">
            <a:spAutoFit/>
          </a:bodyPr>
          <a:lstStyle/>
          <a:p>
            <a:endParaRPr kumimoji="1" lang="en-US" altLang="ja-JP" sz="1050" dirty="0" smtClean="0"/>
          </a:p>
          <a:p>
            <a:endParaRPr lang="en-US" altLang="ja-JP" sz="1050" dirty="0" smtClean="0"/>
          </a:p>
          <a:p>
            <a:r>
              <a:rPr kumimoji="1" lang="ja-JP" altLang="en-US" sz="1050" dirty="0" smtClean="0"/>
              <a:t>世界第</a:t>
            </a:r>
            <a:r>
              <a:rPr kumimoji="1" lang="en-US" altLang="ja-JP" sz="1050" dirty="0" smtClean="0"/>
              <a:t>3</a:t>
            </a:r>
            <a:r>
              <a:rPr kumimoji="1" lang="ja-JP" altLang="en-US" sz="1050" dirty="0" smtClean="0"/>
              <a:t>位のシェア率を誇る</a:t>
            </a:r>
            <a:r>
              <a:rPr kumimoji="1" lang="en-US" altLang="ja-JP" sz="1050" dirty="0" smtClean="0"/>
              <a:t>PAX</a:t>
            </a:r>
            <a:r>
              <a:rPr kumimoji="1" lang="ja-JP" altLang="en-US" sz="1050" dirty="0" smtClean="0"/>
              <a:t>社の</a:t>
            </a:r>
            <a:r>
              <a:rPr lang="ja-JP" altLang="en-US" sz="1050" dirty="0" smtClean="0"/>
              <a:t>クレジット端末機です</a:t>
            </a:r>
            <a:r>
              <a:rPr kumimoji="1" lang="ja-JP" altLang="en-US" sz="1050" dirty="0" smtClean="0"/>
              <a:t>。</a:t>
            </a:r>
            <a:endParaRPr kumimoji="1" lang="en-US" altLang="ja-JP" sz="1050" dirty="0" smtClean="0"/>
          </a:p>
          <a:p>
            <a:r>
              <a:rPr lang="ja-JP" altLang="en-US" sz="1050" dirty="0" smtClean="0"/>
              <a:t>独自の仕入れルートを持つマーチャント・サポートは貴店のニーズにお応えいたします。</a:t>
            </a:r>
            <a:endParaRPr kumimoji="1" lang="ja-JP" altLang="en-US" sz="1050" dirty="0"/>
          </a:p>
        </p:txBody>
      </p:sp>
      <p:sp>
        <p:nvSpPr>
          <p:cNvPr id="67" name="テキスト ボックス 66"/>
          <p:cNvSpPr txBox="1"/>
          <p:nvPr/>
        </p:nvSpPr>
        <p:spPr>
          <a:xfrm>
            <a:off x="260648" y="3544143"/>
            <a:ext cx="1944216" cy="307777"/>
          </a:xfrm>
          <a:prstGeom prst="rect">
            <a:avLst/>
          </a:prstGeom>
          <a:ln w="6350">
            <a:noFill/>
          </a:ln>
        </p:spPr>
        <p:style>
          <a:lnRef idx="2">
            <a:schemeClr val="dk1"/>
          </a:lnRef>
          <a:fillRef idx="1">
            <a:schemeClr val="lt1"/>
          </a:fillRef>
          <a:effectRef idx="0">
            <a:schemeClr val="dk1"/>
          </a:effectRef>
          <a:fontRef idx="minor">
            <a:schemeClr val="dk1"/>
          </a:fontRef>
        </p:style>
        <p:txBody>
          <a:bodyPr wrap="square" rtlCol="0">
            <a:spAutoFit/>
          </a:bodyPr>
          <a:lstStyle/>
          <a:p>
            <a:r>
              <a:rPr kumimoji="1" lang="ja-JP" altLang="en-US" sz="1400" dirty="0" smtClean="0"/>
              <a:t>≪早期決済サービス≫</a:t>
            </a:r>
            <a:endParaRPr kumimoji="1" lang="ja-JP" altLang="en-US" sz="1400" dirty="0"/>
          </a:p>
        </p:txBody>
      </p:sp>
      <p:sp>
        <p:nvSpPr>
          <p:cNvPr id="68" name="テキスト ボックス 67"/>
          <p:cNvSpPr txBox="1"/>
          <p:nvPr/>
        </p:nvSpPr>
        <p:spPr>
          <a:xfrm>
            <a:off x="2624386" y="3551362"/>
            <a:ext cx="1584176" cy="307777"/>
          </a:xfrm>
          <a:prstGeom prst="rect">
            <a:avLst/>
          </a:prstGeom>
          <a:ln w="6350">
            <a:noFill/>
          </a:ln>
        </p:spPr>
        <p:style>
          <a:lnRef idx="2">
            <a:schemeClr val="dk1"/>
          </a:lnRef>
          <a:fillRef idx="1">
            <a:schemeClr val="lt1"/>
          </a:fillRef>
          <a:effectRef idx="0">
            <a:schemeClr val="dk1"/>
          </a:effectRef>
          <a:fontRef idx="minor">
            <a:schemeClr val="dk1"/>
          </a:fontRef>
        </p:style>
        <p:txBody>
          <a:bodyPr wrap="square" rtlCol="0">
            <a:spAutoFit/>
          </a:bodyPr>
          <a:lstStyle/>
          <a:p>
            <a:r>
              <a:rPr kumimoji="1" lang="ja-JP" altLang="en-US" sz="1400" dirty="0" smtClean="0"/>
              <a:t>≪</a:t>
            </a:r>
            <a:r>
              <a:rPr kumimoji="1" lang="en-US" altLang="ja-JP" sz="1400" dirty="0" smtClean="0"/>
              <a:t>WeChat</a:t>
            </a:r>
            <a:r>
              <a:rPr kumimoji="1" lang="ja-JP" altLang="en-US" sz="1400" dirty="0" smtClean="0"/>
              <a:t>決済≫</a:t>
            </a:r>
            <a:endParaRPr kumimoji="1" lang="ja-JP" altLang="en-US" sz="1400" dirty="0"/>
          </a:p>
        </p:txBody>
      </p:sp>
      <p:sp>
        <p:nvSpPr>
          <p:cNvPr id="69" name="テキスト ボックス 68"/>
          <p:cNvSpPr txBox="1"/>
          <p:nvPr/>
        </p:nvSpPr>
        <p:spPr>
          <a:xfrm>
            <a:off x="4653136" y="3544143"/>
            <a:ext cx="1944216" cy="307777"/>
          </a:xfrm>
          <a:prstGeom prst="rect">
            <a:avLst/>
          </a:prstGeom>
          <a:ln w="6350">
            <a:noFill/>
          </a:ln>
        </p:spPr>
        <p:style>
          <a:lnRef idx="2">
            <a:schemeClr val="dk1"/>
          </a:lnRef>
          <a:fillRef idx="1">
            <a:schemeClr val="lt1"/>
          </a:fillRef>
          <a:effectRef idx="0">
            <a:schemeClr val="dk1"/>
          </a:effectRef>
          <a:fontRef idx="minor">
            <a:schemeClr val="dk1"/>
          </a:fontRef>
        </p:style>
        <p:txBody>
          <a:bodyPr wrap="square" rtlCol="0">
            <a:spAutoFit/>
          </a:bodyPr>
          <a:lstStyle/>
          <a:p>
            <a:r>
              <a:rPr kumimoji="1" lang="ja-JP" altLang="en-US" sz="1400" dirty="0" smtClean="0"/>
              <a:t>≪</a:t>
            </a:r>
            <a:r>
              <a:rPr kumimoji="1" lang="en-US" altLang="ja-JP" sz="1400" dirty="0" smtClean="0"/>
              <a:t>PAX</a:t>
            </a:r>
            <a:r>
              <a:rPr kumimoji="1" lang="ja-JP" altLang="en-US" sz="1400" dirty="0" smtClean="0"/>
              <a:t>社独自端末機≫</a:t>
            </a:r>
            <a:endParaRPr kumimoji="1" lang="ja-JP" altLang="en-US" sz="1400" dirty="0"/>
          </a:p>
        </p:txBody>
      </p:sp>
      <p:sp>
        <p:nvSpPr>
          <p:cNvPr id="71" name="テキスト ボックス 70"/>
          <p:cNvSpPr txBox="1"/>
          <p:nvPr/>
        </p:nvSpPr>
        <p:spPr>
          <a:xfrm>
            <a:off x="116632" y="149895"/>
            <a:ext cx="2808312" cy="461665"/>
          </a:xfrm>
          <a:prstGeom prst="rect">
            <a:avLst/>
          </a:prstGeom>
          <a:noFill/>
        </p:spPr>
        <p:txBody>
          <a:bodyPr wrap="square" rtlCol="0">
            <a:spAutoFit/>
          </a:bodyPr>
          <a:lstStyle/>
          <a:p>
            <a:r>
              <a:rPr kumimoji="1" lang="en-US" altLang="ja-JP" sz="2400" dirty="0" smtClean="0"/>
              <a:t>Merchant Support</a:t>
            </a:r>
            <a:endParaRPr kumimoji="1" lang="ja-JP" altLang="en-US" sz="24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2403648" y="251520"/>
            <a:ext cx="2232248"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smtClean="0">
                <a:solidFill>
                  <a:srgbClr val="FF0000"/>
                </a:solidFill>
              </a:rPr>
              <a:t>サービス画面</a:t>
            </a:r>
            <a:endParaRPr kumimoji="1" lang="ja-JP" altLang="en-US" dirty="0">
              <a:solidFill>
                <a:srgbClr val="FF0000"/>
              </a:solidFill>
            </a:endParaRPr>
          </a:p>
        </p:txBody>
      </p:sp>
      <p:sp>
        <p:nvSpPr>
          <p:cNvPr id="15" name="テキスト ボックス 14"/>
          <p:cNvSpPr txBox="1"/>
          <p:nvPr/>
        </p:nvSpPr>
        <p:spPr>
          <a:xfrm>
            <a:off x="548680" y="1691680"/>
            <a:ext cx="3783408" cy="400110"/>
          </a:xfrm>
          <a:prstGeom prst="rect">
            <a:avLst/>
          </a:prstGeom>
          <a:noFill/>
        </p:spPr>
        <p:txBody>
          <a:bodyPr wrap="none" rtlCol="0">
            <a:spAutoFit/>
          </a:bodyPr>
          <a:lstStyle/>
          <a:p>
            <a:r>
              <a:rPr kumimoji="1" lang="ja-JP" altLang="en-US" sz="2000" dirty="0" smtClean="0">
                <a:latin typeface="HGP創英角ｺﾞｼｯｸUB" pitchFamily="50" charset="-128"/>
                <a:ea typeface="HGP創英角ｺﾞｼｯｸUB" pitchFamily="50" charset="-128"/>
              </a:rPr>
              <a:t>≪</a:t>
            </a:r>
            <a:r>
              <a:rPr kumimoji="1" lang="en-US" altLang="ja-JP" sz="2000" dirty="0" smtClean="0">
                <a:latin typeface="HGP創英角ｺﾞｼｯｸUB" pitchFamily="50" charset="-128"/>
                <a:ea typeface="HGP創英角ｺﾞｼｯｸUB" pitchFamily="50" charset="-128"/>
              </a:rPr>
              <a:t>Merchant Support</a:t>
            </a:r>
            <a:r>
              <a:rPr kumimoji="1" lang="ja-JP" altLang="en-US" sz="2000" dirty="0" smtClean="0">
                <a:latin typeface="HGP創英角ｺﾞｼｯｸUB" pitchFamily="50" charset="-128"/>
                <a:ea typeface="HGP創英角ｺﾞｼｯｸUB" pitchFamily="50" charset="-128"/>
              </a:rPr>
              <a:t>のサービス</a:t>
            </a:r>
            <a:r>
              <a:rPr lang="ja-JP" altLang="en-US" sz="2000" dirty="0" smtClean="0">
                <a:latin typeface="HGP創英角ｺﾞｼｯｸUB" pitchFamily="50" charset="-128"/>
                <a:ea typeface="HGP創英角ｺﾞｼｯｸUB" pitchFamily="50" charset="-128"/>
              </a:rPr>
              <a:t>≫</a:t>
            </a:r>
            <a:endParaRPr kumimoji="1" lang="ja-JP" altLang="en-US" sz="2000" dirty="0">
              <a:latin typeface="HGP創英角ｺﾞｼｯｸUB" pitchFamily="50" charset="-128"/>
              <a:ea typeface="HGP創英角ｺﾞｼｯｸUB" pitchFamily="50" charset="-128"/>
            </a:endParaRPr>
          </a:p>
        </p:txBody>
      </p:sp>
      <p:sp>
        <p:nvSpPr>
          <p:cNvPr id="16" name="正方形/長方形 15"/>
          <p:cNvSpPr/>
          <p:nvPr/>
        </p:nvSpPr>
        <p:spPr>
          <a:xfrm>
            <a:off x="44624" y="5076056"/>
            <a:ext cx="1152128" cy="36004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900" dirty="0" smtClean="0">
                <a:solidFill>
                  <a:schemeClr val="tx1"/>
                </a:solidFill>
                <a:latin typeface="+mn-ea"/>
              </a:rPr>
              <a:t>WeChat</a:t>
            </a:r>
            <a:r>
              <a:rPr kumimoji="1" lang="ja-JP" altLang="en-US" sz="900" dirty="0" smtClean="0">
                <a:solidFill>
                  <a:schemeClr val="tx1"/>
                </a:solidFill>
                <a:latin typeface="+mn-ea"/>
              </a:rPr>
              <a:t>決済</a:t>
            </a:r>
            <a:endParaRPr kumimoji="1" lang="ja-JP" altLang="en-US" sz="900" dirty="0">
              <a:solidFill>
                <a:schemeClr val="tx1"/>
              </a:solidFill>
              <a:latin typeface="+mn-ea"/>
            </a:endParaRPr>
          </a:p>
        </p:txBody>
      </p:sp>
      <p:sp>
        <p:nvSpPr>
          <p:cNvPr id="17" name="正方形/長方形 16"/>
          <p:cNvSpPr/>
          <p:nvPr/>
        </p:nvSpPr>
        <p:spPr>
          <a:xfrm>
            <a:off x="44624" y="5724128"/>
            <a:ext cx="1152128" cy="72008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800" dirty="0" smtClean="0">
                <a:solidFill>
                  <a:schemeClr val="tx1"/>
                </a:solidFill>
                <a:latin typeface="+mn-ea"/>
              </a:rPr>
              <a:t>WeChat</a:t>
            </a:r>
            <a:r>
              <a:rPr kumimoji="1" lang="ja-JP" altLang="en-US" sz="800" dirty="0" smtClean="0">
                <a:solidFill>
                  <a:schemeClr val="tx1"/>
                </a:solidFill>
                <a:latin typeface="+mn-ea"/>
              </a:rPr>
              <a:t>広告</a:t>
            </a:r>
            <a:endParaRPr kumimoji="1" lang="en-US" altLang="ja-JP" sz="800" dirty="0" smtClean="0">
              <a:solidFill>
                <a:schemeClr val="tx1"/>
              </a:solidFill>
              <a:latin typeface="+mn-ea"/>
            </a:endParaRPr>
          </a:p>
          <a:p>
            <a:r>
              <a:rPr kumimoji="1" lang="ja-JP" altLang="en-US" sz="800" dirty="0" smtClean="0">
                <a:solidFill>
                  <a:schemeClr val="tx1"/>
                </a:solidFill>
                <a:latin typeface="+mn-ea"/>
              </a:rPr>
              <a:t>        プロモーション</a:t>
            </a:r>
            <a:endParaRPr kumimoji="1" lang="en-US" altLang="ja-JP" sz="800" dirty="0" smtClean="0">
              <a:solidFill>
                <a:schemeClr val="tx1"/>
              </a:solidFill>
              <a:latin typeface="+mn-ea"/>
            </a:endParaRPr>
          </a:p>
          <a:p>
            <a:r>
              <a:rPr lang="en-US" altLang="ja-JP" sz="800" dirty="0" smtClean="0">
                <a:solidFill>
                  <a:schemeClr val="tx1"/>
                </a:solidFill>
                <a:latin typeface="+mn-ea"/>
              </a:rPr>
              <a:t>(</a:t>
            </a:r>
            <a:r>
              <a:rPr lang="ja-JP" altLang="en-US" sz="700" dirty="0" smtClean="0">
                <a:solidFill>
                  <a:schemeClr val="tx1"/>
                </a:solidFill>
                <a:latin typeface="+mn-ea"/>
              </a:rPr>
              <a:t>公式アカウント作成</a:t>
            </a:r>
            <a:r>
              <a:rPr lang="en-US" altLang="ja-JP" sz="800" dirty="0" smtClean="0">
                <a:solidFill>
                  <a:schemeClr val="tx1"/>
                </a:solidFill>
                <a:latin typeface="+mn-ea"/>
              </a:rPr>
              <a:t>)</a:t>
            </a:r>
            <a:endParaRPr kumimoji="1" lang="ja-JP" altLang="en-US" sz="800" dirty="0">
              <a:solidFill>
                <a:schemeClr val="tx1"/>
              </a:solidFill>
              <a:latin typeface="+mn-ea"/>
            </a:endParaRPr>
          </a:p>
        </p:txBody>
      </p:sp>
      <p:sp>
        <p:nvSpPr>
          <p:cNvPr id="18" name="正方形/長方形 17"/>
          <p:cNvSpPr/>
          <p:nvPr/>
        </p:nvSpPr>
        <p:spPr>
          <a:xfrm>
            <a:off x="44624" y="2123728"/>
            <a:ext cx="1152128" cy="50405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900" dirty="0" smtClean="0">
                <a:solidFill>
                  <a:schemeClr val="tx1"/>
                </a:solidFill>
                <a:latin typeface="+mn-ea"/>
              </a:rPr>
              <a:t>クレジットカード</a:t>
            </a:r>
            <a:r>
              <a:rPr lang="ja-JP" altLang="en-US" sz="900" dirty="0" smtClean="0">
                <a:solidFill>
                  <a:schemeClr val="tx1"/>
                </a:solidFill>
                <a:latin typeface="+mn-ea"/>
              </a:rPr>
              <a:t>決済</a:t>
            </a:r>
            <a:endParaRPr kumimoji="1" lang="en-US" altLang="ja-JP" sz="900" dirty="0" smtClean="0">
              <a:solidFill>
                <a:schemeClr val="tx1"/>
              </a:solidFill>
              <a:latin typeface="+mn-ea"/>
            </a:endParaRPr>
          </a:p>
          <a:p>
            <a:r>
              <a:rPr lang="ja-JP" altLang="en-US" sz="900" dirty="0" smtClean="0">
                <a:solidFill>
                  <a:schemeClr val="tx1"/>
                </a:solidFill>
                <a:latin typeface="+mn-ea"/>
              </a:rPr>
              <a:t>（早期）</a:t>
            </a:r>
            <a:r>
              <a:rPr kumimoji="1" lang="ja-JP" altLang="en-US" sz="900" dirty="0" smtClean="0">
                <a:solidFill>
                  <a:schemeClr val="tx1"/>
                </a:solidFill>
                <a:latin typeface="+mn-ea"/>
              </a:rPr>
              <a:t>＜店舗＞</a:t>
            </a:r>
            <a:endParaRPr kumimoji="1" lang="ja-JP" altLang="en-US" sz="900" dirty="0">
              <a:solidFill>
                <a:schemeClr val="tx1"/>
              </a:solidFill>
              <a:latin typeface="+mn-ea"/>
            </a:endParaRPr>
          </a:p>
        </p:txBody>
      </p:sp>
      <p:sp>
        <p:nvSpPr>
          <p:cNvPr id="19" name="正方形/長方形 18"/>
          <p:cNvSpPr/>
          <p:nvPr/>
        </p:nvSpPr>
        <p:spPr>
          <a:xfrm>
            <a:off x="44624" y="3563888"/>
            <a:ext cx="1152128" cy="57606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900" dirty="0" smtClean="0">
                <a:solidFill>
                  <a:schemeClr val="tx1"/>
                </a:solidFill>
                <a:latin typeface="+mn-ea"/>
              </a:rPr>
              <a:t>クレジットカード</a:t>
            </a:r>
            <a:r>
              <a:rPr lang="ja-JP" altLang="en-US" sz="900" dirty="0" smtClean="0">
                <a:solidFill>
                  <a:schemeClr val="tx1"/>
                </a:solidFill>
                <a:latin typeface="+mn-ea"/>
              </a:rPr>
              <a:t>決済</a:t>
            </a:r>
            <a:endParaRPr kumimoji="1" lang="en-US" altLang="ja-JP" sz="900" dirty="0" smtClean="0">
              <a:solidFill>
                <a:schemeClr val="tx1"/>
              </a:solidFill>
              <a:latin typeface="+mn-ea"/>
            </a:endParaRPr>
          </a:p>
          <a:p>
            <a:r>
              <a:rPr lang="ja-JP" altLang="en-US" sz="900" dirty="0" smtClean="0">
                <a:solidFill>
                  <a:schemeClr val="tx1"/>
                </a:solidFill>
                <a:latin typeface="+mn-ea"/>
              </a:rPr>
              <a:t>（早期）</a:t>
            </a:r>
            <a:r>
              <a:rPr kumimoji="1" lang="ja-JP" altLang="en-US" sz="900" dirty="0" smtClean="0">
                <a:solidFill>
                  <a:schemeClr val="tx1"/>
                </a:solidFill>
                <a:latin typeface="+mn-ea"/>
              </a:rPr>
              <a:t>＜</a:t>
            </a:r>
            <a:r>
              <a:rPr lang="en-US" altLang="ja-JP" sz="900" dirty="0" smtClean="0">
                <a:solidFill>
                  <a:schemeClr val="tx1"/>
                </a:solidFill>
                <a:latin typeface="+mn-ea"/>
              </a:rPr>
              <a:t>WEB</a:t>
            </a:r>
            <a:r>
              <a:rPr kumimoji="1" lang="ja-JP" altLang="en-US" sz="900" dirty="0" smtClean="0">
                <a:solidFill>
                  <a:schemeClr val="tx1"/>
                </a:solidFill>
                <a:latin typeface="+mn-ea"/>
              </a:rPr>
              <a:t>＞</a:t>
            </a:r>
            <a:endParaRPr kumimoji="1" lang="ja-JP" altLang="en-US" sz="900" dirty="0">
              <a:solidFill>
                <a:schemeClr val="tx1"/>
              </a:solidFill>
              <a:latin typeface="+mn-ea"/>
            </a:endParaRPr>
          </a:p>
        </p:txBody>
      </p:sp>
      <p:cxnSp>
        <p:nvCxnSpPr>
          <p:cNvPr id="24" name="直線コネクタ 23"/>
          <p:cNvCxnSpPr/>
          <p:nvPr/>
        </p:nvCxnSpPr>
        <p:spPr>
          <a:xfrm>
            <a:off x="260648" y="2123728"/>
            <a:ext cx="626469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線コネクタ 24"/>
          <p:cNvCxnSpPr/>
          <p:nvPr/>
        </p:nvCxnSpPr>
        <p:spPr>
          <a:xfrm>
            <a:off x="1196752" y="2195736"/>
            <a:ext cx="0" cy="640871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26" name="図表 25"/>
          <p:cNvGraphicFramePr/>
          <p:nvPr/>
        </p:nvGraphicFramePr>
        <p:xfrm>
          <a:off x="72008" y="1043608"/>
          <a:ext cx="6669360" cy="4320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2" name="グループ化 21"/>
          <p:cNvGrpSpPr/>
          <p:nvPr/>
        </p:nvGrpSpPr>
        <p:grpSpPr>
          <a:xfrm>
            <a:off x="2564904" y="251520"/>
            <a:ext cx="4711143" cy="677108"/>
            <a:chOff x="2564904" y="251520"/>
            <a:chExt cx="4711143" cy="677108"/>
          </a:xfrm>
        </p:grpSpPr>
        <p:sp>
          <p:nvSpPr>
            <p:cNvPr id="27" name="正方形/長方形 26"/>
            <p:cNvSpPr/>
            <p:nvPr/>
          </p:nvSpPr>
          <p:spPr>
            <a:xfrm>
              <a:off x="2564904" y="323528"/>
              <a:ext cx="792088" cy="28803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smtClean="0">
                  <a:solidFill>
                    <a:schemeClr val="tx1"/>
                  </a:solidFill>
                </a:rPr>
                <a:t>VISA</a:t>
              </a:r>
              <a:endParaRPr kumimoji="1" lang="ja-JP" altLang="en-US" sz="1600" dirty="0">
                <a:solidFill>
                  <a:schemeClr val="tx1"/>
                </a:solidFill>
              </a:endParaRPr>
            </a:p>
          </p:txBody>
        </p:sp>
        <p:sp>
          <p:nvSpPr>
            <p:cNvPr id="28" name="テキスト ボックス 27"/>
            <p:cNvSpPr txBox="1"/>
            <p:nvPr/>
          </p:nvSpPr>
          <p:spPr>
            <a:xfrm>
              <a:off x="5013176" y="251520"/>
              <a:ext cx="1844824" cy="677108"/>
            </a:xfrm>
            <a:prstGeom prst="rect">
              <a:avLst/>
            </a:prstGeom>
            <a:noFill/>
          </p:spPr>
          <p:txBody>
            <a:bodyPr wrap="square" rtlCol="0">
              <a:spAutoFit/>
            </a:bodyPr>
            <a:lstStyle/>
            <a:p>
              <a:r>
                <a:rPr kumimoji="1" lang="en-US" altLang="ja-JP" sz="1400" b="1" dirty="0" smtClean="0"/>
                <a:t>TEL </a:t>
              </a:r>
              <a:r>
                <a:rPr kumimoji="1" lang="ja-JP" altLang="en-US" sz="1400" b="1" dirty="0" smtClean="0"/>
                <a:t>　　</a:t>
              </a:r>
              <a:r>
                <a:rPr kumimoji="1" lang="en-US" altLang="ja-JP" sz="1400" b="1" dirty="0" smtClean="0"/>
                <a:t>03-6279-0521</a:t>
              </a:r>
            </a:p>
            <a:p>
              <a:r>
                <a:rPr lang="ja-JP" altLang="en-US" sz="1100" dirty="0" smtClean="0"/>
                <a:t>営業時間</a:t>
              </a:r>
              <a:r>
                <a:rPr lang="ja-JP" altLang="en-US" sz="1200" dirty="0" smtClean="0"/>
                <a:t>　</a:t>
              </a:r>
              <a:r>
                <a:rPr lang="ja-JP" altLang="en-US" sz="1100" dirty="0" smtClean="0"/>
                <a:t>平日</a:t>
              </a:r>
              <a:r>
                <a:rPr lang="en-US" altLang="ja-JP" sz="1200" dirty="0" smtClean="0"/>
                <a:t>9:00-17:00</a:t>
              </a:r>
            </a:p>
            <a:p>
              <a:endParaRPr kumimoji="1" lang="en-US" altLang="ja-JP" sz="1200" dirty="0" smtClean="0"/>
            </a:p>
          </p:txBody>
        </p:sp>
        <p:sp>
          <p:nvSpPr>
            <p:cNvPr id="29" name="正方形/長方形 28"/>
            <p:cNvSpPr/>
            <p:nvPr/>
          </p:nvSpPr>
          <p:spPr>
            <a:xfrm>
              <a:off x="3356992" y="323528"/>
              <a:ext cx="792088" cy="28589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000" dirty="0" smtClean="0">
                  <a:solidFill>
                    <a:schemeClr val="tx1"/>
                  </a:solidFill>
                </a:rPr>
                <a:t>MasterCard</a:t>
              </a:r>
              <a:endParaRPr kumimoji="1" lang="ja-JP" altLang="en-US" sz="1000" dirty="0">
                <a:solidFill>
                  <a:schemeClr val="tx1"/>
                </a:solidFill>
              </a:endParaRPr>
            </a:p>
          </p:txBody>
        </p:sp>
        <p:sp>
          <p:nvSpPr>
            <p:cNvPr id="30" name="正方形/長方形 29"/>
            <p:cNvSpPr/>
            <p:nvPr/>
          </p:nvSpPr>
          <p:spPr>
            <a:xfrm>
              <a:off x="4149080" y="323528"/>
              <a:ext cx="792088" cy="28589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smtClean="0">
                  <a:solidFill>
                    <a:schemeClr val="tx1"/>
                  </a:solidFill>
                </a:rPr>
                <a:t>銀聯</a:t>
              </a:r>
              <a:endParaRPr kumimoji="1" lang="ja-JP" altLang="en-US" sz="1600" dirty="0">
                <a:solidFill>
                  <a:schemeClr val="tx1"/>
                </a:solidFill>
              </a:endParaRPr>
            </a:p>
          </p:txBody>
        </p:sp>
        <p:sp>
          <p:nvSpPr>
            <p:cNvPr id="31" name="テキスト ボックス 30"/>
            <p:cNvSpPr txBox="1"/>
            <p:nvPr/>
          </p:nvSpPr>
          <p:spPr>
            <a:xfrm>
              <a:off x="5517232" y="637982"/>
              <a:ext cx="1758815" cy="261610"/>
            </a:xfrm>
            <a:prstGeom prst="rect">
              <a:avLst/>
            </a:prstGeom>
            <a:noFill/>
          </p:spPr>
          <p:txBody>
            <a:bodyPr wrap="square" rtlCol="0">
              <a:spAutoFit/>
            </a:bodyPr>
            <a:lstStyle/>
            <a:p>
              <a:r>
                <a:rPr kumimoji="1" lang="ja-JP" altLang="en-US" sz="1100" dirty="0" smtClean="0"/>
                <a:t>土・日・祝日　　休み</a:t>
              </a:r>
              <a:endParaRPr kumimoji="1" lang="en-US" altLang="ja-JP" sz="1100" dirty="0" smtClean="0"/>
            </a:p>
          </p:txBody>
        </p:sp>
      </p:grpSp>
      <p:graphicFrame>
        <p:nvGraphicFramePr>
          <p:cNvPr id="32" name="図表 31"/>
          <p:cNvGraphicFramePr/>
          <p:nvPr/>
        </p:nvGraphicFramePr>
        <p:xfrm>
          <a:off x="188640" y="17029384"/>
          <a:ext cx="7101408" cy="25152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pSp>
        <p:nvGrpSpPr>
          <p:cNvPr id="3" name="グループ化 39"/>
          <p:cNvGrpSpPr/>
          <p:nvPr/>
        </p:nvGrpSpPr>
        <p:grpSpPr>
          <a:xfrm>
            <a:off x="-19368" y="7649180"/>
            <a:ext cx="2296240" cy="883260"/>
            <a:chOff x="0" y="5868144"/>
            <a:chExt cx="2566386" cy="883260"/>
          </a:xfrm>
        </p:grpSpPr>
        <p:sp>
          <p:nvSpPr>
            <p:cNvPr id="34" name="正方形/長方形 33"/>
            <p:cNvSpPr/>
            <p:nvPr/>
          </p:nvSpPr>
          <p:spPr>
            <a:xfrm>
              <a:off x="21647" y="5887308"/>
              <a:ext cx="1340767" cy="86409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000" dirty="0" smtClean="0">
                <a:solidFill>
                  <a:schemeClr val="tx1"/>
                </a:solidFill>
                <a:latin typeface="+mn-ea"/>
              </a:endParaRPr>
            </a:p>
            <a:p>
              <a:endParaRPr lang="en-US" altLang="ja-JP" sz="1000" dirty="0" smtClean="0">
                <a:solidFill>
                  <a:schemeClr val="tx1"/>
                </a:solidFill>
                <a:latin typeface="+mn-ea"/>
              </a:endParaRPr>
            </a:p>
          </p:txBody>
        </p:sp>
        <p:sp>
          <p:nvSpPr>
            <p:cNvPr id="35" name="テキスト ボックス 34"/>
            <p:cNvSpPr txBox="1"/>
            <p:nvPr/>
          </p:nvSpPr>
          <p:spPr>
            <a:xfrm>
              <a:off x="49522" y="5868144"/>
              <a:ext cx="1374509" cy="369332"/>
            </a:xfrm>
            <a:prstGeom prst="rect">
              <a:avLst/>
            </a:prstGeom>
            <a:noFill/>
          </p:spPr>
          <p:txBody>
            <a:bodyPr wrap="none" rtlCol="0">
              <a:spAutoFit/>
            </a:bodyPr>
            <a:lstStyle/>
            <a:p>
              <a:r>
                <a:rPr lang="ja-JP" altLang="en-US" sz="900" dirty="0" smtClean="0"/>
                <a:t>自動車関連業界</a:t>
              </a:r>
              <a:endParaRPr lang="en-US" altLang="ja-JP" sz="900" dirty="0" smtClean="0"/>
            </a:p>
            <a:p>
              <a:r>
                <a:rPr lang="ja-JP" altLang="en-US" sz="900" dirty="0" smtClean="0"/>
                <a:t>　　早期決済サービス</a:t>
              </a:r>
              <a:endParaRPr kumimoji="1" lang="ja-JP" altLang="en-US" sz="900" dirty="0"/>
            </a:p>
          </p:txBody>
        </p:sp>
        <p:sp>
          <p:nvSpPr>
            <p:cNvPr id="36" name="テキスト ボックス 35"/>
            <p:cNvSpPr txBox="1"/>
            <p:nvPr/>
          </p:nvSpPr>
          <p:spPr>
            <a:xfrm>
              <a:off x="0" y="6228184"/>
              <a:ext cx="2566386" cy="400110"/>
            </a:xfrm>
            <a:prstGeom prst="rect">
              <a:avLst/>
            </a:prstGeom>
            <a:noFill/>
          </p:spPr>
          <p:txBody>
            <a:bodyPr wrap="square" rtlCol="0">
              <a:spAutoFit/>
            </a:bodyPr>
            <a:lstStyle/>
            <a:p>
              <a:r>
                <a:rPr kumimoji="1" lang="en-US" altLang="ja-JP" sz="1000" dirty="0" smtClean="0">
                  <a:latin typeface="HGP創英角ｺﾞｼｯｸUB" pitchFamily="50" charset="-128"/>
                  <a:ea typeface="HGP創英角ｺﾞｼｯｸUB" pitchFamily="50" charset="-128"/>
                </a:rPr>
                <a:t>MS</a:t>
              </a:r>
              <a:r>
                <a:rPr kumimoji="1" lang="ja-JP" altLang="en-US" sz="1000" dirty="0" smtClean="0">
                  <a:latin typeface="HGP創英角ｺﾞｼｯｸUB" pitchFamily="50" charset="-128"/>
                  <a:ea typeface="HGP創英角ｺﾞｼｯｸUB" pitchFamily="50" charset="-128"/>
                </a:rPr>
                <a:t>カークレジット</a:t>
              </a:r>
              <a:endParaRPr kumimoji="1" lang="en-US" altLang="ja-JP" sz="1000" dirty="0" smtClean="0">
                <a:latin typeface="HGP創英角ｺﾞｼｯｸUB" pitchFamily="50" charset="-128"/>
                <a:ea typeface="HGP創英角ｺﾞｼｯｸUB" pitchFamily="50" charset="-128"/>
              </a:endParaRPr>
            </a:p>
            <a:p>
              <a:r>
                <a:rPr lang="ja-JP" altLang="en-US" sz="1000" dirty="0" smtClean="0">
                  <a:latin typeface="HGP創英角ｺﾞｼｯｸUB" pitchFamily="50" charset="-128"/>
                  <a:ea typeface="HGP創英角ｺﾞｼｯｸUB" pitchFamily="50" charset="-128"/>
                </a:rPr>
                <a:t>　　　　　　　株式会社</a:t>
              </a:r>
              <a:endParaRPr kumimoji="1" lang="ja-JP" altLang="en-US" sz="1000" dirty="0">
                <a:latin typeface="HGP創英角ｺﾞｼｯｸUB" pitchFamily="50" charset="-128"/>
                <a:ea typeface="HGP創英角ｺﾞｼｯｸUB" pitchFamily="50" charset="-128"/>
              </a:endParaRPr>
            </a:p>
          </p:txBody>
        </p:sp>
      </p:grpSp>
      <p:sp>
        <p:nvSpPr>
          <p:cNvPr id="39" name="テキスト ボックス 38"/>
          <p:cNvSpPr txBox="1"/>
          <p:nvPr/>
        </p:nvSpPr>
        <p:spPr>
          <a:xfrm>
            <a:off x="116632" y="149895"/>
            <a:ext cx="2808312" cy="461665"/>
          </a:xfrm>
          <a:prstGeom prst="rect">
            <a:avLst/>
          </a:prstGeom>
          <a:noFill/>
        </p:spPr>
        <p:txBody>
          <a:bodyPr wrap="square" rtlCol="0">
            <a:spAutoFit/>
          </a:bodyPr>
          <a:lstStyle/>
          <a:p>
            <a:r>
              <a:rPr kumimoji="1" lang="en-US" altLang="ja-JP" sz="2400" dirty="0" smtClean="0"/>
              <a:t>Merchant Support</a:t>
            </a:r>
            <a:endParaRPr kumimoji="1" lang="ja-JP" altLang="en-US" sz="2400" dirty="0"/>
          </a:p>
        </p:txBody>
      </p:sp>
      <p:sp>
        <p:nvSpPr>
          <p:cNvPr id="41" name="正方形/長方形 40"/>
          <p:cNvSpPr/>
          <p:nvPr/>
        </p:nvSpPr>
        <p:spPr>
          <a:xfrm>
            <a:off x="142160" y="2627784"/>
            <a:ext cx="1041292" cy="216024"/>
          </a:xfrm>
          <a:prstGeom prst="rect">
            <a:avLst/>
          </a:prstGeom>
          <a:solidFill>
            <a:srgbClr val="FFC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特徴・メリット</a:t>
            </a:r>
            <a:endParaRPr lang="en-US" altLang="ja-JP" sz="900" dirty="0" smtClean="0">
              <a:solidFill>
                <a:schemeClr val="tx1"/>
              </a:solidFill>
              <a:latin typeface="+mn-ea"/>
            </a:endParaRPr>
          </a:p>
        </p:txBody>
      </p:sp>
      <p:sp>
        <p:nvSpPr>
          <p:cNvPr id="42" name="正方形/長方形 41"/>
          <p:cNvSpPr/>
          <p:nvPr/>
        </p:nvSpPr>
        <p:spPr>
          <a:xfrm>
            <a:off x="142160" y="2843808"/>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700" dirty="0" smtClean="0">
                <a:solidFill>
                  <a:schemeClr val="tx1"/>
                </a:solidFill>
                <a:latin typeface="+mn-ea"/>
              </a:rPr>
              <a:t>サービス</a:t>
            </a:r>
            <a:r>
              <a:rPr lang="ja-JP" altLang="en-US" sz="900" dirty="0" smtClean="0">
                <a:solidFill>
                  <a:schemeClr val="tx1"/>
                </a:solidFill>
                <a:latin typeface="+mn-ea"/>
              </a:rPr>
              <a:t>の仕組み</a:t>
            </a:r>
            <a:endParaRPr lang="en-US" altLang="ja-JP" sz="900" dirty="0" smtClean="0">
              <a:solidFill>
                <a:schemeClr val="tx1"/>
              </a:solidFill>
              <a:latin typeface="+mn-ea"/>
            </a:endParaRPr>
          </a:p>
        </p:txBody>
      </p:sp>
      <p:sp>
        <p:nvSpPr>
          <p:cNvPr id="43" name="正方形/長方形 42"/>
          <p:cNvSpPr/>
          <p:nvPr/>
        </p:nvSpPr>
        <p:spPr>
          <a:xfrm>
            <a:off x="142160" y="3059832"/>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導入までの流れ</a:t>
            </a:r>
            <a:endParaRPr lang="en-US" altLang="ja-JP" sz="900" dirty="0" smtClean="0">
              <a:solidFill>
                <a:schemeClr val="tx1"/>
              </a:solidFill>
              <a:latin typeface="+mn-ea"/>
            </a:endParaRPr>
          </a:p>
        </p:txBody>
      </p:sp>
      <p:sp>
        <p:nvSpPr>
          <p:cNvPr id="44" name="正方形/長方形 43"/>
          <p:cNvSpPr/>
          <p:nvPr/>
        </p:nvSpPr>
        <p:spPr>
          <a:xfrm>
            <a:off x="142160" y="3275856"/>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900" dirty="0" smtClean="0">
                <a:solidFill>
                  <a:schemeClr val="tx1"/>
                </a:solidFill>
                <a:latin typeface="+mn-ea"/>
              </a:rPr>
              <a:t>FAQ</a:t>
            </a:r>
          </a:p>
        </p:txBody>
      </p:sp>
      <p:sp>
        <p:nvSpPr>
          <p:cNvPr id="46" name="正方形/長方形 45"/>
          <p:cNvSpPr/>
          <p:nvPr/>
        </p:nvSpPr>
        <p:spPr>
          <a:xfrm>
            <a:off x="142160" y="4139952"/>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特徴・メリット</a:t>
            </a:r>
            <a:endParaRPr lang="en-US" altLang="ja-JP" sz="900" dirty="0" smtClean="0">
              <a:solidFill>
                <a:schemeClr val="tx1"/>
              </a:solidFill>
              <a:latin typeface="+mn-ea"/>
            </a:endParaRPr>
          </a:p>
        </p:txBody>
      </p:sp>
      <p:sp>
        <p:nvSpPr>
          <p:cNvPr id="47" name="正方形/長方形 46"/>
          <p:cNvSpPr/>
          <p:nvPr/>
        </p:nvSpPr>
        <p:spPr>
          <a:xfrm>
            <a:off x="142160" y="4355976"/>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700" dirty="0" smtClean="0">
                <a:solidFill>
                  <a:schemeClr val="tx1"/>
                </a:solidFill>
                <a:latin typeface="+mn-ea"/>
              </a:rPr>
              <a:t>サービス</a:t>
            </a:r>
            <a:r>
              <a:rPr lang="ja-JP" altLang="en-US" sz="900" dirty="0" smtClean="0">
                <a:solidFill>
                  <a:schemeClr val="tx1"/>
                </a:solidFill>
                <a:latin typeface="+mn-ea"/>
              </a:rPr>
              <a:t>の仕組み</a:t>
            </a:r>
            <a:endParaRPr lang="en-US" altLang="ja-JP" sz="900" dirty="0" smtClean="0">
              <a:solidFill>
                <a:schemeClr val="tx1"/>
              </a:solidFill>
              <a:latin typeface="+mn-ea"/>
            </a:endParaRPr>
          </a:p>
        </p:txBody>
      </p:sp>
      <p:sp>
        <p:nvSpPr>
          <p:cNvPr id="48" name="正方形/長方形 47"/>
          <p:cNvSpPr/>
          <p:nvPr/>
        </p:nvSpPr>
        <p:spPr>
          <a:xfrm>
            <a:off x="142160" y="4572000"/>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導入までの流れ</a:t>
            </a:r>
            <a:endParaRPr lang="en-US" altLang="ja-JP" sz="900" dirty="0" smtClean="0">
              <a:solidFill>
                <a:schemeClr val="tx1"/>
              </a:solidFill>
              <a:latin typeface="+mn-ea"/>
            </a:endParaRPr>
          </a:p>
        </p:txBody>
      </p:sp>
      <p:sp>
        <p:nvSpPr>
          <p:cNvPr id="49" name="正方形/長方形 48"/>
          <p:cNvSpPr/>
          <p:nvPr/>
        </p:nvSpPr>
        <p:spPr>
          <a:xfrm>
            <a:off x="142160" y="4788024"/>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900" dirty="0" smtClean="0">
                <a:solidFill>
                  <a:schemeClr val="tx1"/>
                </a:solidFill>
                <a:latin typeface="+mn-ea"/>
              </a:rPr>
              <a:t>FAQ</a:t>
            </a:r>
          </a:p>
        </p:txBody>
      </p:sp>
      <p:sp>
        <p:nvSpPr>
          <p:cNvPr id="50" name="正方形/長方形 49"/>
          <p:cNvSpPr/>
          <p:nvPr/>
        </p:nvSpPr>
        <p:spPr>
          <a:xfrm>
            <a:off x="142160" y="5436096"/>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特徴・メリット</a:t>
            </a:r>
            <a:endParaRPr lang="en-US" altLang="ja-JP" sz="900" dirty="0" smtClean="0">
              <a:solidFill>
                <a:schemeClr val="tx1"/>
              </a:solidFill>
              <a:latin typeface="+mn-ea"/>
            </a:endParaRPr>
          </a:p>
        </p:txBody>
      </p:sp>
      <p:sp>
        <p:nvSpPr>
          <p:cNvPr id="51" name="正方形/長方形 50"/>
          <p:cNvSpPr/>
          <p:nvPr/>
        </p:nvSpPr>
        <p:spPr>
          <a:xfrm>
            <a:off x="142160" y="6444208"/>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800" dirty="0" smtClean="0">
                <a:solidFill>
                  <a:schemeClr val="tx1"/>
                </a:solidFill>
                <a:latin typeface="+mn-ea"/>
              </a:rPr>
              <a:t>特徴・メリット</a:t>
            </a:r>
            <a:endParaRPr lang="en-US" altLang="ja-JP" sz="800" dirty="0" smtClean="0">
              <a:solidFill>
                <a:schemeClr val="tx1"/>
              </a:solidFill>
              <a:latin typeface="+mn-ea"/>
            </a:endParaRPr>
          </a:p>
        </p:txBody>
      </p:sp>
      <p:sp>
        <p:nvSpPr>
          <p:cNvPr id="33" name="正方形/長方形 32"/>
          <p:cNvSpPr/>
          <p:nvPr/>
        </p:nvSpPr>
        <p:spPr>
          <a:xfrm>
            <a:off x="2376148" y="8604448"/>
            <a:ext cx="576064" cy="36004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000" dirty="0" smtClean="0">
                <a:solidFill>
                  <a:schemeClr val="tx1"/>
                </a:solidFill>
                <a:latin typeface="+mn-ea"/>
              </a:rPr>
              <a:t>祝日</a:t>
            </a:r>
            <a:r>
              <a:rPr lang="en-US" altLang="ja-JP" sz="1000" dirty="0" smtClean="0">
                <a:latin typeface="+mn-ea"/>
              </a:rPr>
              <a:t> </a:t>
            </a:r>
          </a:p>
          <a:p>
            <a:pPr algn="ctr"/>
            <a:endParaRPr lang="en-US" altLang="ja-JP" sz="1000" dirty="0" smtClean="0">
              <a:latin typeface="+mn-ea"/>
            </a:endParaRPr>
          </a:p>
        </p:txBody>
      </p:sp>
      <p:sp>
        <p:nvSpPr>
          <p:cNvPr id="37" name="正方形/長方形 36"/>
          <p:cNvSpPr/>
          <p:nvPr/>
        </p:nvSpPr>
        <p:spPr>
          <a:xfrm>
            <a:off x="1415330" y="2195736"/>
            <a:ext cx="5184576" cy="720080"/>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テキスト ボックス 37"/>
          <p:cNvSpPr txBox="1"/>
          <p:nvPr/>
        </p:nvSpPr>
        <p:spPr>
          <a:xfrm>
            <a:off x="1415330" y="2195736"/>
            <a:ext cx="2687285" cy="630942"/>
          </a:xfrm>
          <a:prstGeom prst="rect">
            <a:avLst/>
          </a:prstGeom>
          <a:noFill/>
        </p:spPr>
        <p:txBody>
          <a:bodyPr wrap="square" rtlCol="0">
            <a:spAutoFit/>
          </a:bodyPr>
          <a:lstStyle/>
          <a:p>
            <a:pPr algn="ctr"/>
            <a:r>
              <a:rPr lang="ja-JP" altLang="en-US" sz="1100" dirty="0" smtClean="0"/>
              <a:t>店舗向け早期決済サービス</a:t>
            </a:r>
          </a:p>
          <a:p>
            <a:pPr algn="ctr"/>
            <a:r>
              <a:rPr lang="ja-JP" altLang="en-US" sz="2400" dirty="0" smtClean="0">
                <a:latin typeface="HGP創英角ｺﾞｼｯｸUB" pitchFamily="50" charset="-128"/>
                <a:ea typeface="HGP創英角ｺﾞｼｯｸUB" pitchFamily="50" charset="-128"/>
              </a:rPr>
              <a:t>特徴・メリット</a:t>
            </a:r>
          </a:p>
        </p:txBody>
      </p:sp>
      <p:sp>
        <p:nvSpPr>
          <p:cNvPr id="40" name="フリーフォーム 39"/>
          <p:cNvSpPr/>
          <p:nvPr/>
        </p:nvSpPr>
        <p:spPr>
          <a:xfrm>
            <a:off x="5688516" y="2195736"/>
            <a:ext cx="930876" cy="387179"/>
          </a:xfrm>
          <a:custGeom>
            <a:avLst/>
            <a:gdLst>
              <a:gd name="connsiteX0" fmla="*/ 0 w 930876"/>
              <a:gd name="connsiteY0" fmla="*/ 0 h 387179"/>
              <a:gd name="connsiteX1" fmla="*/ 494270 w 930876"/>
              <a:gd name="connsiteY1" fmla="*/ 111211 h 387179"/>
              <a:gd name="connsiteX2" fmla="*/ 864973 w 930876"/>
              <a:gd name="connsiteY2" fmla="*/ 345990 h 387179"/>
              <a:gd name="connsiteX3" fmla="*/ 889686 w 930876"/>
              <a:gd name="connsiteY3" fmla="*/ 358346 h 387179"/>
            </a:gdLst>
            <a:ahLst/>
            <a:cxnLst>
              <a:cxn ang="0">
                <a:pos x="connsiteX0" y="connsiteY0"/>
              </a:cxn>
              <a:cxn ang="0">
                <a:pos x="connsiteX1" y="connsiteY1"/>
              </a:cxn>
              <a:cxn ang="0">
                <a:pos x="connsiteX2" y="connsiteY2"/>
              </a:cxn>
              <a:cxn ang="0">
                <a:pos x="connsiteX3" y="connsiteY3"/>
              </a:cxn>
            </a:cxnLst>
            <a:rect l="l" t="t" r="r" b="b"/>
            <a:pathLst>
              <a:path w="930876" h="387179">
                <a:moveTo>
                  <a:pt x="0" y="0"/>
                </a:moveTo>
                <a:cubicBezTo>
                  <a:pt x="175054" y="26773"/>
                  <a:pt x="350108" y="53546"/>
                  <a:pt x="494270" y="111211"/>
                </a:cubicBezTo>
                <a:cubicBezTo>
                  <a:pt x="638432" y="168876"/>
                  <a:pt x="799070" y="304801"/>
                  <a:pt x="864973" y="345990"/>
                </a:cubicBezTo>
                <a:cubicBezTo>
                  <a:pt x="930876" y="387179"/>
                  <a:pt x="910281" y="372762"/>
                  <a:pt x="889686" y="358346"/>
                </a:cubicBezTo>
              </a:path>
            </a:pathLst>
          </a:cu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45" name="フリーフォーム 44"/>
          <p:cNvSpPr/>
          <p:nvPr/>
        </p:nvSpPr>
        <p:spPr>
          <a:xfrm>
            <a:off x="5182168" y="2209288"/>
            <a:ext cx="1433383" cy="605482"/>
          </a:xfrm>
          <a:custGeom>
            <a:avLst/>
            <a:gdLst>
              <a:gd name="connsiteX0" fmla="*/ 0 w 1433383"/>
              <a:gd name="connsiteY0" fmla="*/ 0 h 605482"/>
              <a:gd name="connsiteX1" fmla="*/ 778475 w 1433383"/>
              <a:gd name="connsiteY1" fmla="*/ 234779 h 605482"/>
              <a:gd name="connsiteX2" fmla="*/ 1433383 w 1433383"/>
              <a:gd name="connsiteY2" fmla="*/ 605482 h 605482"/>
            </a:gdLst>
            <a:ahLst/>
            <a:cxnLst>
              <a:cxn ang="0">
                <a:pos x="connsiteX0" y="connsiteY0"/>
              </a:cxn>
              <a:cxn ang="0">
                <a:pos x="connsiteX1" y="connsiteY1"/>
              </a:cxn>
              <a:cxn ang="0">
                <a:pos x="connsiteX2" y="connsiteY2"/>
              </a:cxn>
            </a:cxnLst>
            <a:rect l="l" t="t" r="r" b="b"/>
            <a:pathLst>
              <a:path w="1433383" h="605482">
                <a:moveTo>
                  <a:pt x="0" y="0"/>
                </a:moveTo>
                <a:cubicBezTo>
                  <a:pt x="269789" y="66932"/>
                  <a:pt x="539578" y="133865"/>
                  <a:pt x="778475" y="234779"/>
                </a:cubicBezTo>
                <a:cubicBezTo>
                  <a:pt x="1017372" y="335693"/>
                  <a:pt x="1225377" y="470587"/>
                  <a:pt x="1433383" y="605482"/>
                </a:cubicBezTo>
              </a:path>
            </a:pathLst>
          </a:cu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cxnSp>
        <p:nvCxnSpPr>
          <p:cNvPr id="52" name="直線コネクタ 51"/>
          <p:cNvCxnSpPr/>
          <p:nvPr/>
        </p:nvCxnSpPr>
        <p:spPr>
          <a:xfrm>
            <a:off x="1415330" y="2195736"/>
            <a:ext cx="518457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正方形/長方形 52"/>
          <p:cNvSpPr/>
          <p:nvPr/>
        </p:nvSpPr>
        <p:spPr>
          <a:xfrm>
            <a:off x="1487338" y="3131840"/>
            <a:ext cx="316835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smtClean="0">
                <a:solidFill>
                  <a:schemeClr val="tx1"/>
                </a:solidFill>
                <a:latin typeface="HGP創英角ｺﾞｼｯｸUB" pitchFamily="50" charset="-128"/>
                <a:ea typeface="HGP創英角ｺﾞｼｯｸUB" pitchFamily="50" charset="-128"/>
              </a:rPr>
              <a:t>  　　業界最速の</a:t>
            </a:r>
            <a:r>
              <a:rPr lang="en-US" altLang="ja-JP" sz="1400" dirty="0" smtClean="0">
                <a:solidFill>
                  <a:schemeClr val="tx1"/>
                </a:solidFill>
                <a:latin typeface="HGP創英角ｺﾞｼｯｸUB" pitchFamily="50" charset="-128"/>
                <a:ea typeface="HGP創英角ｺﾞｼｯｸUB" pitchFamily="50" charset="-128"/>
              </a:rPr>
              <a:t>3</a:t>
            </a:r>
            <a:r>
              <a:rPr lang="ja-JP" altLang="en-US" sz="1400" dirty="0" smtClean="0">
                <a:solidFill>
                  <a:schemeClr val="tx1"/>
                </a:solidFill>
                <a:latin typeface="HGP創英角ｺﾞｼｯｸUB" pitchFamily="50" charset="-128"/>
                <a:ea typeface="HGP創英角ｺﾞｼｯｸUB" pitchFamily="50" charset="-128"/>
              </a:rPr>
              <a:t>日後決済を実現</a:t>
            </a:r>
            <a:endParaRPr kumimoji="1" lang="ja-JP" altLang="en-US" sz="1400" dirty="0">
              <a:solidFill>
                <a:schemeClr val="tx1"/>
              </a:solidFill>
              <a:latin typeface="HGP創英角ｺﾞｼｯｸUB" pitchFamily="50" charset="-128"/>
              <a:ea typeface="HGP創英角ｺﾞｼｯｸUB" pitchFamily="50" charset="-128"/>
            </a:endParaRPr>
          </a:p>
        </p:txBody>
      </p:sp>
      <p:sp>
        <p:nvSpPr>
          <p:cNvPr id="54" name="円/楕円 53"/>
          <p:cNvSpPr/>
          <p:nvPr/>
        </p:nvSpPr>
        <p:spPr>
          <a:xfrm>
            <a:off x="1543012" y="3024895"/>
            <a:ext cx="432048" cy="43204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dirty="0">
              <a:solidFill>
                <a:schemeClr val="tx1"/>
              </a:solidFill>
            </a:endParaRPr>
          </a:p>
        </p:txBody>
      </p:sp>
      <p:sp>
        <p:nvSpPr>
          <p:cNvPr id="55" name="テキスト ボックス 54"/>
          <p:cNvSpPr txBox="1"/>
          <p:nvPr/>
        </p:nvSpPr>
        <p:spPr>
          <a:xfrm>
            <a:off x="1464758" y="3029985"/>
            <a:ext cx="596638" cy="400110"/>
          </a:xfrm>
          <a:prstGeom prst="rect">
            <a:avLst/>
          </a:prstGeom>
          <a:noFill/>
        </p:spPr>
        <p:txBody>
          <a:bodyPr wrap="none" rtlCol="0">
            <a:spAutoFit/>
          </a:bodyPr>
          <a:lstStyle/>
          <a:p>
            <a:r>
              <a:rPr kumimoji="1" lang="ja-JP" altLang="en-US" sz="1100" dirty="0" smtClean="0"/>
              <a:t>特</a:t>
            </a:r>
            <a:r>
              <a:rPr kumimoji="1" lang="en-US" altLang="ja-JP" sz="2000" dirty="0" smtClean="0"/>
              <a:t>1</a:t>
            </a:r>
            <a:r>
              <a:rPr kumimoji="1" lang="ja-JP" altLang="en-US" sz="1100" dirty="0" smtClean="0"/>
              <a:t>徴</a:t>
            </a:r>
            <a:endParaRPr kumimoji="1" lang="ja-JP" altLang="en-US" sz="1100" dirty="0"/>
          </a:p>
        </p:txBody>
      </p:sp>
      <p:sp>
        <p:nvSpPr>
          <p:cNvPr id="56" name="テキスト ボックス 55"/>
          <p:cNvSpPr txBox="1"/>
          <p:nvPr/>
        </p:nvSpPr>
        <p:spPr>
          <a:xfrm>
            <a:off x="1556792" y="3491880"/>
            <a:ext cx="4899098" cy="861774"/>
          </a:xfrm>
          <a:prstGeom prst="rect">
            <a:avLst/>
          </a:prstGeom>
          <a:noFill/>
        </p:spPr>
        <p:txBody>
          <a:bodyPr wrap="none" rtlCol="0">
            <a:spAutoFit/>
          </a:bodyPr>
          <a:lstStyle/>
          <a:p>
            <a:r>
              <a:rPr lang="ja-JP" altLang="en-US" sz="1000" dirty="0" smtClean="0"/>
              <a:t>今後、ますます拡大する</a:t>
            </a:r>
            <a:r>
              <a:rPr lang="ja-JP" altLang="en-US" sz="1000" dirty="0" err="1" smtClean="0"/>
              <a:t>で</a:t>
            </a:r>
            <a:r>
              <a:rPr lang="ja-JP" altLang="en-US" sz="1000" dirty="0" smtClean="0"/>
              <a:t>あろうクレジットカード取引は、他社に差をつけ、</a:t>
            </a:r>
            <a:endParaRPr lang="en-US" altLang="ja-JP" sz="1000" dirty="0" smtClean="0"/>
          </a:p>
          <a:p>
            <a:r>
              <a:rPr lang="ja-JP" altLang="en-US" sz="1000" dirty="0" smtClean="0"/>
              <a:t>ビジネスチャンスを勝ち取るための重要なポイントです。</a:t>
            </a:r>
            <a:endParaRPr lang="en-US" altLang="ja-JP" sz="1000" dirty="0" smtClean="0"/>
          </a:p>
          <a:p>
            <a:r>
              <a:rPr lang="ja-JP" altLang="en-US" sz="1000" dirty="0" smtClean="0"/>
              <a:t>売上計上</a:t>
            </a:r>
            <a:r>
              <a:rPr lang="en-US" altLang="ja-JP" sz="1000" dirty="0" smtClean="0"/>
              <a:t>3</a:t>
            </a:r>
            <a:r>
              <a:rPr lang="ja-JP" altLang="en-US" sz="1000" dirty="0" smtClean="0"/>
              <a:t>日後（銀行営業日）の決済を可能にした早期決済サービスなら、</a:t>
            </a:r>
            <a:endParaRPr lang="en-US" altLang="ja-JP" sz="1000" dirty="0" smtClean="0"/>
          </a:p>
          <a:p>
            <a:r>
              <a:rPr lang="ja-JP" altLang="en-US" sz="1000" dirty="0" smtClean="0"/>
              <a:t>加速するビジネスシーンに素早く対応。スピーディーな決済システムにより、</a:t>
            </a:r>
            <a:endParaRPr lang="en-US" altLang="ja-JP" sz="1000" dirty="0" smtClean="0"/>
          </a:p>
          <a:p>
            <a:r>
              <a:rPr lang="ja-JP" altLang="en-US" sz="1000" dirty="0" smtClean="0"/>
              <a:t>円滑なキャッシュフローをサポートし、限りなく現金決済に近い資金運用を可能にします。</a:t>
            </a:r>
            <a:endParaRPr kumimoji="1" lang="ja-JP" altLang="en-US" sz="1000" dirty="0"/>
          </a:p>
        </p:txBody>
      </p:sp>
      <p:sp>
        <p:nvSpPr>
          <p:cNvPr id="57" name="正方形/長方形 56"/>
          <p:cNvSpPr/>
          <p:nvPr/>
        </p:nvSpPr>
        <p:spPr>
          <a:xfrm>
            <a:off x="1415330" y="4427984"/>
            <a:ext cx="5184576" cy="720080"/>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8" name="直線コネクタ 57"/>
          <p:cNvCxnSpPr/>
          <p:nvPr/>
        </p:nvCxnSpPr>
        <p:spPr>
          <a:xfrm>
            <a:off x="1559346" y="4825095"/>
            <a:ext cx="482453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9" name="テキスト ボックス 58"/>
          <p:cNvSpPr txBox="1"/>
          <p:nvPr/>
        </p:nvSpPr>
        <p:spPr>
          <a:xfrm>
            <a:off x="1487338" y="4465055"/>
            <a:ext cx="5014514" cy="615553"/>
          </a:xfrm>
          <a:prstGeom prst="rect">
            <a:avLst/>
          </a:prstGeom>
          <a:noFill/>
        </p:spPr>
        <p:txBody>
          <a:bodyPr wrap="none" rtlCol="0">
            <a:spAutoFit/>
          </a:bodyPr>
          <a:lstStyle/>
          <a:p>
            <a:r>
              <a:rPr lang="en-US" altLang="ja-JP" sz="1000" dirty="0" smtClean="0"/>
              <a:t>3</a:t>
            </a:r>
            <a:r>
              <a:rPr lang="ja-JP" altLang="en-US" sz="1000" dirty="0" smtClean="0"/>
              <a:t>日後決済を実現した</a:t>
            </a:r>
            <a:r>
              <a:rPr lang="ja-JP" altLang="en-US" sz="1400" b="1" dirty="0" smtClean="0"/>
              <a:t>「早期決済サービス」</a:t>
            </a:r>
            <a:r>
              <a:rPr lang="ja-JP" altLang="en-US" sz="1000" dirty="0" smtClean="0"/>
              <a:t>とは</a:t>
            </a:r>
            <a:endParaRPr lang="en-US" altLang="ja-JP" sz="1000" dirty="0" smtClean="0"/>
          </a:p>
          <a:p>
            <a:endParaRPr kumimoji="1" lang="en-US" altLang="ja-JP" sz="1000" dirty="0" smtClean="0"/>
          </a:p>
          <a:p>
            <a:r>
              <a:rPr kumimoji="1" lang="ja-JP" altLang="en-US" sz="1000" dirty="0" smtClean="0"/>
              <a:t>カード決済による売上代金を売上計上</a:t>
            </a:r>
            <a:r>
              <a:rPr kumimoji="1" lang="en-US" altLang="ja-JP" sz="1000" dirty="0" smtClean="0"/>
              <a:t>3</a:t>
            </a:r>
            <a:r>
              <a:rPr kumimoji="1" lang="ja-JP" altLang="en-US" sz="1000" dirty="0" smtClean="0"/>
              <a:t>日後（銀行営業日）に指定の口座に振り込みます。</a:t>
            </a:r>
            <a:endParaRPr kumimoji="1" lang="ja-JP" altLang="en-US" sz="1000" dirty="0"/>
          </a:p>
        </p:txBody>
      </p:sp>
      <p:sp>
        <p:nvSpPr>
          <p:cNvPr id="60" name="正方形/長方形 59"/>
          <p:cNvSpPr/>
          <p:nvPr/>
        </p:nvSpPr>
        <p:spPr>
          <a:xfrm>
            <a:off x="1415330" y="5652120"/>
            <a:ext cx="5184576" cy="2880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smtClean="0">
                <a:solidFill>
                  <a:schemeClr val="tx1"/>
                </a:solidFill>
                <a:latin typeface="HGP創英角ｺﾞｼｯｸUB" pitchFamily="50" charset="-128"/>
                <a:ea typeface="HGP創英角ｺﾞｼｯｸUB" pitchFamily="50" charset="-128"/>
              </a:rPr>
              <a:t>  　　支払週間予定表</a:t>
            </a:r>
            <a:endParaRPr kumimoji="1" lang="ja-JP" altLang="en-US" sz="1400" dirty="0">
              <a:solidFill>
                <a:schemeClr val="tx1"/>
              </a:solidFill>
              <a:latin typeface="HGP創英角ｺﾞｼｯｸUB" pitchFamily="50" charset="-128"/>
              <a:ea typeface="HGP創英角ｺﾞｼｯｸUB" pitchFamily="50" charset="-128"/>
            </a:endParaRPr>
          </a:p>
        </p:txBody>
      </p:sp>
      <p:graphicFrame>
        <p:nvGraphicFramePr>
          <p:cNvPr id="61" name="表 60"/>
          <p:cNvGraphicFramePr>
            <a:graphicFrameLocks noGrp="1"/>
          </p:cNvGraphicFramePr>
          <p:nvPr/>
        </p:nvGraphicFramePr>
        <p:xfrm>
          <a:off x="1643715" y="6009564"/>
          <a:ext cx="3430740" cy="278271"/>
        </p:xfrm>
        <a:graphic>
          <a:graphicData uri="http://schemas.openxmlformats.org/drawingml/2006/table">
            <a:tbl>
              <a:tblPr firstRow="1" bandRow="1">
                <a:tableStyleId>{5C22544A-7EE6-4342-B048-85BDC9FD1C3A}</a:tableStyleId>
              </a:tblPr>
              <a:tblGrid>
                <a:gridCol w="343074"/>
                <a:gridCol w="343074"/>
                <a:gridCol w="343074"/>
                <a:gridCol w="343074"/>
                <a:gridCol w="343074"/>
                <a:gridCol w="343074"/>
                <a:gridCol w="343074"/>
                <a:gridCol w="343074"/>
                <a:gridCol w="343074"/>
                <a:gridCol w="343074"/>
              </a:tblGrid>
              <a:tr h="278271">
                <a:tc>
                  <a:txBody>
                    <a:bodyPr/>
                    <a:lstStyle/>
                    <a:p>
                      <a:pPr algn="ctr"/>
                      <a:r>
                        <a:rPr kumimoji="1" lang="ja-JP" altLang="en-US" sz="1200" dirty="0" smtClean="0">
                          <a:solidFill>
                            <a:schemeClr val="tx1"/>
                          </a:solidFill>
                        </a:rPr>
                        <a:t>月</a:t>
                      </a:r>
                      <a:endParaRPr kumimoji="1" lang="ja-JP" altLang="en-US" sz="1200" dirty="0">
                        <a:solidFill>
                          <a:schemeClr val="tx1"/>
                        </a:solidFill>
                      </a:endParaRPr>
                    </a:p>
                  </a:txBody>
                  <a:tcPr marL="68615" marR="68615" marT="34307" marB="343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sz="1200" dirty="0" smtClean="0">
                          <a:solidFill>
                            <a:schemeClr val="tx1"/>
                          </a:solidFill>
                        </a:rPr>
                        <a:t>火</a:t>
                      </a:r>
                      <a:endParaRPr kumimoji="1" lang="ja-JP" altLang="en-US" sz="1200" dirty="0">
                        <a:solidFill>
                          <a:schemeClr val="tx1"/>
                        </a:solidFill>
                      </a:endParaRPr>
                    </a:p>
                  </a:txBody>
                  <a:tcPr marL="68615" marR="68615" marT="34307" marB="343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sz="1200" dirty="0" smtClean="0">
                          <a:solidFill>
                            <a:schemeClr val="tx1"/>
                          </a:solidFill>
                        </a:rPr>
                        <a:t>水</a:t>
                      </a:r>
                      <a:endParaRPr kumimoji="1" lang="ja-JP" altLang="en-US" sz="1200" dirty="0">
                        <a:solidFill>
                          <a:schemeClr val="tx1"/>
                        </a:solidFill>
                      </a:endParaRPr>
                    </a:p>
                  </a:txBody>
                  <a:tcPr marL="68615" marR="68615" marT="34307" marB="343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sz="1200" dirty="0" smtClean="0">
                          <a:solidFill>
                            <a:schemeClr val="tx1"/>
                          </a:solidFill>
                        </a:rPr>
                        <a:t>木</a:t>
                      </a:r>
                      <a:endParaRPr kumimoji="1" lang="ja-JP" altLang="en-US" sz="1200" dirty="0">
                        <a:solidFill>
                          <a:schemeClr val="tx1"/>
                        </a:solidFill>
                      </a:endParaRPr>
                    </a:p>
                  </a:txBody>
                  <a:tcPr marL="68615" marR="68615" marT="34307" marB="343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sz="1200" dirty="0" smtClean="0">
                          <a:solidFill>
                            <a:schemeClr val="tx1"/>
                          </a:solidFill>
                        </a:rPr>
                        <a:t>金</a:t>
                      </a:r>
                      <a:endParaRPr kumimoji="1" lang="ja-JP" altLang="en-US" sz="1200" dirty="0">
                        <a:solidFill>
                          <a:schemeClr val="tx1"/>
                        </a:solidFill>
                      </a:endParaRPr>
                    </a:p>
                  </a:txBody>
                  <a:tcPr marL="68615" marR="68615" marT="34307" marB="343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sz="1200" dirty="0" smtClean="0">
                          <a:solidFill>
                            <a:schemeClr val="tx1"/>
                          </a:solidFill>
                        </a:rPr>
                        <a:t>土</a:t>
                      </a:r>
                      <a:endParaRPr kumimoji="1" lang="ja-JP" altLang="en-US" sz="1200" dirty="0">
                        <a:solidFill>
                          <a:schemeClr val="tx1"/>
                        </a:solidFill>
                      </a:endParaRPr>
                    </a:p>
                  </a:txBody>
                  <a:tcPr marL="68615" marR="68615" marT="34307" marB="343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sz="1200" dirty="0" smtClean="0">
                          <a:solidFill>
                            <a:schemeClr val="tx1"/>
                          </a:solidFill>
                        </a:rPr>
                        <a:t>日</a:t>
                      </a:r>
                      <a:endParaRPr kumimoji="1" lang="ja-JP" altLang="en-US" sz="1200" dirty="0">
                        <a:solidFill>
                          <a:schemeClr val="tx1"/>
                        </a:solidFill>
                      </a:endParaRPr>
                    </a:p>
                  </a:txBody>
                  <a:tcPr marL="68615" marR="68615" marT="34307" marB="343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sz="1200" dirty="0" smtClean="0">
                          <a:solidFill>
                            <a:schemeClr val="tx1"/>
                          </a:solidFill>
                        </a:rPr>
                        <a:t>月</a:t>
                      </a:r>
                      <a:endParaRPr kumimoji="1" lang="ja-JP" altLang="en-US" sz="1200" dirty="0">
                        <a:solidFill>
                          <a:schemeClr val="tx1"/>
                        </a:solidFill>
                      </a:endParaRPr>
                    </a:p>
                  </a:txBody>
                  <a:tcPr marL="68615" marR="68615" marT="34307" marB="343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sz="1200" dirty="0" smtClean="0">
                          <a:solidFill>
                            <a:schemeClr val="tx1"/>
                          </a:solidFill>
                        </a:rPr>
                        <a:t>火</a:t>
                      </a:r>
                      <a:endParaRPr kumimoji="1" lang="ja-JP" altLang="en-US" sz="1200" dirty="0">
                        <a:solidFill>
                          <a:schemeClr val="tx1"/>
                        </a:solidFill>
                      </a:endParaRPr>
                    </a:p>
                  </a:txBody>
                  <a:tcPr marL="68615" marR="68615" marT="34307" marB="343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sz="1200" dirty="0" smtClean="0">
                          <a:solidFill>
                            <a:schemeClr val="tx1"/>
                          </a:solidFill>
                        </a:rPr>
                        <a:t>水</a:t>
                      </a:r>
                      <a:endParaRPr kumimoji="1" lang="ja-JP" altLang="en-US" sz="1200" dirty="0">
                        <a:solidFill>
                          <a:schemeClr val="tx1"/>
                        </a:solidFill>
                      </a:endParaRPr>
                    </a:p>
                  </a:txBody>
                  <a:tcPr marL="68615" marR="68615" marT="34307" marB="343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graphicFrame>
        <p:nvGraphicFramePr>
          <p:cNvPr id="62" name="表 61"/>
          <p:cNvGraphicFramePr>
            <a:graphicFrameLocks noGrp="1"/>
          </p:cNvGraphicFramePr>
          <p:nvPr/>
        </p:nvGraphicFramePr>
        <p:xfrm>
          <a:off x="1631354" y="6337263"/>
          <a:ext cx="3456390" cy="1694928"/>
        </p:xfrm>
        <a:graphic>
          <a:graphicData uri="http://schemas.openxmlformats.org/drawingml/2006/table">
            <a:tbl>
              <a:tblPr firstRow="1" bandRow="1">
                <a:tableStyleId>{5C22544A-7EE6-4342-B048-85BDC9FD1C3A}</a:tableStyleId>
              </a:tblPr>
              <a:tblGrid>
                <a:gridCol w="345639"/>
                <a:gridCol w="345639"/>
                <a:gridCol w="345639"/>
                <a:gridCol w="345639"/>
                <a:gridCol w="345639"/>
                <a:gridCol w="345639"/>
                <a:gridCol w="345639"/>
                <a:gridCol w="345639"/>
                <a:gridCol w="345639"/>
                <a:gridCol w="345639"/>
              </a:tblGrid>
              <a:tr h="280351">
                <a:tc>
                  <a:txBody>
                    <a:bodyPr/>
                    <a:lstStyle/>
                    <a:p>
                      <a:endParaRPr kumimoji="1" lang="ja-JP" altLang="en-US" sz="1400" dirty="0"/>
                    </a:p>
                  </a:txBody>
                  <a:tcPr marL="69128" marR="69128" marT="34564" marB="345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400" dirty="0"/>
                    </a:p>
                  </a:txBody>
                  <a:tcPr marL="69128" marR="69128" marT="34564" marB="345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400"/>
                    </a:p>
                  </a:txBody>
                  <a:tcPr marL="69128" marR="69128" marT="34564" marB="345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400"/>
                    </a:p>
                  </a:txBody>
                  <a:tcPr marL="69128" marR="69128" marT="34564" marB="345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400"/>
                    </a:p>
                  </a:txBody>
                  <a:tcPr marL="69128" marR="69128" marT="34564" marB="345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400"/>
                    </a:p>
                  </a:txBody>
                  <a:tcPr marL="69128" marR="69128" marT="34564" marB="345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400"/>
                    </a:p>
                  </a:txBody>
                  <a:tcPr marL="69128" marR="69128" marT="34564" marB="345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400"/>
                    </a:p>
                  </a:txBody>
                  <a:tcPr marL="69128" marR="69128" marT="34564" marB="345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400"/>
                    </a:p>
                  </a:txBody>
                  <a:tcPr marL="69128" marR="69128" marT="34564" marB="345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400"/>
                    </a:p>
                  </a:txBody>
                  <a:tcPr marL="69128" marR="69128" marT="34564" marB="345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80351">
                <a:tc>
                  <a:txBody>
                    <a:bodyPr/>
                    <a:lstStyle/>
                    <a:p>
                      <a:endParaRPr kumimoji="1" lang="ja-JP" altLang="en-US" sz="1400" dirty="0"/>
                    </a:p>
                  </a:txBody>
                  <a:tcPr marL="69128" marR="69128" marT="34564" marB="345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400"/>
                    </a:p>
                  </a:txBody>
                  <a:tcPr marL="69128" marR="69128" marT="34564" marB="345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400"/>
                    </a:p>
                  </a:txBody>
                  <a:tcPr marL="69128" marR="69128" marT="34564" marB="345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400"/>
                    </a:p>
                  </a:txBody>
                  <a:tcPr marL="69128" marR="69128" marT="34564" marB="345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400"/>
                    </a:p>
                  </a:txBody>
                  <a:tcPr marL="69128" marR="69128" marT="34564" marB="345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400"/>
                    </a:p>
                  </a:txBody>
                  <a:tcPr marL="69128" marR="69128" marT="34564" marB="345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400"/>
                    </a:p>
                  </a:txBody>
                  <a:tcPr marL="69128" marR="69128" marT="34564" marB="345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400"/>
                    </a:p>
                  </a:txBody>
                  <a:tcPr marL="69128" marR="69128" marT="34564" marB="345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400"/>
                    </a:p>
                  </a:txBody>
                  <a:tcPr marL="69128" marR="69128" marT="34564" marB="345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400"/>
                    </a:p>
                  </a:txBody>
                  <a:tcPr marL="69128" marR="69128" marT="34564" marB="345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80351">
                <a:tc>
                  <a:txBody>
                    <a:bodyPr/>
                    <a:lstStyle/>
                    <a:p>
                      <a:endParaRPr kumimoji="1" lang="ja-JP" altLang="en-US" sz="1400"/>
                    </a:p>
                  </a:txBody>
                  <a:tcPr marL="69128" marR="69128" marT="34564" marB="345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400"/>
                    </a:p>
                  </a:txBody>
                  <a:tcPr marL="69128" marR="69128" marT="34564" marB="345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400"/>
                    </a:p>
                  </a:txBody>
                  <a:tcPr marL="69128" marR="69128" marT="34564" marB="345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400"/>
                    </a:p>
                  </a:txBody>
                  <a:tcPr marL="69128" marR="69128" marT="34564" marB="345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400"/>
                    </a:p>
                  </a:txBody>
                  <a:tcPr marL="69128" marR="69128" marT="34564" marB="345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400"/>
                    </a:p>
                  </a:txBody>
                  <a:tcPr marL="69128" marR="69128" marT="34564" marB="345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400"/>
                    </a:p>
                  </a:txBody>
                  <a:tcPr marL="69128" marR="69128" marT="34564" marB="345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400"/>
                    </a:p>
                  </a:txBody>
                  <a:tcPr marL="69128" marR="69128" marT="34564" marB="345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400"/>
                    </a:p>
                  </a:txBody>
                  <a:tcPr marL="69128" marR="69128" marT="34564" marB="345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400"/>
                    </a:p>
                  </a:txBody>
                  <a:tcPr marL="69128" marR="69128" marT="34564" marB="345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80351">
                <a:tc>
                  <a:txBody>
                    <a:bodyPr/>
                    <a:lstStyle/>
                    <a:p>
                      <a:endParaRPr kumimoji="1" lang="ja-JP" altLang="en-US" sz="1400"/>
                    </a:p>
                  </a:txBody>
                  <a:tcPr marL="69128" marR="69128" marT="34564" marB="345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400"/>
                    </a:p>
                  </a:txBody>
                  <a:tcPr marL="69128" marR="69128" marT="34564" marB="345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400"/>
                    </a:p>
                  </a:txBody>
                  <a:tcPr marL="69128" marR="69128" marT="34564" marB="345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400"/>
                    </a:p>
                  </a:txBody>
                  <a:tcPr marL="69128" marR="69128" marT="34564" marB="345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400"/>
                    </a:p>
                  </a:txBody>
                  <a:tcPr marL="69128" marR="69128" marT="34564" marB="345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400"/>
                    </a:p>
                  </a:txBody>
                  <a:tcPr marL="69128" marR="69128" marT="34564" marB="345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400"/>
                    </a:p>
                  </a:txBody>
                  <a:tcPr marL="69128" marR="69128" marT="34564" marB="345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400"/>
                    </a:p>
                  </a:txBody>
                  <a:tcPr marL="69128" marR="69128" marT="34564" marB="345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400"/>
                    </a:p>
                  </a:txBody>
                  <a:tcPr marL="69128" marR="69128" marT="34564" marB="345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400"/>
                    </a:p>
                  </a:txBody>
                  <a:tcPr marL="69128" marR="69128" marT="34564" marB="345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80351">
                <a:tc>
                  <a:txBody>
                    <a:bodyPr/>
                    <a:lstStyle/>
                    <a:p>
                      <a:endParaRPr kumimoji="1" lang="ja-JP" altLang="en-US" sz="1400"/>
                    </a:p>
                  </a:txBody>
                  <a:tcPr marL="69128" marR="69128" marT="34564" marB="345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400"/>
                    </a:p>
                  </a:txBody>
                  <a:tcPr marL="69128" marR="69128" marT="34564" marB="345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400"/>
                    </a:p>
                  </a:txBody>
                  <a:tcPr marL="69128" marR="69128" marT="34564" marB="345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400" dirty="0"/>
                    </a:p>
                  </a:txBody>
                  <a:tcPr marL="69128" marR="69128" marT="34564" marB="345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400"/>
                    </a:p>
                  </a:txBody>
                  <a:tcPr marL="69128" marR="69128" marT="34564" marB="345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400"/>
                    </a:p>
                  </a:txBody>
                  <a:tcPr marL="69128" marR="69128" marT="34564" marB="345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400"/>
                    </a:p>
                  </a:txBody>
                  <a:tcPr marL="69128" marR="69128" marT="34564" marB="345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400"/>
                    </a:p>
                  </a:txBody>
                  <a:tcPr marL="69128" marR="69128" marT="34564" marB="345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400"/>
                    </a:p>
                  </a:txBody>
                  <a:tcPr marL="69128" marR="69128" marT="34564" marB="345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400"/>
                    </a:p>
                  </a:txBody>
                  <a:tcPr marL="69128" marR="69128" marT="34564" marB="345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10479">
                <a:tc>
                  <a:txBody>
                    <a:bodyPr/>
                    <a:lstStyle/>
                    <a:p>
                      <a:endParaRPr kumimoji="1" lang="ja-JP" altLang="en-US" sz="1400" dirty="0"/>
                    </a:p>
                  </a:txBody>
                  <a:tcPr marL="69128" marR="69128" marT="34564" marB="345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400" dirty="0"/>
                    </a:p>
                  </a:txBody>
                  <a:tcPr marL="69128" marR="69128" marT="34564" marB="345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400" dirty="0"/>
                    </a:p>
                  </a:txBody>
                  <a:tcPr marL="69128" marR="69128" marT="34564" marB="345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400" dirty="0"/>
                    </a:p>
                  </a:txBody>
                  <a:tcPr marL="69128" marR="69128" marT="34564" marB="345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400" dirty="0"/>
                    </a:p>
                  </a:txBody>
                  <a:tcPr marL="69128" marR="69128" marT="34564" marB="345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400" dirty="0"/>
                    </a:p>
                  </a:txBody>
                  <a:tcPr marL="69128" marR="69128" marT="34564" marB="345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400" dirty="0"/>
                    </a:p>
                  </a:txBody>
                  <a:tcPr marL="69128" marR="69128" marT="34564" marB="345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400" dirty="0"/>
                    </a:p>
                  </a:txBody>
                  <a:tcPr marL="69128" marR="69128" marT="34564" marB="345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400" dirty="0"/>
                    </a:p>
                  </a:txBody>
                  <a:tcPr marL="69128" marR="69128" marT="34564" marB="345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400" dirty="0"/>
                    </a:p>
                  </a:txBody>
                  <a:tcPr marL="69128" marR="69128" marT="34564" marB="345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grpSp>
        <p:nvGrpSpPr>
          <p:cNvPr id="63" name="グループ化 62"/>
          <p:cNvGrpSpPr/>
          <p:nvPr/>
        </p:nvGrpSpPr>
        <p:grpSpPr>
          <a:xfrm>
            <a:off x="1703362" y="6359843"/>
            <a:ext cx="1248850" cy="300389"/>
            <a:chOff x="1772816" y="5423739"/>
            <a:chExt cx="1248850" cy="300389"/>
          </a:xfrm>
        </p:grpSpPr>
        <p:sp>
          <p:nvSpPr>
            <p:cNvPr id="64" name="円/楕円 63"/>
            <p:cNvSpPr/>
            <p:nvPr/>
          </p:nvSpPr>
          <p:spPr>
            <a:xfrm>
              <a:off x="1772816" y="5458676"/>
              <a:ext cx="216024" cy="21602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5" name="正方形/長方形 64"/>
            <p:cNvSpPr/>
            <p:nvPr/>
          </p:nvSpPr>
          <p:spPr>
            <a:xfrm>
              <a:off x="2805642" y="5458676"/>
              <a:ext cx="216024" cy="2160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6" name="右矢印 65"/>
            <p:cNvSpPr/>
            <p:nvPr/>
          </p:nvSpPr>
          <p:spPr>
            <a:xfrm>
              <a:off x="2060849" y="5423739"/>
              <a:ext cx="720080" cy="300389"/>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7" name="テキスト ボックス 66"/>
            <p:cNvSpPr txBox="1"/>
            <p:nvPr/>
          </p:nvSpPr>
          <p:spPr>
            <a:xfrm>
              <a:off x="2013554" y="5458676"/>
              <a:ext cx="763351" cy="246221"/>
            </a:xfrm>
            <a:prstGeom prst="rect">
              <a:avLst/>
            </a:prstGeom>
            <a:noFill/>
          </p:spPr>
          <p:txBody>
            <a:bodyPr wrap="none" rtlCol="0">
              <a:spAutoFit/>
            </a:bodyPr>
            <a:lstStyle/>
            <a:p>
              <a:r>
                <a:rPr kumimoji="1" lang="en-US" altLang="ja-JP" sz="1000" dirty="0" smtClean="0"/>
                <a:t>3</a:t>
              </a:r>
              <a:r>
                <a:rPr kumimoji="1" lang="ja-JP" altLang="en-US" sz="1000" dirty="0" smtClean="0"/>
                <a:t>営業日後</a:t>
              </a:r>
              <a:endParaRPr kumimoji="1" lang="ja-JP" altLang="en-US" sz="1000" dirty="0"/>
            </a:p>
          </p:txBody>
        </p:sp>
      </p:grpSp>
      <p:grpSp>
        <p:nvGrpSpPr>
          <p:cNvPr id="68" name="グループ化 67"/>
          <p:cNvGrpSpPr/>
          <p:nvPr/>
        </p:nvGrpSpPr>
        <p:grpSpPr>
          <a:xfrm>
            <a:off x="2063402" y="6647875"/>
            <a:ext cx="1248850" cy="300389"/>
            <a:chOff x="1772816" y="5423739"/>
            <a:chExt cx="1248850" cy="300389"/>
          </a:xfrm>
        </p:grpSpPr>
        <p:sp>
          <p:nvSpPr>
            <p:cNvPr id="69" name="円/楕円 68"/>
            <p:cNvSpPr/>
            <p:nvPr/>
          </p:nvSpPr>
          <p:spPr>
            <a:xfrm>
              <a:off x="1772816" y="5458676"/>
              <a:ext cx="216024" cy="21602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0" name="正方形/長方形 69"/>
            <p:cNvSpPr/>
            <p:nvPr/>
          </p:nvSpPr>
          <p:spPr>
            <a:xfrm>
              <a:off x="2805642" y="5458676"/>
              <a:ext cx="216024" cy="2160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1" name="右矢印 70"/>
            <p:cNvSpPr/>
            <p:nvPr/>
          </p:nvSpPr>
          <p:spPr>
            <a:xfrm>
              <a:off x="2060849" y="5423739"/>
              <a:ext cx="720080" cy="300389"/>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2" name="テキスト ボックス 71"/>
            <p:cNvSpPr txBox="1"/>
            <p:nvPr/>
          </p:nvSpPr>
          <p:spPr>
            <a:xfrm>
              <a:off x="2013554" y="5458676"/>
              <a:ext cx="763351" cy="246221"/>
            </a:xfrm>
            <a:prstGeom prst="rect">
              <a:avLst/>
            </a:prstGeom>
            <a:noFill/>
          </p:spPr>
          <p:txBody>
            <a:bodyPr wrap="none" rtlCol="0">
              <a:spAutoFit/>
            </a:bodyPr>
            <a:lstStyle/>
            <a:p>
              <a:r>
                <a:rPr kumimoji="1" lang="en-US" altLang="ja-JP" sz="1000" dirty="0" smtClean="0"/>
                <a:t>3</a:t>
              </a:r>
              <a:r>
                <a:rPr kumimoji="1" lang="ja-JP" altLang="en-US" sz="1000" dirty="0" smtClean="0"/>
                <a:t>営業日後</a:t>
              </a:r>
              <a:endParaRPr kumimoji="1" lang="ja-JP" altLang="en-US" sz="1000" dirty="0"/>
            </a:p>
          </p:txBody>
        </p:sp>
      </p:grpSp>
      <p:grpSp>
        <p:nvGrpSpPr>
          <p:cNvPr id="73" name="グループ化 72"/>
          <p:cNvGrpSpPr/>
          <p:nvPr/>
        </p:nvGrpSpPr>
        <p:grpSpPr>
          <a:xfrm>
            <a:off x="2388505" y="6935907"/>
            <a:ext cx="1956573" cy="288031"/>
            <a:chOff x="2457959" y="5999803"/>
            <a:chExt cx="1956573" cy="288031"/>
          </a:xfrm>
        </p:grpSpPr>
        <p:sp>
          <p:nvSpPr>
            <p:cNvPr id="74" name="円/楕円 73"/>
            <p:cNvSpPr/>
            <p:nvPr/>
          </p:nvSpPr>
          <p:spPr>
            <a:xfrm>
              <a:off x="2457959" y="6036874"/>
              <a:ext cx="216024" cy="21602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5" name="正方形/長方形 74"/>
            <p:cNvSpPr/>
            <p:nvPr/>
          </p:nvSpPr>
          <p:spPr>
            <a:xfrm>
              <a:off x="4198508" y="6034740"/>
              <a:ext cx="216024" cy="2160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6" name="右矢印 75"/>
            <p:cNvSpPr/>
            <p:nvPr/>
          </p:nvSpPr>
          <p:spPr>
            <a:xfrm>
              <a:off x="2805642" y="5999803"/>
              <a:ext cx="1296143" cy="288031"/>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7" name="テキスト ボックス 76"/>
            <p:cNvSpPr txBox="1"/>
            <p:nvPr/>
          </p:nvSpPr>
          <p:spPr>
            <a:xfrm>
              <a:off x="3031889" y="6012160"/>
              <a:ext cx="763351" cy="246221"/>
            </a:xfrm>
            <a:prstGeom prst="rect">
              <a:avLst/>
            </a:prstGeom>
            <a:noFill/>
          </p:spPr>
          <p:txBody>
            <a:bodyPr wrap="none" rtlCol="0">
              <a:spAutoFit/>
            </a:bodyPr>
            <a:lstStyle/>
            <a:p>
              <a:r>
                <a:rPr kumimoji="1" lang="en-US" altLang="ja-JP" sz="1000" dirty="0" smtClean="0"/>
                <a:t>3</a:t>
              </a:r>
              <a:r>
                <a:rPr kumimoji="1" lang="ja-JP" altLang="en-US" sz="1000" dirty="0" smtClean="0"/>
                <a:t>営業日後</a:t>
              </a:r>
              <a:endParaRPr kumimoji="1" lang="ja-JP" altLang="en-US" sz="1000" dirty="0"/>
            </a:p>
          </p:txBody>
        </p:sp>
      </p:grpSp>
      <p:grpSp>
        <p:nvGrpSpPr>
          <p:cNvPr id="78" name="グループ化 77"/>
          <p:cNvGrpSpPr/>
          <p:nvPr/>
        </p:nvGrpSpPr>
        <p:grpSpPr>
          <a:xfrm>
            <a:off x="2736188" y="7211582"/>
            <a:ext cx="1956573" cy="288031"/>
            <a:chOff x="2457959" y="5999803"/>
            <a:chExt cx="1956573" cy="288031"/>
          </a:xfrm>
        </p:grpSpPr>
        <p:sp>
          <p:nvSpPr>
            <p:cNvPr id="79" name="円/楕円 78"/>
            <p:cNvSpPr/>
            <p:nvPr/>
          </p:nvSpPr>
          <p:spPr>
            <a:xfrm>
              <a:off x="2457959" y="6036874"/>
              <a:ext cx="216024" cy="21602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0" name="正方形/長方形 79"/>
            <p:cNvSpPr/>
            <p:nvPr/>
          </p:nvSpPr>
          <p:spPr>
            <a:xfrm>
              <a:off x="4198508" y="6034740"/>
              <a:ext cx="216024" cy="2160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1" name="右矢印 80"/>
            <p:cNvSpPr/>
            <p:nvPr/>
          </p:nvSpPr>
          <p:spPr>
            <a:xfrm>
              <a:off x="2805642" y="5999803"/>
              <a:ext cx="1296143" cy="288031"/>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2" name="テキスト ボックス 81"/>
            <p:cNvSpPr txBox="1"/>
            <p:nvPr/>
          </p:nvSpPr>
          <p:spPr>
            <a:xfrm>
              <a:off x="3031889" y="6012160"/>
              <a:ext cx="763351" cy="246221"/>
            </a:xfrm>
            <a:prstGeom prst="rect">
              <a:avLst/>
            </a:prstGeom>
            <a:noFill/>
          </p:spPr>
          <p:txBody>
            <a:bodyPr wrap="none" rtlCol="0">
              <a:spAutoFit/>
            </a:bodyPr>
            <a:lstStyle/>
            <a:p>
              <a:r>
                <a:rPr kumimoji="1" lang="en-US" altLang="ja-JP" sz="1000" dirty="0" smtClean="0"/>
                <a:t>3</a:t>
              </a:r>
              <a:r>
                <a:rPr kumimoji="1" lang="ja-JP" altLang="en-US" sz="1000" dirty="0" smtClean="0"/>
                <a:t>営業日後</a:t>
              </a:r>
              <a:endParaRPr kumimoji="1" lang="ja-JP" altLang="en-US" sz="1000" dirty="0"/>
            </a:p>
          </p:txBody>
        </p:sp>
      </p:grpSp>
      <p:grpSp>
        <p:nvGrpSpPr>
          <p:cNvPr id="83" name="グループ化 82"/>
          <p:cNvGrpSpPr/>
          <p:nvPr/>
        </p:nvGrpSpPr>
        <p:grpSpPr>
          <a:xfrm>
            <a:off x="3791594" y="8028384"/>
            <a:ext cx="1248850" cy="300389"/>
            <a:chOff x="1772816" y="5423739"/>
            <a:chExt cx="1248850" cy="300389"/>
          </a:xfrm>
        </p:grpSpPr>
        <p:sp>
          <p:nvSpPr>
            <p:cNvPr id="84" name="円/楕円 83"/>
            <p:cNvSpPr/>
            <p:nvPr/>
          </p:nvSpPr>
          <p:spPr>
            <a:xfrm>
              <a:off x="1772816" y="5458676"/>
              <a:ext cx="216024" cy="21602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5" name="正方形/長方形 84"/>
            <p:cNvSpPr/>
            <p:nvPr/>
          </p:nvSpPr>
          <p:spPr>
            <a:xfrm>
              <a:off x="2805642" y="5458676"/>
              <a:ext cx="216024" cy="2160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6" name="右矢印 85"/>
            <p:cNvSpPr/>
            <p:nvPr/>
          </p:nvSpPr>
          <p:spPr>
            <a:xfrm>
              <a:off x="2060849" y="5423739"/>
              <a:ext cx="720080" cy="300389"/>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7" name="テキスト ボックス 86"/>
            <p:cNvSpPr txBox="1"/>
            <p:nvPr/>
          </p:nvSpPr>
          <p:spPr>
            <a:xfrm>
              <a:off x="2013554" y="5458676"/>
              <a:ext cx="763351" cy="246221"/>
            </a:xfrm>
            <a:prstGeom prst="rect">
              <a:avLst/>
            </a:prstGeom>
            <a:noFill/>
          </p:spPr>
          <p:txBody>
            <a:bodyPr wrap="none" rtlCol="0">
              <a:spAutoFit/>
            </a:bodyPr>
            <a:lstStyle/>
            <a:p>
              <a:r>
                <a:rPr kumimoji="1" lang="en-US" altLang="ja-JP" sz="1000" dirty="0" smtClean="0"/>
                <a:t>3</a:t>
              </a:r>
              <a:r>
                <a:rPr kumimoji="1" lang="ja-JP" altLang="en-US" sz="1000" dirty="0" smtClean="0"/>
                <a:t>営業日後</a:t>
              </a:r>
              <a:endParaRPr kumimoji="1" lang="ja-JP" altLang="en-US" sz="1000" dirty="0"/>
            </a:p>
          </p:txBody>
        </p:sp>
      </p:grpSp>
      <p:grpSp>
        <p:nvGrpSpPr>
          <p:cNvPr id="88" name="グループ化 87"/>
          <p:cNvGrpSpPr/>
          <p:nvPr/>
        </p:nvGrpSpPr>
        <p:grpSpPr>
          <a:xfrm>
            <a:off x="3443911" y="7761903"/>
            <a:ext cx="1248850" cy="300389"/>
            <a:chOff x="1772816" y="5423739"/>
            <a:chExt cx="1248850" cy="300389"/>
          </a:xfrm>
        </p:grpSpPr>
        <p:sp>
          <p:nvSpPr>
            <p:cNvPr id="89" name="円/楕円 88"/>
            <p:cNvSpPr/>
            <p:nvPr/>
          </p:nvSpPr>
          <p:spPr>
            <a:xfrm>
              <a:off x="1772816" y="5458676"/>
              <a:ext cx="216024" cy="21602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0" name="正方形/長方形 89"/>
            <p:cNvSpPr/>
            <p:nvPr/>
          </p:nvSpPr>
          <p:spPr>
            <a:xfrm>
              <a:off x="2805642" y="5458676"/>
              <a:ext cx="216024" cy="2160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1" name="右矢印 90"/>
            <p:cNvSpPr/>
            <p:nvPr/>
          </p:nvSpPr>
          <p:spPr>
            <a:xfrm>
              <a:off x="2060849" y="5423739"/>
              <a:ext cx="720080" cy="300389"/>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2" name="テキスト ボックス 91"/>
            <p:cNvSpPr txBox="1"/>
            <p:nvPr/>
          </p:nvSpPr>
          <p:spPr>
            <a:xfrm>
              <a:off x="2013554" y="5458676"/>
              <a:ext cx="763351" cy="246221"/>
            </a:xfrm>
            <a:prstGeom prst="rect">
              <a:avLst/>
            </a:prstGeom>
            <a:noFill/>
          </p:spPr>
          <p:txBody>
            <a:bodyPr wrap="none" rtlCol="0">
              <a:spAutoFit/>
            </a:bodyPr>
            <a:lstStyle/>
            <a:p>
              <a:r>
                <a:rPr lang="en-US" altLang="ja-JP" sz="1000" dirty="0" smtClean="0"/>
                <a:t>2</a:t>
              </a:r>
              <a:r>
                <a:rPr kumimoji="1" lang="ja-JP" altLang="en-US" sz="1000" dirty="0" smtClean="0"/>
                <a:t>営業日後</a:t>
              </a:r>
              <a:endParaRPr kumimoji="1" lang="ja-JP" altLang="en-US" sz="1000" dirty="0"/>
            </a:p>
          </p:txBody>
        </p:sp>
      </p:grpSp>
      <p:sp>
        <p:nvSpPr>
          <p:cNvPr id="93" name="テキスト ボックス 92"/>
          <p:cNvSpPr txBox="1"/>
          <p:nvPr/>
        </p:nvSpPr>
        <p:spPr>
          <a:xfrm>
            <a:off x="1631354" y="9062918"/>
            <a:ext cx="2664296" cy="261610"/>
          </a:xfrm>
          <a:prstGeom prst="rect">
            <a:avLst/>
          </a:prstGeom>
          <a:noFill/>
        </p:spPr>
        <p:txBody>
          <a:bodyPr wrap="square" rtlCol="0">
            <a:spAutoFit/>
          </a:bodyPr>
          <a:lstStyle/>
          <a:p>
            <a:r>
              <a:rPr lang="ja-JP" altLang="en-US" sz="1100" dirty="0" smtClean="0"/>
              <a:t>●＝カード売上計上日　■＝お支払日</a:t>
            </a:r>
            <a:endParaRPr kumimoji="1" lang="ja-JP" altLang="en-US" sz="1100" dirty="0"/>
          </a:p>
        </p:txBody>
      </p:sp>
      <p:sp>
        <p:nvSpPr>
          <p:cNvPr id="94" name="テキスト ボックス 93"/>
          <p:cNvSpPr txBox="1"/>
          <p:nvPr/>
        </p:nvSpPr>
        <p:spPr>
          <a:xfrm>
            <a:off x="1631354" y="9202578"/>
            <a:ext cx="4538422" cy="553998"/>
          </a:xfrm>
          <a:prstGeom prst="rect">
            <a:avLst/>
          </a:prstGeom>
          <a:noFill/>
        </p:spPr>
        <p:txBody>
          <a:bodyPr wrap="none" rtlCol="0">
            <a:spAutoFit/>
          </a:bodyPr>
          <a:lstStyle/>
          <a:p>
            <a:r>
              <a:rPr lang="en-US" altLang="ja-JP" sz="1000" dirty="0" smtClean="0"/>
              <a:t>※</a:t>
            </a:r>
            <a:r>
              <a:rPr lang="ja-JP" altLang="en-US" sz="1000" dirty="0" smtClean="0"/>
              <a:t>クレジット端末からの売上データは、毎日伝送頂く必要があります。</a:t>
            </a:r>
            <a:endParaRPr lang="en-US" altLang="ja-JP" sz="1000" dirty="0" smtClean="0"/>
          </a:p>
          <a:p>
            <a:r>
              <a:rPr lang="ja-JP" altLang="en-US" sz="1000" dirty="0" smtClean="0"/>
              <a:t>　  クレジット端末からの売上伝送（日計処理）を忘れた場合、深夜</a:t>
            </a:r>
            <a:r>
              <a:rPr lang="en-US" altLang="ja-JP" sz="1000" dirty="0" smtClean="0"/>
              <a:t>0</a:t>
            </a:r>
            <a:r>
              <a:rPr lang="ja-JP" altLang="en-US" sz="1000" dirty="0" smtClean="0"/>
              <a:t>：</a:t>
            </a:r>
            <a:r>
              <a:rPr lang="en-US" altLang="ja-JP" sz="1000" dirty="0" smtClean="0"/>
              <a:t>00</a:t>
            </a:r>
            <a:r>
              <a:rPr lang="ja-JP" altLang="en-US" sz="1000" dirty="0" smtClean="0"/>
              <a:t>分を超え、</a:t>
            </a:r>
            <a:endParaRPr lang="en-US" altLang="ja-JP" sz="1000" dirty="0" smtClean="0"/>
          </a:p>
          <a:p>
            <a:r>
              <a:rPr lang="ja-JP" altLang="en-US" sz="1000" dirty="0" smtClean="0"/>
              <a:t>　  翌日に送信した場合などは</a:t>
            </a:r>
            <a:r>
              <a:rPr lang="en-US" altLang="ja-JP" sz="1000" dirty="0" smtClean="0"/>
              <a:t>3</a:t>
            </a:r>
            <a:r>
              <a:rPr lang="ja-JP" altLang="en-US" sz="1000" dirty="0" smtClean="0"/>
              <a:t>日後にお支払できない場合があります。</a:t>
            </a:r>
            <a:endParaRPr kumimoji="1" lang="ja-JP" altLang="en-US" sz="1000" dirty="0"/>
          </a:p>
        </p:txBody>
      </p:sp>
      <p:graphicFrame>
        <p:nvGraphicFramePr>
          <p:cNvPr id="95" name="表 94"/>
          <p:cNvGraphicFramePr>
            <a:graphicFrameLocks noGrp="1"/>
          </p:cNvGraphicFramePr>
          <p:nvPr/>
        </p:nvGraphicFramePr>
        <p:xfrm>
          <a:off x="1631354" y="8744480"/>
          <a:ext cx="3430740" cy="278271"/>
        </p:xfrm>
        <a:graphic>
          <a:graphicData uri="http://schemas.openxmlformats.org/drawingml/2006/table">
            <a:tbl>
              <a:tblPr firstRow="1" bandRow="1">
                <a:tableStyleId>{5C22544A-7EE6-4342-B048-85BDC9FD1C3A}</a:tableStyleId>
              </a:tblPr>
              <a:tblGrid>
                <a:gridCol w="343074"/>
                <a:gridCol w="343074"/>
                <a:gridCol w="343074"/>
                <a:gridCol w="343074"/>
                <a:gridCol w="343074"/>
                <a:gridCol w="343074"/>
                <a:gridCol w="343074"/>
                <a:gridCol w="343074"/>
                <a:gridCol w="343074"/>
                <a:gridCol w="343074"/>
              </a:tblGrid>
              <a:tr h="278271">
                <a:tc>
                  <a:txBody>
                    <a:bodyPr/>
                    <a:lstStyle/>
                    <a:p>
                      <a:pPr algn="ctr"/>
                      <a:endParaRPr kumimoji="1" lang="ja-JP" altLang="en-US" sz="1200" dirty="0">
                        <a:solidFill>
                          <a:schemeClr val="tx1"/>
                        </a:solidFill>
                      </a:endParaRPr>
                    </a:p>
                  </a:txBody>
                  <a:tcPr marL="68615" marR="68615" marT="34307" marB="343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kumimoji="1" lang="ja-JP" altLang="en-US" sz="1200" dirty="0">
                        <a:solidFill>
                          <a:schemeClr val="tx1"/>
                        </a:solidFill>
                      </a:endParaRPr>
                    </a:p>
                  </a:txBody>
                  <a:tcPr marL="68615" marR="68615" marT="34307" marB="343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kumimoji="1" lang="ja-JP" altLang="en-US" sz="1200" dirty="0">
                        <a:solidFill>
                          <a:schemeClr val="tx1"/>
                        </a:solidFill>
                      </a:endParaRPr>
                    </a:p>
                  </a:txBody>
                  <a:tcPr marL="68615" marR="68615" marT="34307" marB="343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kumimoji="1" lang="ja-JP" altLang="en-US" sz="1200" dirty="0">
                        <a:solidFill>
                          <a:schemeClr val="tx1"/>
                        </a:solidFill>
                      </a:endParaRPr>
                    </a:p>
                  </a:txBody>
                  <a:tcPr marL="68615" marR="68615" marT="34307" marB="343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kumimoji="1" lang="ja-JP" altLang="en-US" sz="1200" dirty="0">
                        <a:solidFill>
                          <a:schemeClr val="tx1"/>
                        </a:solidFill>
                      </a:endParaRPr>
                    </a:p>
                  </a:txBody>
                  <a:tcPr marL="68615" marR="68615" marT="34307" marB="343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kumimoji="1" lang="ja-JP" altLang="en-US" sz="1200" dirty="0">
                        <a:solidFill>
                          <a:schemeClr val="tx1"/>
                        </a:solidFill>
                      </a:endParaRPr>
                    </a:p>
                  </a:txBody>
                  <a:tcPr marL="68615" marR="68615" marT="34307" marB="343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kumimoji="1" lang="ja-JP" altLang="en-US" sz="1200" dirty="0">
                        <a:solidFill>
                          <a:schemeClr val="tx1"/>
                        </a:solidFill>
                      </a:endParaRPr>
                    </a:p>
                  </a:txBody>
                  <a:tcPr marL="68615" marR="68615" marT="34307" marB="343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kumimoji="1" lang="ja-JP" altLang="en-US" sz="1200" dirty="0">
                        <a:solidFill>
                          <a:schemeClr val="tx1"/>
                        </a:solidFill>
                      </a:endParaRPr>
                    </a:p>
                  </a:txBody>
                  <a:tcPr marL="68615" marR="68615" marT="34307" marB="343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kumimoji="1" lang="ja-JP" altLang="en-US" sz="1200" dirty="0">
                        <a:solidFill>
                          <a:schemeClr val="tx1"/>
                        </a:solidFill>
                      </a:endParaRPr>
                    </a:p>
                  </a:txBody>
                  <a:tcPr marL="68615" marR="68615" marT="34307" marB="343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kumimoji="1" lang="ja-JP" altLang="en-US" sz="1200" dirty="0">
                        <a:solidFill>
                          <a:schemeClr val="tx1"/>
                        </a:solidFill>
                      </a:endParaRPr>
                    </a:p>
                  </a:txBody>
                  <a:tcPr marL="68615" marR="68615" marT="34307" marB="343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grpSp>
        <p:nvGrpSpPr>
          <p:cNvPr id="96" name="グループ化 95"/>
          <p:cNvGrpSpPr/>
          <p:nvPr/>
        </p:nvGrpSpPr>
        <p:grpSpPr>
          <a:xfrm>
            <a:off x="2063402" y="8744480"/>
            <a:ext cx="1248850" cy="300389"/>
            <a:chOff x="1772816" y="5423739"/>
            <a:chExt cx="1248850" cy="300389"/>
          </a:xfrm>
        </p:grpSpPr>
        <p:sp>
          <p:nvSpPr>
            <p:cNvPr id="97" name="円/楕円 96"/>
            <p:cNvSpPr/>
            <p:nvPr/>
          </p:nvSpPr>
          <p:spPr>
            <a:xfrm>
              <a:off x="1772816" y="5458676"/>
              <a:ext cx="216024" cy="21602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8" name="正方形/長方形 97"/>
            <p:cNvSpPr/>
            <p:nvPr/>
          </p:nvSpPr>
          <p:spPr>
            <a:xfrm>
              <a:off x="2805642" y="5458676"/>
              <a:ext cx="216024" cy="2160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9" name="右矢印 98"/>
            <p:cNvSpPr/>
            <p:nvPr/>
          </p:nvSpPr>
          <p:spPr>
            <a:xfrm>
              <a:off x="2060849" y="5423739"/>
              <a:ext cx="720080" cy="300389"/>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0" name="テキスト ボックス 99"/>
            <p:cNvSpPr txBox="1"/>
            <p:nvPr/>
          </p:nvSpPr>
          <p:spPr>
            <a:xfrm>
              <a:off x="2013554" y="5458676"/>
              <a:ext cx="763351" cy="246221"/>
            </a:xfrm>
            <a:prstGeom prst="rect">
              <a:avLst/>
            </a:prstGeom>
            <a:noFill/>
          </p:spPr>
          <p:txBody>
            <a:bodyPr wrap="none" rtlCol="0">
              <a:spAutoFit/>
            </a:bodyPr>
            <a:lstStyle/>
            <a:p>
              <a:r>
                <a:rPr kumimoji="1" lang="en-US" altLang="ja-JP" sz="1000" dirty="0" smtClean="0"/>
                <a:t>2</a:t>
              </a:r>
              <a:r>
                <a:rPr kumimoji="1" lang="ja-JP" altLang="en-US" sz="1000" dirty="0" smtClean="0"/>
                <a:t>営業日後</a:t>
              </a:r>
              <a:endParaRPr kumimoji="1" lang="ja-JP" altLang="en-US" sz="1000" dirty="0"/>
            </a:p>
          </p:txBody>
        </p:sp>
      </p:grpSp>
      <p:sp>
        <p:nvSpPr>
          <p:cNvPr id="101" name="四角形吹き出し 100"/>
          <p:cNvSpPr/>
          <p:nvPr/>
        </p:nvSpPr>
        <p:spPr>
          <a:xfrm rot="10800000">
            <a:off x="3669282" y="8787116"/>
            <a:ext cx="2282552" cy="288033"/>
          </a:xfrm>
          <a:prstGeom prst="wedgeRectCallout">
            <a:avLst>
              <a:gd name="adj1" fmla="val 61628"/>
              <a:gd name="adj2" fmla="val -1114"/>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mtClean="0"/>
              <a:t>0</a:t>
            </a:r>
            <a:endParaRPr kumimoji="1" lang="ja-JP" altLang="en-US" dirty="0"/>
          </a:p>
        </p:txBody>
      </p:sp>
      <p:sp>
        <p:nvSpPr>
          <p:cNvPr id="102" name="テキスト ボックス 101"/>
          <p:cNvSpPr txBox="1"/>
          <p:nvPr/>
        </p:nvSpPr>
        <p:spPr>
          <a:xfrm>
            <a:off x="3647578" y="8820472"/>
            <a:ext cx="2257349" cy="253916"/>
          </a:xfrm>
          <a:prstGeom prst="rect">
            <a:avLst/>
          </a:prstGeom>
          <a:noFill/>
        </p:spPr>
        <p:txBody>
          <a:bodyPr wrap="none" rtlCol="0">
            <a:spAutoFit/>
          </a:bodyPr>
          <a:lstStyle/>
          <a:p>
            <a:r>
              <a:rPr kumimoji="1" lang="ja-JP" altLang="en-US" sz="1050" dirty="0" smtClean="0"/>
              <a:t>祝前日の売上は</a:t>
            </a:r>
            <a:r>
              <a:rPr kumimoji="1" lang="en-US" altLang="ja-JP" sz="1050" dirty="0" smtClean="0"/>
              <a:t>2</a:t>
            </a:r>
            <a:r>
              <a:rPr kumimoji="1" lang="ja-JP" altLang="en-US" sz="1050" dirty="0" smtClean="0"/>
              <a:t>営業日後にお振込</a:t>
            </a:r>
            <a:endParaRPr kumimoji="1" lang="ja-JP" altLang="en-US" sz="1050" dirty="0"/>
          </a:p>
        </p:txBody>
      </p:sp>
      <p:sp>
        <p:nvSpPr>
          <p:cNvPr id="103" name="四角形吹き出し 102"/>
          <p:cNvSpPr/>
          <p:nvPr/>
        </p:nvSpPr>
        <p:spPr>
          <a:xfrm rot="10800000">
            <a:off x="5303762" y="8028384"/>
            <a:ext cx="1368152" cy="432048"/>
          </a:xfrm>
          <a:prstGeom prst="wedgeRectCallout">
            <a:avLst>
              <a:gd name="adj1" fmla="val 59928"/>
              <a:gd name="adj2" fmla="val -349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mtClean="0"/>
              <a:t>0</a:t>
            </a:r>
            <a:endParaRPr kumimoji="1" lang="ja-JP" altLang="en-US" dirty="0"/>
          </a:p>
        </p:txBody>
      </p:sp>
      <p:sp>
        <p:nvSpPr>
          <p:cNvPr id="104" name="テキスト ボックス 103"/>
          <p:cNvSpPr txBox="1"/>
          <p:nvPr/>
        </p:nvSpPr>
        <p:spPr>
          <a:xfrm>
            <a:off x="5303762" y="8028384"/>
            <a:ext cx="1314784" cy="415498"/>
          </a:xfrm>
          <a:prstGeom prst="rect">
            <a:avLst/>
          </a:prstGeom>
          <a:noFill/>
        </p:spPr>
        <p:txBody>
          <a:bodyPr wrap="none" rtlCol="0">
            <a:spAutoFit/>
          </a:bodyPr>
          <a:lstStyle/>
          <a:p>
            <a:r>
              <a:rPr lang="ja-JP" altLang="en-US" sz="1050" dirty="0" smtClean="0"/>
              <a:t>日曜日</a:t>
            </a:r>
            <a:r>
              <a:rPr kumimoji="1" lang="ja-JP" altLang="en-US" sz="1050" dirty="0" smtClean="0"/>
              <a:t>の売上は</a:t>
            </a:r>
            <a:endParaRPr kumimoji="1" lang="en-US" altLang="ja-JP" sz="1050" dirty="0" smtClean="0"/>
          </a:p>
          <a:p>
            <a:r>
              <a:rPr lang="en-US" altLang="ja-JP" sz="1050" dirty="0" smtClean="0"/>
              <a:t>3</a:t>
            </a:r>
            <a:r>
              <a:rPr kumimoji="1" lang="ja-JP" altLang="en-US" sz="1050" dirty="0" smtClean="0"/>
              <a:t>営業日後にお振込</a:t>
            </a:r>
            <a:endParaRPr kumimoji="1" lang="ja-JP" altLang="en-US" sz="1050" dirty="0"/>
          </a:p>
        </p:txBody>
      </p:sp>
      <p:sp>
        <p:nvSpPr>
          <p:cNvPr id="105" name="四角形吹き出し 104"/>
          <p:cNvSpPr/>
          <p:nvPr/>
        </p:nvSpPr>
        <p:spPr>
          <a:xfrm rot="10800000">
            <a:off x="5168254" y="7316811"/>
            <a:ext cx="1368152" cy="648072"/>
          </a:xfrm>
          <a:prstGeom prst="wedgeRectCallout">
            <a:avLst>
              <a:gd name="adj1" fmla="val 59928"/>
              <a:gd name="adj2" fmla="val -349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mtClean="0"/>
              <a:t>0</a:t>
            </a:r>
            <a:endParaRPr kumimoji="1" lang="ja-JP" altLang="en-US" dirty="0"/>
          </a:p>
        </p:txBody>
      </p:sp>
      <p:sp>
        <p:nvSpPr>
          <p:cNvPr id="106" name="テキスト ボックス 105"/>
          <p:cNvSpPr txBox="1"/>
          <p:nvPr/>
        </p:nvSpPr>
        <p:spPr>
          <a:xfrm>
            <a:off x="5206354" y="7353895"/>
            <a:ext cx="1314784" cy="577081"/>
          </a:xfrm>
          <a:prstGeom prst="rect">
            <a:avLst/>
          </a:prstGeom>
          <a:noFill/>
        </p:spPr>
        <p:txBody>
          <a:bodyPr wrap="none" rtlCol="0">
            <a:spAutoFit/>
          </a:bodyPr>
          <a:lstStyle/>
          <a:p>
            <a:r>
              <a:rPr lang="ja-JP" altLang="en-US" sz="1050" dirty="0" smtClean="0"/>
              <a:t>金曜日と</a:t>
            </a:r>
            <a:endParaRPr lang="en-US" altLang="ja-JP" sz="1050" dirty="0" smtClean="0"/>
          </a:p>
          <a:p>
            <a:r>
              <a:rPr lang="ja-JP" altLang="en-US" sz="1050" dirty="0" smtClean="0"/>
              <a:t>土曜日</a:t>
            </a:r>
            <a:r>
              <a:rPr kumimoji="1" lang="ja-JP" altLang="en-US" sz="1050" dirty="0" smtClean="0"/>
              <a:t>の売上は</a:t>
            </a:r>
            <a:endParaRPr kumimoji="1" lang="en-US" altLang="ja-JP" sz="1050" dirty="0" smtClean="0"/>
          </a:p>
          <a:p>
            <a:r>
              <a:rPr lang="en-US" altLang="ja-JP" sz="1050" dirty="0" smtClean="0"/>
              <a:t>2</a:t>
            </a:r>
            <a:r>
              <a:rPr kumimoji="1" lang="ja-JP" altLang="en-US" sz="1050" dirty="0" smtClean="0"/>
              <a:t>営業日後にお振込</a:t>
            </a:r>
            <a:endParaRPr kumimoji="1" lang="ja-JP" altLang="en-US" sz="1050" dirty="0"/>
          </a:p>
        </p:txBody>
      </p:sp>
      <p:sp>
        <p:nvSpPr>
          <p:cNvPr id="107" name="右大かっこ 106"/>
          <p:cNvSpPr/>
          <p:nvPr/>
        </p:nvSpPr>
        <p:spPr>
          <a:xfrm>
            <a:off x="4808214" y="7541343"/>
            <a:ext cx="144016" cy="360040"/>
          </a:xfrm>
          <a:prstGeom prst="rightBracket">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08" name="右大かっこ 107"/>
          <p:cNvSpPr/>
          <p:nvPr/>
        </p:nvSpPr>
        <p:spPr>
          <a:xfrm>
            <a:off x="4799706" y="6444208"/>
            <a:ext cx="144016" cy="864096"/>
          </a:xfrm>
          <a:prstGeom prst="rightBracket">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graphicFrame>
        <p:nvGraphicFramePr>
          <p:cNvPr id="109" name="表 108"/>
          <p:cNvGraphicFramePr>
            <a:graphicFrameLocks noGrp="1"/>
          </p:cNvGraphicFramePr>
          <p:nvPr/>
        </p:nvGraphicFramePr>
        <p:xfrm>
          <a:off x="1631354" y="8041084"/>
          <a:ext cx="3430740" cy="278271"/>
        </p:xfrm>
        <a:graphic>
          <a:graphicData uri="http://schemas.openxmlformats.org/drawingml/2006/table">
            <a:tbl>
              <a:tblPr firstRow="1" bandRow="1">
                <a:tableStyleId>{5C22544A-7EE6-4342-B048-85BDC9FD1C3A}</a:tableStyleId>
              </a:tblPr>
              <a:tblGrid>
                <a:gridCol w="343074"/>
                <a:gridCol w="343074"/>
                <a:gridCol w="343074"/>
                <a:gridCol w="343074"/>
                <a:gridCol w="343074"/>
                <a:gridCol w="343074"/>
                <a:gridCol w="343074"/>
                <a:gridCol w="343074"/>
                <a:gridCol w="343074"/>
                <a:gridCol w="343074"/>
              </a:tblGrid>
              <a:tr h="278271">
                <a:tc>
                  <a:txBody>
                    <a:bodyPr/>
                    <a:lstStyle/>
                    <a:p>
                      <a:pPr algn="ctr"/>
                      <a:endParaRPr kumimoji="1" lang="ja-JP" altLang="en-US" sz="1200" dirty="0">
                        <a:solidFill>
                          <a:schemeClr val="tx1"/>
                        </a:solidFill>
                      </a:endParaRPr>
                    </a:p>
                  </a:txBody>
                  <a:tcPr marL="68615" marR="68615" marT="34307" marB="343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kumimoji="1" lang="ja-JP" altLang="en-US" sz="1200" dirty="0">
                        <a:solidFill>
                          <a:schemeClr val="tx1"/>
                        </a:solidFill>
                      </a:endParaRPr>
                    </a:p>
                  </a:txBody>
                  <a:tcPr marL="68615" marR="68615" marT="34307" marB="343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kumimoji="1" lang="ja-JP" altLang="en-US" sz="1200" dirty="0">
                        <a:solidFill>
                          <a:schemeClr val="tx1"/>
                        </a:solidFill>
                      </a:endParaRPr>
                    </a:p>
                  </a:txBody>
                  <a:tcPr marL="68615" marR="68615" marT="34307" marB="343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kumimoji="1" lang="ja-JP" altLang="en-US" sz="1200" dirty="0">
                        <a:solidFill>
                          <a:schemeClr val="tx1"/>
                        </a:solidFill>
                      </a:endParaRPr>
                    </a:p>
                  </a:txBody>
                  <a:tcPr marL="68615" marR="68615" marT="34307" marB="343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kumimoji="1" lang="ja-JP" altLang="en-US" sz="1200" dirty="0">
                        <a:solidFill>
                          <a:schemeClr val="tx1"/>
                        </a:solidFill>
                      </a:endParaRPr>
                    </a:p>
                  </a:txBody>
                  <a:tcPr marL="68615" marR="68615" marT="34307" marB="343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kumimoji="1" lang="ja-JP" altLang="en-US" sz="1200" dirty="0">
                        <a:solidFill>
                          <a:schemeClr val="tx1"/>
                        </a:solidFill>
                      </a:endParaRPr>
                    </a:p>
                  </a:txBody>
                  <a:tcPr marL="68615" marR="68615" marT="34307" marB="343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kumimoji="1" lang="ja-JP" altLang="en-US" sz="1200" dirty="0">
                        <a:solidFill>
                          <a:schemeClr val="tx1"/>
                        </a:solidFill>
                      </a:endParaRPr>
                    </a:p>
                  </a:txBody>
                  <a:tcPr marL="68615" marR="68615" marT="34307" marB="343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kumimoji="1" lang="ja-JP" altLang="en-US" sz="1200" dirty="0">
                        <a:solidFill>
                          <a:schemeClr val="tx1"/>
                        </a:solidFill>
                      </a:endParaRPr>
                    </a:p>
                  </a:txBody>
                  <a:tcPr marL="68615" marR="68615" marT="34307" marB="343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kumimoji="1" lang="ja-JP" altLang="en-US" sz="1200" dirty="0">
                        <a:solidFill>
                          <a:schemeClr val="tx1"/>
                        </a:solidFill>
                      </a:endParaRPr>
                    </a:p>
                  </a:txBody>
                  <a:tcPr marL="68615" marR="68615" marT="34307" marB="343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kumimoji="1" lang="ja-JP" altLang="en-US" sz="1200" dirty="0">
                        <a:solidFill>
                          <a:schemeClr val="tx1"/>
                        </a:solidFill>
                      </a:endParaRPr>
                    </a:p>
                  </a:txBody>
                  <a:tcPr marL="68615" marR="68615" marT="34307" marB="343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
        <p:nvSpPr>
          <p:cNvPr id="110" name="円/楕円 109"/>
          <p:cNvSpPr/>
          <p:nvPr/>
        </p:nvSpPr>
        <p:spPr>
          <a:xfrm>
            <a:off x="3096914" y="7521508"/>
            <a:ext cx="216024" cy="21602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1" name="正方形/長方形 110"/>
          <p:cNvSpPr/>
          <p:nvPr/>
        </p:nvSpPr>
        <p:spPr>
          <a:xfrm>
            <a:off x="4473574" y="7521508"/>
            <a:ext cx="216024" cy="2160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2" name="右矢印 111"/>
          <p:cNvSpPr/>
          <p:nvPr/>
        </p:nvSpPr>
        <p:spPr>
          <a:xfrm>
            <a:off x="3431554" y="7486571"/>
            <a:ext cx="1017307" cy="325789"/>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3" name="テキスト ボックス 112"/>
          <p:cNvSpPr txBox="1"/>
          <p:nvPr/>
        </p:nvSpPr>
        <p:spPr>
          <a:xfrm>
            <a:off x="3532299" y="7521508"/>
            <a:ext cx="763351" cy="246221"/>
          </a:xfrm>
          <a:prstGeom prst="rect">
            <a:avLst/>
          </a:prstGeom>
          <a:noFill/>
        </p:spPr>
        <p:txBody>
          <a:bodyPr wrap="none" rtlCol="0">
            <a:spAutoFit/>
          </a:bodyPr>
          <a:lstStyle/>
          <a:p>
            <a:r>
              <a:rPr lang="en-US" altLang="ja-JP" sz="1000" dirty="0" smtClean="0"/>
              <a:t>2</a:t>
            </a:r>
            <a:r>
              <a:rPr kumimoji="1" lang="ja-JP" altLang="en-US" sz="1000" dirty="0" smtClean="0"/>
              <a:t>営業日後</a:t>
            </a:r>
            <a:endParaRPr kumimoji="1" lang="ja-JP" altLang="en-US" sz="1000" dirty="0"/>
          </a:p>
        </p:txBody>
      </p:sp>
      <p:sp>
        <p:nvSpPr>
          <p:cNvPr id="114" name="四角形吹き出し 113"/>
          <p:cNvSpPr/>
          <p:nvPr/>
        </p:nvSpPr>
        <p:spPr>
          <a:xfrm rot="10800000">
            <a:off x="5231754" y="6588224"/>
            <a:ext cx="1368152" cy="432048"/>
          </a:xfrm>
          <a:prstGeom prst="wedgeRectCallout">
            <a:avLst>
              <a:gd name="adj1" fmla="val 59928"/>
              <a:gd name="adj2" fmla="val -349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mtClean="0"/>
              <a:t>0</a:t>
            </a:r>
            <a:endParaRPr kumimoji="1" lang="ja-JP" altLang="en-US" dirty="0"/>
          </a:p>
        </p:txBody>
      </p:sp>
      <p:sp>
        <p:nvSpPr>
          <p:cNvPr id="115" name="テキスト ボックス 114"/>
          <p:cNvSpPr txBox="1"/>
          <p:nvPr/>
        </p:nvSpPr>
        <p:spPr>
          <a:xfrm>
            <a:off x="5231754" y="6588224"/>
            <a:ext cx="1396536" cy="415498"/>
          </a:xfrm>
          <a:prstGeom prst="rect">
            <a:avLst/>
          </a:prstGeom>
          <a:noFill/>
        </p:spPr>
        <p:txBody>
          <a:bodyPr wrap="none" rtlCol="0">
            <a:spAutoFit/>
          </a:bodyPr>
          <a:lstStyle/>
          <a:p>
            <a:r>
              <a:rPr lang="ja-JP" altLang="en-US" sz="1050" dirty="0" smtClean="0"/>
              <a:t>月～木曜日</a:t>
            </a:r>
            <a:r>
              <a:rPr kumimoji="1" lang="ja-JP" altLang="en-US" sz="1050" dirty="0" smtClean="0"/>
              <a:t>の売上は</a:t>
            </a:r>
            <a:endParaRPr kumimoji="1" lang="en-US" altLang="ja-JP" sz="1050" dirty="0" smtClean="0"/>
          </a:p>
          <a:p>
            <a:r>
              <a:rPr lang="en-US" altLang="ja-JP" sz="1050" dirty="0" smtClean="0"/>
              <a:t>3</a:t>
            </a:r>
            <a:r>
              <a:rPr kumimoji="1" lang="ja-JP" altLang="en-US" sz="1050" dirty="0" smtClean="0"/>
              <a:t>営業日後にお振込</a:t>
            </a:r>
            <a:endParaRPr kumimoji="1" lang="ja-JP" altLang="en-US" sz="1050" dirty="0"/>
          </a:p>
        </p:txBody>
      </p:sp>
      <p:sp>
        <p:nvSpPr>
          <p:cNvPr id="116" name="正方形/長方形 115"/>
          <p:cNvSpPr/>
          <p:nvPr/>
        </p:nvSpPr>
        <p:spPr>
          <a:xfrm>
            <a:off x="1415330" y="5220072"/>
            <a:ext cx="5184576" cy="43204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smtClean="0">
                <a:solidFill>
                  <a:schemeClr val="tx1"/>
                </a:solidFill>
              </a:rPr>
              <a:t>写真</a:t>
            </a:r>
            <a:endParaRPr kumimoji="1" lang="ja-JP" altLang="en-US" sz="1600" dirty="0">
              <a:solidFill>
                <a:schemeClr val="tx1"/>
              </a:solidFill>
            </a:endParaRPr>
          </a:p>
        </p:txBody>
      </p:sp>
      <p:sp>
        <p:nvSpPr>
          <p:cNvPr id="117" name="テキスト ボックス 116"/>
          <p:cNvSpPr txBox="1"/>
          <p:nvPr/>
        </p:nvSpPr>
        <p:spPr>
          <a:xfrm>
            <a:off x="1484784" y="9756576"/>
            <a:ext cx="4940776" cy="707886"/>
          </a:xfrm>
          <a:prstGeom prst="rect">
            <a:avLst/>
          </a:prstGeom>
          <a:noFill/>
        </p:spPr>
        <p:txBody>
          <a:bodyPr wrap="none" rtlCol="0">
            <a:spAutoFit/>
          </a:bodyPr>
          <a:lstStyle/>
          <a:p>
            <a:r>
              <a:rPr lang="ja-JP" altLang="en-US" sz="1000" b="1" dirty="0" smtClean="0"/>
              <a:t>お客様のニーズに合わせたさまざまな決済プランをご用意しています。</a:t>
            </a:r>
          </a:p>
          <a:p>
            <a:r>
              <a:rPr lang="ja-JP" altLang="en-US" sz="1000" dirty="0" smtClean="0"/>
              <a:t>マーチャント・サポートでは「</a:t>
            </a:r>
            <a:r>
              <a:rPr lang="en-US" altLang="ja-JP" sz="1000" dirty="0" smtClean="0"/>
              <a:t>3</a:t>
            </a:r>
            <a:r>
              <a:rPr lang="ja-JP" altLang="en-US" sz="1000" dirty="0" smtClean="0"/>
              <a:t>日後決済」のほか、お客様の幅広いニーズに対応できるよう</a:t>
            </a:r>
            <a:endParaRPr lang="en-US" altLang="ja-JP" sz="1000" dirty="0" smtClean="0"/>
          </a:p>
          <a:p>
            <a:r>
              <a:rPr lang="ja-JP" altLang="en-US" sz="1000" dirty="0" smtClean="0"/>
              <a:t>さまざまなプランをご用意。貴社の売上管理状況などに合わせてお選び頂けます。</a:t>
            </a:r>
          </a:p>
          <a:p>
            <a:endParaRPr kumimoji="1" lang="ja-JP" altLang="en-US" sz="1000" dirty="0"/>
          </a:p>
        </p:txBody>
      </p:sp>
      <p:sp>
        <p:nvSpPr>
          <p:cNvPr id="118" name="テキスト ボックス 117"/>
          <p:cNvSpPr txBox="1"/>
          <p:nvPr/>
        </p:nvSpPr>
        <p:spPr>
          <a:xfrm>
            <a:off x="1556792" y="10404648"/>
            <a:ext cx="763351" cy="246221"/>
          </a:xfrm>
          <a:prstGeom prst="rect">
            <a:avLst/>
          </a:prstGeom>
          <a:noFill/>
        </p:spPr>
        <p:txBody>
          <a:bodyPr wrap="none" rtlCol="0">
            <a:spAutoFit/>
          </a:bodyPr>
          <a:lstStyle/>
          <a:p>
            <a:r>
              <a:rPr lang="ja-JP" altLang="en-US" sz="1000" b="1" dirty="0" smtClean="0"/>
              <a:t>週</a:t>
            </a:r>
            <a:r>
              <a:rPr lang="en-US" altLang="ja-JP" sz="1000" b="1" dirty="0" smtClean="0"/>
              <a:t>2</a:t>
            </a:r>
            <a:r>
              <a:rPr lang="ja-JP" altLang="en-US" sz="1000" b="1" dirty="0" smtClean="0"/>
              <a:t>回決済</a:t>
            </a:r>
            <a:endParaRPr kumimoji="1" lang="ja-JP" altLang="en-US" sz="1000" b="1" dirty="0"/>
          </a:p>
        </p:txBody>
      </p:sp>
      <p:cxnSp>
        <p:nvCxnSpPr>
          <p:cNvPr id="119" name="直線コネクタ 118"/>
          <p:cNvCxnSpPr/>
          <p:nvPr/>
        </p:nvCxnSpPr>
        <p:spPr>
          <a:xfrm>
            <a:off x="1556792" y="10620672"/>
            <a:ext cx="165618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0" name="テキスト ボックス 119"/>
          <p:cNvSpPr txBox="1"/>
          <p:nvPr/>
        </p:nvSpPr>
        <p:spPr>
          <a:xfrm>
            <a:off x="1484784" y="10692680"/>
            <a:ext cx="2433680" cy="738664"/>
          </a:xfrm>
          <a:prstGeom prst="rect">
            <a:avLst/>
          </a:prstGeom>
          <a:noFill/>
        </p:spPr>
        <p:txBody>
          <a:bodyPr wrap="none" rtlCol="0">
            <a:spAutoFit/>
          </a:bodyPr>
          <a:lstStyle/>
          <a:p>
            <a:r>
              <a:rPr lang="ja-JP" altLang="en-US" sz="1050" dirty="0" smtClean="0"/>
              <a:t>毎週火曜日と金曜日が締日となります。</a:t>
            </a:r>
            <a:endParaRPr lang="en-US" altLang="ja-JP" sz="1050" dirty="0" smtClean="0"/>
          </a:p>
          <a:p>
            <a:r>
              <a:rPr lang="ja-JP" altLang="en-US" sz="1050" dirty="0" smtClean="0"/>
              <a:t>売上金は、それぞれ翌週の</a:t>
            </a:r>
            <a:endParaRPr lang="en-US" altLang="ja-JP" sz="1050" dirty="0" smtClean="0"/>
          </a:p>
          <a:p>
            <a:r>
              <a:rPr lang="ja-JP" altLang="en-US" sz="1050" dirty="0" smtClean="0"/>
              <a:t>火曜日と金曜日に</a:t>
            </a:r>
            <a:endParaRPr lang="en-US" altLang="ja-JP" sz="1050" dirty="0" smtClean="0"/>
          </a:p>
          <a:p>
            <a:r>
              <a:rPr lang="ja-JP" altLang="en-US" sz="1050" dirty="0" smtClean="0"/>
              <a:t>指定口座にお振込致します。</a:t>
            </a:r>
            <a:endParaRPr kumimoji="1" lang="ja-JP" altLang="en-US" sz="1050" dirty="0"/>
          </a:p>
        </p:txBody>
      </p:sp>
      <p:sp>
        <p:nvSpPr>
          <p:cNvPr id="121" name="テキスト ボックス 120"/>
          <p:cNvSpPr txBox="1"/>
          <p:nvPr/>
        </p:nvSpPr>
        <p:spPr>
          <a:xfrm>
            <a:off x="4005064" y="10404648"/>
            <a:ext cx="763351" cy="246221"/>
          </a:xfrm>
          <a:prstGeom prst="rect">
            <a:avLst/>
          </a:prstGeom>
          <a:noFill/>
        </p:spPr>
        <p:txBody>
          <a:bodyPr wrap="none" rtlCol="0">
            <a:spAutoFit/>
          </a:bodyPr>
          <a:lstStyle/>
          <a:p>
            <a:r>
              <a:rPr lang="ja-JP" altLang="en-US" sz="1000" b="1" dirty="0" smtClean="0"/>
              <a:t>週</a:t>
            </a:r>
            <a:r>
              <a:rPr lang="en-US" altLang="ja-JP" sz="1000" b="1" dirty="0" smtClean="0"/>
              <a:t>1</a:t>
            </a:r>
            <a:r>
              <a:rPr lang="ja-JP" altLang="en-US" sz="1000" b="1" dirty="0" smtClean="0"/>
              <a:t>回決済</a:t>
            </a:r>
            <a:endParaRPr kumimoji="1" lang="ja-JP" altLang="en-US" sz="1000" b="1" dirty="0"/>
          </a:p>
        </p:txBody>
      </p:sp>
      <p:cxnSp>
        <p:nvCxnSpPr>
          <p:cNvPr id="122" name="直線コネクタ 121"/>
          <p:cNvCxnSpPr/>
          <p:nvPr/>
        </p:nvCxnSpPr>
        <p:spPr>
          <a:xfrm>
            <a:off x="4005064" y="10620672"/>
            <a:ext cx="165618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3" name="テキスト ボックス 122"/>
          <p:cNvSpPr txBox="1"/>
          <p:nvPr/>
        </p:nvSpPr>
        <p:spPr>
          <a:xfrm>
            <a:off x="3982329" y="10692680"/>
            <a:ext cx="1822935" cy="577081"/>
          </a:xfrm>
          <a:prstGeom prst="rect">
            <a:avLst/>
          </a:prstGeom>
          <a:noFill/>
        </p:spPr>
        <p:txBody>
          <a:bodyPr wrap="none" rtlCol="0">
            <a:spAutoFit/>
          </a:bodyPr>
          <a:lstStyle/>
          <a:p>
            <a:r>
              <a:rPr lang="ja-JP" altLang="en-US" sz="1050" dirty="0" smtClean="0"/>
              <a:t>毎週金曜日が締日となり、</a:t>
            </a:r>
            <a:endParaRPr lang="en-US" altLang="ja-JP" sz="1050" dirty="0" smtClean="0"/>
          </a:p>
          <a:p>
            <a:r>
              <a:rPr lang="ja-JP" altLang="en-US" sz="1050" dirty="0" smtClean="0"/>
              <a:t>売上金は翌週の金曜日に</a:t>
            </a:r>
            <a:endParaRPr lang="en-US" altLang="ja-JP" sz="1050" dirty="0" smtClean="0"/>
          </a:p>
          <a:p>
            <a:r>
              <a:rPr lang="ja-JP" altLang="en-US" sz="1050" dirty="0" smtClean="0"/>
              <a:t>指定口座にお振込致します。</a:t>
            </a:r>
            <a:endParaRPr kumimoji="1" lang="ja-JP" altLang="en-US" sz="1050" dirty="0"/>
          </a:p>
        </p:txBody>
      </p:sp>
      <p:sp>
        <p:nvSpPr>
          <p:cNvPr id="124" name="テキスト ボックス 123"/>
          <p:cNvSpPr txBox="1"/>
          <p:nvPr/>
        </p:nvSpPr>
        <p:spPr>
          <a:xfrm>
            <a:off x="1484784" y="12359087"/>
            <a:ext cx="2185214" cy="415498"/>
          </a:xfrm>
          <a:prstGeom prst="rect">
            <a:avLst/>
          </a:prstGeom>
          <a:noFill/>
        </p:spPr>
        <p:txBody>
          <a:bodyPr wrap="none" rtlCol="0">
            <a:spAutoFit/>
          </a:bodyPr>
          <a:lstStyle/>
          <a:p>
            <a:r>
              <a:rPr lang="en-US" altLang="ja-JP" sz="1050" dirty="0" smtClean="0"/>
              <a:t>※</a:t>
            </a:r>
            <a:r>
              <a:rPr lang="ja-JP" altLang="en-US" sz="1050" dirty="0" smtClean="0"/>
              <a:t>お振込は、</a:t>
            </a:r>
            <a:endParaRPr lang="en-US" altLang="ja-JP" sz="1050" dirty="0" smtClean="0"/>
          </a:p>
          <a:p>
            <a:r>
              <a:rPr lang="ja-JP" altLang="en-US" sz="1050" dirty="0" smtClean="0"/>
              <a:t>　　最短</a:t>
            </a:r>
            <a:r>
              <a:rPr lang="en-US" altLang="ja-JP" sz="1050" dirty="0" smtClean="0"/>
              <a:t>5</a:t>
            </a:r>
            <a:r>
              <a:rPr lang="ja-JP" altLang="en-US" sz="1050" dirty="0" smtClean="0"/>
              <a:t>営業日後・最長</a:t>
            </a:r>
            <a:r>
              <a:rPr lang="en-US" altLang="ja-JP" sz="1050" dirty="0" smtClean="0"/>
              <a:t>8</a:t>
            </a:r>
            <a:r>
              <a:rPr lang="ja-JP" altLang="en-US" sz="1050" dirty="0" smtClean="0"/>
              <a:t>営業日後</a:t>
            </a:r>
            <a:endParaRPr kumimoji="1" lang="ja-JP" altLang="en-US" sz="1050" dirty="0"/>
          </a:p>
        </p:txBody>
      </p:sp>
      <p:sp>
        <p:nvSpPr>
          <p:cNvPr id="125" name="正方形/長方形 124"/>
          <p:cNvSpPr/>
          <p:nvPr/>
        </p:nvSpPr>
        <p:spPr>
          <a:xfrm>
            <a:off x="1700808" y="11497125"/>
            <a:ext cx="1872208" cy="86409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smtClean="0">
                <a:solidFill>
                  <a:schemeClr val="tx1"/>
                </a:solidFill>
              </a:rPr>
              <a:t>図</a:t>
            </a:r>
            <a:endParaRPr kumimoji="1" lang="ja-JP" altLang="en-US" dirty="0">
              <a:solidFill>
                <a:schemeClr val="tx1"/>
              </a:solidFill>
            </a:endParaRPr>
          </a:p>
        </p:txBody>
      </p:sp>
      <p:sp>
        <p:nvSpPr>
          <p:cNvPr id="126" name="正方形/長方形 125"/>
          <p:cNvSpPr/>
          <p:nvPr/>
        </p:nvSpPr>
        <p:spPr>
          <a:xfrm>
            <a:off x="4256025" y="11484768"/>
            <a:ext cx="1872208" cy="86409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smtClean="0">
                <a:solidFill>
                  <a:schemeClr val="tx1"/>
                </a:solidFill>
              </a:rPr>
              <a:t>図</a:t>
            </a:r>
            <a:endParaRPr kumimoji="1" lang="ja-JP" altLang="en-US" dirty="0">
              <a:solidFill>
                <a:schemeClr val="tx1"/>
              </a:solidFill>
            </a:endParaRPr>
          </a:p>
        </p:txBody>
      </p:sp>
      <p:sp>
        <p:nvSpPr>
          <p:cNvPr id="127" name="テキスト ボックス 126"/>
          <p:cNvSpPr txBox="1"/>
          <p:nvPr/>
        </p:nvSpPr>
        <p:spPr>
          <a:xfrm>
            <a:off x="4149080" y="12348864"/>
            <a:ext cx="2254143" cy="415498"/>
          </a:xfrm>
          <a:prstGeom prst="rect">
            <a:avLst/>
          </a:prstGeom>
          <a:noFill/>
        </p:spPr>
        <p:txBody>
          <a:bodyPr wrap="none" rtlCol="0">
            <a:spAutoFit/>
          </a:bodyPr>
          <a:lstStyle/>
          <a:p>
            <a:r>
              <a:rPr lang="en-US" altLang="ja-JP" sz="1050" dirty="0" smtClean="0"/>
              <a:t>※</a:t>
            </a:r>
            <a:r>
              <a:rPr lang="ja-JP" altLang="en-US" sz="1050" dirty="0" smtClean="0"/>
              <a:t>お振込は、</a:t>
            </a:r>
            <a:endParaRPr lang="en-US" altLang="ja-JP" sz="1050" dirty="0" smtClean="0"/>
          </a:p>
          <a:p>
            <a:r>
              <a:rPr lang="ja-JP" altLang="en-US" sz="1050" dirty="0" smtClean="0"/>
              <a:t>　　最短</a:t>
            </a:r>
            <a:r>
              <a:rPr lang="en-US" altLang="ja-JP" sz="1050" dirty="0" smtClean="0"/>
              <a:t>5</a:t>
            </a:r>
            <a:r>
              <a:rPr lang="ja-JP" altLang="en-US" sz="1050" dirty="0" smtClean="0"/>
              <a:t>営業日後・最長</a:t>
            </a:r>
            <a:r>
              <a:rPr lang="en-US" altLang="ja-JP" sz="1050" dirty="0" smtClean="0"/>
              <a:t>10</a:t>
            </a:r>
            <a:r>
              <a:rPr lang="ja-JP" altLang="en-US" sz="1050" dirty="0" smtClean="0"/>
              <a:t>営業日後</a:t>
            </a:r>
            <a:endParaRPr kumimoji="1" lang="ja-JP" altLang="en-US" sz="1050" dirty="0"/>
          </a:p>
        </p:txBody>
      </p:sp>
      <p:sp>
        <p:nvSpPr>
          <p:cNvPr id="128" name="正方形/長方形 127"/>
          <p:cNvSpPr/>
          <p:nvPr/>
        </p:nvSpPr>
        <p:spPr>
          <a:xfrm>
            <a:off x="1496850" y="12898080"/>
            <a:ext cx="316835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smtClean="0">
                <a:solidFill>
                  <a:schemeClr val="tx1"/>
                </a:solidFill>
                <a:latin typeface="HGP創英角ｺﾞｼｯｸUB" pitchFamily="50" charset="-128"/>
                <a:ea typeface="HGP創英角ｺﾞｼｯｸUB" pitchFamily="50" charset="-128"/>
              </a:rPr>
              <a:t>  　　信頼の</a:t>
            </a:r>
            <a:r>
              <a:rPr lang="en-US" altLang="ja-JP" sz="1400" dirty="0" smtClean="0">
                <a:solidFill>
                  <a:schemeClr val="tx1"/>
                </a:solidFill>
                <a:latin typeface="HGP創英角ｺﾞｼｯｸUB" pitchFamily="50" charset="-128"/>
                <a:ea typeface="HGP創英角ｺﾞｼｯｸUB" pitchFamily="50" charset="-128"/>
              </a:rPr>
              <a:t>VISA, MasterCard</a:t>
            </a:r>
            <a:r>
              <a:rPr lang="ja-JP" altLang="en-US" sz="1400" dirty="0" smtClean="0">
                <a:solidFill>
                  <a:schemeClr val="tx1"/>
                </a:solidFill>
                <a:latin typeface="HGP創英角ｺﾞｼｯｸUB" pitchFamily="50" charset="-128"/>
                <a:ea typeface="HGP創英角ｺﾞｼｯｸUB" pitchFamily="50" charset="-128"/>
              </a:rPr>
              <a:t>に対応</a:t>
            </a:r>
            <a:endParaRPr kumimoji="1" lang="ja-JP" altLang="en-US" sz="1400" dirty="0">
              <a:solidFill>
                <a:schemeClr val="tx1"/>
              </a:solidFill>
              <a:latin typeface="HGP創英角ｺﾞｼｯｸUB" pitchFamily="50" charset="-128"/>
              <a:ea typeface="HGP創英角ｺﾞｼｯｸUB" pitchFamily="50" charset="-128"/>
            </a:endParaRPr>
          </a:p>
        </p:txBody>
      </p:sp>
      <p:sp>
        <p:nvSpPr>
          <p:cNvPr id="129" name="テキスト ボックス 128"/>
          <p:cNvSpPr txBox="1"/>
          <p:nvPr/>
        </p:nvSpPr>
        <p:spPr>
          <a:xfrm>
            <a:off x="1484784" y="12805626"/>
            <a:ext cx="596638" cy="400110"/>
          </a:xfrm>
          <a:prstGeom prst="rect">
            <a:avLst/>
          </a:prstGeom>
          <a:noFill/>
        </p:spPr>
        <p:txBody>
          <a:bodyPr wrap="none" rtlCol="0">
            <a:spAutoFit/>
          </a:bodyPr>
          <a:lstStyle/>
          <a:p>
            <a:r>
              <a:rPr kumimoji="1" lang="ja-JP" altLang="en-US" sz="1100" dirty="0" smtClean="0"/>
              <a:t>特</a:t>
            </a:r>
            <a:r>
              <a:rPr kumimoji="1" lang="en-US" altLang="ja-JP" sz="2000" dirty="0" smtClean="0"/>
              <a:t>2</a:t>
            </a:r>
            <a:r>
              <a:rPr kumimoji="1" lang="ja-JP" altLang="en-US" sz="1100" dirty="0" smtClean="0"/>
              <a:t>徴</a:t>
            </a:r>
            <a:endParaRPr kumimoji="1" lang="ja-JP" altLang="en-US" sz="1100" dirty="0"/>
          </a:p>
        </p:txBody>
      </p:sp>
      <p:sp>
        <p:nvSpPr>
          <p:cNvPr id="130" name="テキスト ボックス 129"/>
          <p:cNvSpPr txBox="1"/>
          <p:nvPr/>
        </p:nvSpPr>
        <p:spPr>
          <a:xfrm>
            <a:off x="1566304" y="13215282"/>
            <a:ext cx="5275803" cy="861774"/>
          </a:xfrm>
          <a:prstGeom prst="rect">
            <a:avLst/>
          </a:prstGeom>
          <a:noFill/>
        </p:spPr>
        <p:txBody>
          <a:bodyPr wrap="none" rtlCol="0">
            <a:spAutoFit/>
          </a:bodyPr>
          <a:lstStyle/>
          <a:p>
            <a:r>
              <a:rPr lang="ja-JP" altLang="en-US" sz="1000" dirty="0" smtClean="0"/>
              <a:t>インターネットの普及などにより、今後ますます普及率が高まるといわれているクレジットカード。</a:t>
            </a:r>
            <a:endParaRPr lang="en-US" altLang="ja-JP" sz="1000" dirty="0" smtClean="0"/>
          </a:p>
          <a:p>
            <a:r>
              <a:rPr lang="ja-JP" altLang="en-US" sz="1000" dirty="0" smtClean="0"/>
              <a:t>その中でも、世界各国に数千万店の加盟店網を持ち、</a:t>
            </a:r>
            <a:endParaRPr lang="en-US" altLang="ja-JP" sz="1000" dirty="0" smtClean="0"/>
          </a:p>
          <a:p>
            <a:r>
              <a:rPr lang="ja-JP" altLang="en-US" sz="1000" dirty="0" smtClean="0"/>
              <a:t>日本国内での全発行枚数の約</a:t>
            </a:r>
            <a:r>
              <a:rPr lang="en-US" altLang="ja-JP" sz="1000" dirty="0" smtClean="0"/>
              <a:t>7</a:t>
            </a:r>
            <a:r>
              <a:rPr lang="ja-JP" altLang="en-US" sz="1000" dirty="0" smtClean="0"/>
              <a:t>割を占める</a:t>
            </a:r>
            <a:r>
              <a:rPr lang="en-US" altLang="ja-JP" sz="1000" dirty="0" smtClean="0"/>
              <a:t>VISA</a:t>
            </a:r>
            <a:r>
              <a:rPr lang="ja-JP" altLang="en-US" sz="1000" dirty="0" err="1" smtClean="0"/>
              <a:t>、</a:t>
            </a:r>
            <a:r>
              <a:rPr lang="en-US" altLang="ja-JP" sz="1000" dirty="0" smtClean="0"/>
              <a:t>MasterCard</a:t>
            </a:r>
            <a:r>
              <a:rPr lang="ja-JP" altLang="en-US" sz="1000" dirty="0" smtClean="0"/>
              <a:t>に対応。</a:t>
            </a:r>
            <a:endParaRPr lang="en-US" altLang="ja-JP" sz="1000" dirty="0" smtClean="0"/>
          </a:p>
          <a:p>
            <a:r>
              <a:rPr lang="ja-JP" altLang="en-US" sz="1000" dirty="0" smtClean="0"/>
              <a:t>国内外で高い評価を得ている</a:t>
            </a:r>
            <a:r>
              <a:rPr lang="en-US" altLang="ja-JP" sz="1000" dirty="0" smtClean="0"/>
              <a:t>VISA</a:t>
            </a:r>
            <a:r>
              <a:rPr lang="ja-JP" altLang="en-US" sz="1000" dirty="0" err="1" smtClean="0"/>
              <a:t>、</a:t>
            </a:r>
            <a:r>
              <a:rPr lang="en-US" altLang="ja-JP" sz="1000" dirty="0" smtClean="0"/>
              <a:t>MasterCard</a:t>
            </a:r>
            <a:r>
              <a:rPr lang="ja-JP" altLang="en-US" sz="1000" dirty="0" smtClean="0"/>
              <a:t>だからこそ、</a:t>
            </a:r>
            <a:endParaRPr lang="en-US" altLang="ja-JP" sz="1000" dirty="0" smtClean="0"/>
          </a:p>
          <a:p>
            <a:r>
              <a:rPr lang="ja-JP" altLang="en-US" sz="1000" dirty="0" smtClean="0"/>
              <a:t>お客様との高い信頼関係が築けると同時に、購買意欲を高め販売チャンスを大幅に広げます。</a:t>
            </a:r>
            <a:endParaRPr kumimoji="1" lang="ja-JP" altLang="en-US" sz="1000" dirty="0"/>
          </a:p>
        </p:txBody>
      </p:sp>
      <p:sp>
        <p:nvSpPr>
          <p:cNvPr id="131" name="正方形/長方形 130"/>
          <p:cNvSpPr/>
          <p:nvPr/>
        </p:nvSpPr>
        <p:spPr>
          <a:xfrm>
            <a:off x="1468119" y="14293080"/>
            <a:ext cx="316835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smtClean="0">
                <a:solidFill>
                  <a:schemeClr val="tx1"/>
                </a:solidFill>
                <a:latin typeface="HGP創英角ｺﾞｼｯｸUB" pitchFamily="50" charset="-128"/>
                <a:ea typeface="HGP創英角ｺﾞｼｯｸUB" pitchFamily="50" charset="-128"/>
              </a:rPr>
              <a:t>  　　簡単手続きで手軽に導入</a:t>
            </a:r>
            <a:endParaRPr kumimoji="1" lang="ja-JP" altLang="en-US" sz="1400" dirty="0">
              <a:solidFill>
                <a:schemeClr val="tx1"/>
              </a:solidFill>
              <a:latin typeface="HGP創英角ｺﾞｼｯｸUB" pitchFamily="50" charset="-128"/>
              <a:ea typeface="HGP創英角ｺﾞｼｯｸUB" pitchFamily="50" charset="-128"/>
            </a:endParaRPr>
          </a:p>
        </p:txBody>
      </p:sp>
      <p:sp>
        <p:nvSpPr>
          <p:cNvPr id="132" name="テキスト ボックス 131"/>
          <p:cNvSpPr txBox="1"/>
          <p:nvPr/>
        </p:nvSpPr>
        <p:spPr>
          <a:xfrm>
            <a:off x="1546569" y="14725128"/>
            <a:ext cx="5476179" cy="400110"/>
          </a:xfrm>
          <a:prstGeom prst="rect">
            <a:avLst/>
          </a:prstGeom>
          <a:noFill/>
        </p:spPr>
        <p:txBody>
          <a:bodyPr wrap="none" rtlCol="0">
            <a:spAutoFit/>
          </a:bodyPr>
          <a:lstStyle/>
          <a:p>
            <a:r>
              <a:rPr lang="ja-JP" altLang="en-US" sz="1000" dirty="0" smtClean="0"/>
              <a:t>マーチャン・サポートが</a:t>
            </a:r>
            <a:r>
              <a:rPr lang="en-US" altLang="ja-JP" sz="1000" dirty="0" smtClean="0"/>
              <a:t>VISA</a:t>
            </a:r>
            <a:r>
              <a:rPr lang="ja-JP" altLang="en-US" sz="1000" dirty="0" err="1" smtClean="0"/>
              <a:t>、</a:t>
            </a:r>
            <a:r>
              <a:rPr lang="en-US" altLang="ja-JP" sz="1000" dirty="0" smtClean="0"/>
              <a:t>MasterCard</a:t>
            </a:r>
            <a:r>
              <a:rPr lang="ja-JP" altLang="en-US" sz="1000" dirty="0" smtClean="0"/>
              <a:t>のクレジットカードとの加盟店契約の一切を取次ますので、</a:t>
            </a:r>
            <a:endParaRPr lang="en-US" altLang="ja-JP" sz="1000" dirty="0" smtClean="0"/>
          </a:p>
          <a:p>
            <a:r>
              <a:rPr lang="ja-JP" altLang="en-US" sz="1000" dirty="0" smtClean="0"/>
              <a:t>面倒な手続きは一切不要。クレジットカード未導入の店舗様でも、お気軽にお申込ができます。</a:t>
            </a:r>
            <a:endParaRPr kumimoji="1" lang="ja-JP" altLang="en-US" sz="1000" dirty="0"/>
          </a:p>
        </p:txBody>
      </p:sp>
      <p:sp>
        <p:nvSpPr>
          <p:cNvPr id="133" name="円/楕円 132"/>
          <p:cNvSpPr/>
          <p:nvPr/>
        </p:nvSpPr>
        <p:spPr>
          <a:xfrm>
            <a:off x="1552815" y="12793269"/>
            <a:ext cx="432048" cy="43204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dirty="0">
              <a:solidFill>
                <a:schemeClr val="tx1"/>
              </a:solidFill>
            </a:endParaRPr>
          </a:p>
        </p:txBody>
      </p:sp>
      <p:sp>
        <p:nvSpPr>
          <p:cNvPr id="134" name="テキスト ボックス 133"/>
          <p:cNvSpPr txBox="1"/>
          <p:nvPr/>
        </p:nvSpPr>
        <p:spPr>
          <a:xfrm>
            <a:off x="1486918" y="14233429"/>
            <a:ext cx="596638" cy="400110"/>
          </a:xfrm>
          <a:prstGeom prst="rect">
            <a:avLst/>
          </a:prstGeom>
          <a:noFill/>
        </p:spPr>
        <p:txBody>
          <a:bodyPr wrap="none" rtlCol="0">
            <a:spAutoFit/>
          </a:bodyPr>
          <a:lstStyle/>
          <a:p>
            <a:r>
              <a:rPr kumimoji="1" lang="ja-JP" altLang="en-US" sz="1100" dirty="0" smtClean="0"/>
              <a:t>特</a:t>
            </a:r>
            <a:r>
              <a:rPr lang="en-US" altLang="ja-JP" sz="2000" dirty="0" smtClean="0"/>
              <a:t>3</a:t>
            </a:r>
            <a:r>
              <a:rPr kumimoji="1" lang="ja-JP" altLang="en-US" sz="1100" dirty="0" smtClean="0"/>
              <a:t>徴</a:t>
            </a:r>
            <a:endParaRPr kumimoji="1" lang="ja-JP" altLang="en-US" sz="1100" dirty="0"/>
          </a:p>
        </p:txBody>
      </p:sp>
      <p:sp>
        <p:nvSpPr>
          <p:cNvPr id="135" name="円/楕円 134"/>
          <p:cNvSpPr/>
          <p:nvPr/>
        </p:nvSpPr>
        <p:spPr>
          <a:xfrm>
            <a:off x="1554949" y="14221072"/>
            <a:ext cx="432048" cy="43204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dirty="0">
              <a:solidFill>
                <a:schemeClr val="tx1"/>
              </a:solidFill>
            </a:endParaRPr>
          </a:p>
        </p:txBody>
      </p:sp>
      <p:sp>
        <p:nvSpPr>
          <p:cNvPr id="136" name="正方形/長方形 135"/>
          <p:cNvSpPr/>
          <p:nvPr/>
        </p:nvSpPr>
        <p:spPr>
          <a:xfrm>
            <a:off x="1412776" y="15229184"/>
            <a:ext cx="5184576" cy="1512168"/>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7" name="テキスト ボックス 136"/>
          <p:cNvSpPr txBox="1"/>
          <p:nvPr/>
        </p:nvSpPr>
        <p:spPr>
          <a:xfrm>
            <a:off x="1437490" y="15288835"/>
            <a:ext cx="3357009" cy="1169551"/>
          </a:xfrm>
          <a:prstGeom prst="rect">
            <a:avLst/>
          </a:prstGeom>
          <a:noFill/>
        </p:spPr>
        <p:txBody>
          <a:bodyPr wrap="none" rtlCol="0">
            <a:spAutoFit/>
          </a:bodyPr>
          <a:lstStyle/>
          <a:p>
            <a:r>
              <a:rPr kumimoji="1" lang="ja-JP" altLang="en-US" sz="1000" b="1" dirty="0" smtClean="0"/>
              <a:t>煩雑な明細管理をサポートする「明細配信サービス」</a:t>
            </a:r>
            <a:endParaRPr kumimoji="1" lang="en-US" altLang="ja-JP" sz="1000" b="1" dirty="0" smtClean="0"/>
          </a:p>
          <a:p>
            <a:endParaRPr kumimoji="1" lang="en-US" altLang="ja-JP" sz="1000" dirty="0" smtClean="0"/>
          </a:p>
          <a:p>
            <a:endParaRPr kumimoji="1" lang="en-US" altLang="ja-JP" sz="1000" dirty="0" smtClean="0"/>
          </a:p>
          <a:p>
            <a:r>
              <a:rPr lang="ja-JP" altLang="en-US" sz="1000" dirty="0" smtClean="0"/>
              <a:t>毎日の振込を電子メールの添付ファイル（</a:t>
            </a:r>
            <a:r>
              <a:rPr lang="en-US" altLang="ja-JP" sz="1000" dirty="0" smtClean="0"/>
              <a:t>PDF</a:t>
            </a:r>
            <a:r>
              <a:rPr lang="ja-JP" altLang="en-US" sz="1000" dirty="0" smtClean="0"/>
              <a:t>ファイル）にて</a:t>
            </a:r>
            <a:endParaRPr lang="en-US" altLang="ja-JP" sz="1000" dirty="0" smtClean="0"/>
          </a:p>
          <a:p>
            <a:r>
              <a:rPr lang="ja-JP" altLang="en-US" sz="1000" dirty="0" smtClean="0"/>
              <a:t>タイムリーに配信する「明細配信サービス」。</a:t>
            </a:r>
            <a:endParaRPr lang="en-US" altLang="ja-JP" sz="1000" dirty="0" smtClean="0"/>
          </a:p>
          <a:p>
            <a:r>
              <a:rPr lang="ja-JP" altLang="en-US" sz="1000" dirty="0" smtClean="0"/>
              <a:t>煩雑な明細管理に係る手間を軽減し、</a:t>
            </a:r>
            <a:endParaRPr lang="en-US" altLang="ja-JP" sz="1000" dirty="0" smtClean="0"/>
          </a:p>
          <a:p>
            <a:r>
              <a:rPr lang="ja-JP" altLang="en-US" sz="1000" dirty="0" smtClean="0"/>
              <a:t>お客様からのお問い合わせにも迅速に対応できます</a:t>
            </a:r>
            <a:r>
              <a:rPr kumimoji="1" lang="ja-JP" altLang="en-US" sz="1000" dirty="0" smtClean="0"/>
              <a:t>。</a:t>
            </a:r>
            <a:endParaRPr kumimoji="1" lang="ja-JP" altLang="en-US" sz="1000" dirty="0"/>
          </a:p>
        </p:txBody>
      </p:sp>
      <p:cxnSp>
        <p:nvCxnSpPr>
          <p:cNvPr id="138" name="直線コネクタ 137"/>
          <p:cNvCxnSpPr/>
          <p:nvPr/>
        </p:nvCxnSpPr>
        <p:spPr>
          <a:xfrm>
            <a:off x="1484784" y="15589224"/>
            <a:ext cx="504056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39" name="正方形/長方形 138"/>
          <p:cNvSpPr/>
          <p:nvPr/>
        </p:nvSpPr>
        <p:spPr>
          <a:xfrm>
            <a:off x="5276494" y="15646741"/>
            <a:ext cx="1080120" cy="100811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smtClean="0">
                <a:solidFill>
                  <a:schemeClr val="tx1"/>
                </a:solidFill>
              </a:rPr>
              <a:t>図</a:t>
            </a:r>
            <a:endParaRPr kumimoji="1" lang="ja-JP" altLang="en-US" dirty="0">
              <a:solidFill>
                <a:schemeClr val="tx1"/>
              </a:solidFill>
            </a:endParaRPr>
          </a:p>
        </p:txBody>
      </p:sp>
      <p:grpSp>
        <p:nvGrpSpPr>
          <p:cNvPr id="140" name="グループ化 126"/>
          <p:cNvGrpSpPr/>
          <p:nvPr/>
        </p:nvGrpSpPr>
        <p:grpSpPr>
          <a:xfrm>
            <a:off x="5216843" y="16838074"/>
            <a:ext cx="144016" cy="144016"/>
            <a:chOff x="945791" y="4522572"/>
            <a:chExt cx="144016" cy="144016"/>
          </a:xfrm>
        </p:grpSpPr>
        <p:sp>
          <p:nvSpPr>
            <p:cNvPr id="141" name="二等辺三角形 140"/>
            <p:cNvSpPr/>
            <p:nvPr/>
          </p:nvSpPr>
          <p:spPr>
            <a:xfrm rot="5400000">
              <a:off x="987439" y="4556386"/>
              <a:ext cx="83132" cy="71665"/>
            </a:xfrm>
            <a:prstGeom prs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2" name="正方形/長方形 141"/>
            <p:cNvSpPr/>
            <p:nvPr/>
          </p:nvSpPr>
          <p:spPr>
            <a:xfrm>
              <a:off x="945791" y="4522572"/>
              <a:ext cx="144016" cy="1440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43" name="正方形/長方形 142"/>
          <p:cNvSpPr/>
          <p:nvPr/>
        </p:nvSpPr>
        <p:spPr>
          <a:xfrm>
            <a:off x="5373287" y="16778423"/>
            <a:ext cx="1289135" cy="246221"/>
          </a:xfrm>
          <a:prstGeom prst="rect">
            <a:avLst/>
          </a:prstGeom>
        </p:spPr>
        <p:txBody>
          <a:bodyPr wrap="none">
            <a:spAutoFit/>
          </a:bodyPr>
          <a:lstStyle/>
          <a:p>
            <a:r>
              <a:rPr lang="ja-JP" altLang="en-US" sz="1000" dirty="0" smtClean="0"/>
              <a:t>ページの先頭に戻る</a:t>
            </a:r>
            <a:endParaRPr lang="ja-JP" altLang="en-US" sz="1000" dirty="0"/>
          </a:p>
        </p:txBody>
      </p:sp>
      <p:sp>
        <p:nvSpPr>
          <p:cNvPr id="144" name="正方形/長方形 143"/>
          <p:cNvSpPr/>
          <p:nvPr/>
        </p:nvSpPr>
        <p:spPr>
          <a:xfrm>
            <a:off x="1412776" y="10404648"/>
            <a:ext cx="5184576" cy="2304256"/>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2403648" y="251520"/>
            <a:ext cx="2232248"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smtClean="0">
                <a:solidFill>
                  <a:srgbClr val="FF0000"/>
                </a:solidFill>
              </a:rPr>
              <a:t>サービス画面</a:t>
            </a:r>
            <a:endParaRPr kumimoji="1" lang="ja-JP" altLang="en-US" dirty="0">
              <a:solidFill>
                <a:srgbClr val="FF0000"/>
              </a:solidFill>
            </a:endParaRPr>
          </a:p>
        </p:txBody>
      </p:sp>
      <p:sp>
        <p:nvSpPr>
          <p:cNvPr id="15" name="テキスト ボックス 14"/>
          <p:cNvSpPr txBox="1"/>
          <p:nvPr/>
        </p:nvSpPr>
        <p:spPr>
          <a:xfrm>
            <a:off x="548680" y="1691680"/>
            <a:ext cx="3783408" cy="400110"/>
          </a:xfrm>
          <a:prstGeom prst="rect">
            <a:avLst/>
          </a:prstGeom>
          <a:noFill/>
        </p:spPr>
        <p:txBody>
          <a:bodyPr wrap="none" rtlCol="0">
            <a:spAutoFit/>
          </a:bodyPr>
          <a:lstStyle/>
          <a:p>
            <a:r>
              <a:rPr kumimoji="1" lang="ja-JP" altLang="en-US" sz="2000" dirty="0" smtClean="0">
                <a:latin typeface="HGP創英角ｺﾞｼｯｸUB" pitchFamily="50" charset="-128"/>
                <a:ea typeface="HGP創英角ｺﾞｼｯｸUB" pitchFamily="50" charset="-128"/>
              </a:rPr>
              <a:t>≪</a:t>
            </a:r>
            <a:r>
              <a:rPr kumimoji="1" lang="en-US" altLang="ja-JP" sz="2000" dirty="0" smtClean="0">
                <a:latin typeface="HGP創英角ｺﾞｼｯｸUB" pitchFamily="50" charset="-128"/>
                <a:ea typeface="HGP創英角ｺﾞｼｯｸUB" pitchFamily="50" charset="-128"/>
              </a:rPr>
              <a:t>Merchant Support</a:t>
            </a:r>
            <a:r>
              <a:rPr kumimoji="1" lang="ja-JP" altLang="en-US" sz="2000" dirty="0" smtClean="0">
                <a:latin typeface="HGP創英角ｺﾞｼｯｸUB" pitchFamily="50" charset="-128"/>
                <a:ea typeface="HGP創英角ｺﾞｼｯｸUB" pitchFamily="50" charset="-128"/>
              </a:rPr>
              <a:t>のサービス</a:t>
            </a:r>
            <a:r>
              <a:rPr lang="ja-JP" altLang="en-US" sz="2000" dirty="0" smtClean="0">
                <a:latin typeface="HGP創英角ｺﾞｼｯｸUB" pitchFamily="50" charset="-128"/>
                <a:ea typeface="HGP創英角ｺﾞｼｯｸUB" pitchFamily="50" charset="-128"/>
              </a:rPr>
              <a:t>≫</a:t>
            </a:r>
            <a:endParaRPr kumimoji="1" lang="ja-JP" altLang="en-US" sz="2000" dirty="0">
              <a:latin typeface="HGP創英角ｺﾞｼｯｸUB" pitchFamily="50" charset="-128"/>
              <a:ea typeface="HGP創英角ｺﾞｼｯｸUB" pitchFamily="50" charset="-128"/>
            </a:endParaRPr>
          </a:p>
        </p:txBody>
      </p:sp>
      <p:sp>
        <p:nvSpPr>
          <p:cNvPr id="16" name="正方形/長方形 15"/>
          <p:cNvSpPr/>
          <p:nvPr/>
        </p:nvSpPr>
        <p:spPr>
          <a:xfrm>
            <a:off x="44624" y="5076056"/>
            <a:ext cx="1152128" cy="36004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900" dirty="0" smtClean="0">
                <a:solidFill>
                  <a:schemeClr val="tx1"/>
                </a:solidFill>
                <a:latin typeface="+mn-ea"/>
              </a:rPr>
              <a:t>WeChat</a:t>
            </a:r>
            <a:r>
              <a:rPr kumimoji="1" lang="ja-JP" altLang="en-US" sz="900" dirty="0" smtClean="0">
                <a:solidFill>
                  <a:schemeClr val="tx1"/>
                </a:solidFill>
                <a:latin typeface="+mn-ea"/>
              </a:rPr>
              <a:t>決済</a:t>
            </a:r>
            <a:endParaRPr kumimoji="1" lang="ja-JP" altLang="en-US" sz="900" dirty="0">
              <a:solidFill>
                <a:schemeClr val="tx1"/>
              </a:solidFill>
              <a:latin typeface="+mn-ea"/>
            </a:endParaRPr>
          </a:p>
        </p:txBody>
      </p:sp>
      <p:sp>
        <p:nvSpPr>
          <p:cNvPr id="17" name="正方形/長方形 16"/>
          <p:cNvSpPr/>
          <p:nvPr/>
        </p:nvSpPr>
        <p:spPr>
          <a:xfrm>
            <a:off x="44624" y="5724128"/>
            <a:ext cx="1152128" cy="72008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800" dirty="0" smtClean="0">
                <a:solidFill>
                  <a:schemeClr val="tx1"/>
                </a:solidFill>
                <a:latin typeface="+mn-ea"/>
              </a:rPr>
              <a:t>WeChat</a:t>
            </a:r>
            <a:r>
              <a:rPr kumimoji="1" lang="ja-JP" altLang="en-US" sz="800" dirty="0" smtClean="0">
                <a:solidFill>
                  <a:schemeClr val="tx1"/>
                </a:solidFill>
                <a:latin typeface="+mn-ea"/>
              </a:rPr>
              <a:t>広告</a:t>
            </a:r>
            <a:endParaRPr kumimoji="1" lang="en-US" altLang="ja-JP" sz="800" dirty="0" smtClean="0">
              <a:solidFill>
                <a:schemeClr val="tx1"/>
              </a:solidFill>
              <a:latin typeface="+mn-ea"/>
            </a:endParaRPr>
          </a:p>
          <a:p>
            <a:r>
              <a:rPr kumimoji="1" lang="ja-JP" altLang="en-US" sz="800" dirty="0" smtClean="0">
                <a:solidFill>
                  <a:schemeClr val="tx1"/>
                </a:solidFill>
                <a:latin typeface="+mn-ea"/>
              </a:rPr>
              <a:t>        プロモーション</a:t>
            </a:r>
            <a:endParaRPr kumimoji="1" lang="en-US" altLang="ja-JP" sz="800" dirty="0" smtClean="0">
              <a:solidFill>
                <a:schemeClr val="tx1"/>
              </a:solidFill>
              <a:latin typeface="+mn-ea"/>
            </a:endParaRPr>
          </a:p>
          <a:p>
            <a:r>
              <a:rPr lang="en-US" altLang="ja-JP" sz="800" dirty="0" smtClean="0">
                <a:solidFill>
                  <a:schemeClr val="tx1"/>
                </a:solidFill>
                <a:latin typeface="+mn-ea"/>
              </a:rPr>
              <a:t>(</a:t>
            </a:r>
            <a:r>
              <a:rPr lang="ja-JP" altLang="en-US" sz="700" dirty="0" smtClean="0">
                <a:solidFill>
                  <a:schemeClr val="tx1"/>
                </a:solidFill>
                <a:latin typeface="+mn-ea"/>
              </a:rPr>
              <a:t>公式アカウント作成</a:t>
            </a:r>
            <a:r>
              <a:rPr lang="en-US" altLang="ja-JP" sz="800" dirty="0" smtClean="0">
                <a:solidFill>
                  <a:schemeClr val="tx1"/>
                </a:solidFill>
                <a:latin typeface="+mn-ea"/>
              </a:rPr>
              <a:t>)</a:t>
            </a:r>
            <a:endParaRPr kumimoji="1" lang="ja-JP" altLang="en-US" sz="800" dirty="0">
              <a:solidFill>
                <a:schemeClr val="tx1"/>
              </a:solidFill>
              <a:latin typeface="+mn-ea"/>
            </a:endParaRPr>
          </a:p>
        </p:txBody>
      </p:sp>
      <p:sp>
        <p:nvSpPr>
          <p:cNvPr id="18" name="正方形/長方形 17"/>
          <p:cNvSpPr/>
          <p:nvPr/>
        </p:nvSpPr>
        <p:spPr>
          <a:xfrm>
            <a:off x="44624" y="2123728"/>
            <a:ext cx="1152128" cy="50405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900" dirty="0" smtClean="0">
                <a:solidFill>
                  <a:schemeClr val="tx1"/>
                </a:solidFill>
                <a:latin typeface="+mn-ea"/>
              </a:rPr>
              <a:t>クレジットカード</a:t>
            </a:r>
            <a:r>
              <a:rPr lang="ja-JP" altLang="en-US" sz="900" dirty="0" smtClean="0">
                <a:solidFill>
                  <a:schemeClr val="tx1"/>
                </a:solidFill>
                <a:latin typeface="+mn-ea"/>
              </a:rPr>
              <a:t>決済</a:t>
            </a:r>
            <a:endParaRPr kumimoji="1" lang="en-US" altLang="ja-JP" sz="900" dirty="0" smtClean="0">
              <a:solidFill>
                <a:schemeClr val="tx1"/>
              </a:solidFill>
              <a:latin typeface="+mn-ea"/>
            </a:endParaRPr>
          </a:p>
          <a:p>
            <a:r>
              <a:rPr lang="ja-JP" altLang="en-US" sz="900" dirty="0" smtClean="0">
                <a:solidFill>
                  <a:schemeClr val="tx1"/>
                </a:solidFill>
                <a:latin typeface="+mn-ea"/>
              </a:rPr>
              <a:t>（早期）</a:t>
            </a:r>
            <a:r>
              <a:rPr kumimoji="1" lang="ja-JP" altLang="en-US" sz="900" dirty="0" smtClean="0">
                <a:solidFill>
                  <a:schemeClr val="tx1"/>
                </a:solidFill>
                <a:latin typeface="+mn-ea"/>
              </a:rPr>
              <a:t>＜店舗＞</a:t>
            </a:r>
            <a:endParaRPr kumimoji="1" lang="ja-JP" altLang="en-US" sz="900" dirty="0">
              <a:solidFill>
                <a:schemeClr val="tx1"/>
              </a:solidFill>
              <a:latin typeface="+mn-ea"/>
            </a:endParaRPr>
          </a:p>
        </p:txBody>
      </p:sp>
      <p:sp>
        <p:nvSpPr>
          <p:cNvPr id="19" name="正方形/長方形 18"/>
          <p:cNvSpPr/>
          <p:nvPr/>
        </p:nvSpPr>
        <p:spPr>
          <a:xfrm>
            <a:off x="44624" y="3563888"/>
            <a:ext cx="1152128" cy="57606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900" dirty="0" smtClean="0">
                <a:solidFill>
                  <a:schemeClr val="tx1"/>
                </a:solidFill>
                <a:latin typeface="+mn-ea"/>
              </a:rPr>
              <a:t>クレジットカード</a:t>
            </a:r>
            <a:r>
              <a:rPr lang="ja-JP" altLang="en-US" sz="900" dirty="0" smtClean="0">
                <a:solidFill>
                  <a:schemeClr val="tx1"/>
                </a:solidFill>
                <a:latin typeface="+mn-ea"/>
              </a:rPr>
              <a:t>決済</a:t>
            </a:r>
            <a:endParaRPr kumimoji="1" lang="en-US" altLang="ja-JP" sz="900" dirty="0" smtClean="0">
              <a:solidFill>
                <a:schemeClr val="tx1"/>
              </a:solidFill>
              <a:latin typeface="+mn-ea"/>
            </a:endParaRPr>
          </a:p>
          <a:p>
            <a:r>
              <a:rPr lang="ja-JP" altLang="en-US" sz="900" dirty="0" smtClean="0">
                <a:solidFill>
                  <a:schemeClr val="tx1"/>
                </a:solidFill>
                <a:latin typeface="+mn-ea"/>
              </a:rPr>
              <a:t>（早期）</a:t>
            </a:r>
            <a:r>
              <a:rPr kumimoji="1" lang="ja-JP" altLang="en-US" sz="900" dirty="0" smtClean="0">
                <a:solidFill>
                  <a:schemeClr val="tx1"/>
                </a:solidFill>
                <a:latin typeface="+mn-ea"/>
              </a:rPr>
              <a:t>＜</a:t>
            </a:r>
            <a:r>
              <a:rPr lang="en-US" altLang="ja-JP" sz="900" dirty="0" smtClean="0">
                <a:solidFill>
                  <a:schemeClr val="tx1"/>
                </a:solidFill>
                <a:latin typeface="+mn-ea"/>
              </a:rPr>
              <a:t>WEB</a:t>
            </a:r>
            <a:r>
              <a:rPr kumimoji="1" lang="ja-JP" altLang="en-US" sz="900" dirty="0" smtClean="0">
                <a:solidFill>
                  <a:schemeClr val="tx1"/>
                </a:solidFill>
                <a:latin typeface="+mn-ea"/>
              </a:rPr>
              <a:t>＞</a:t>
            </a:r>
            <a:endParaRPr kumimoji="1" lang="ja-JP" altLang="en-US" sz="900" dirty="0">
              <a:solidFill>
                <a:schemeClr val="tx1"/>
              </a:solidFill>
              <a:latin typeface="+mn-ea"/>
            </a:endParaRPr>
          </a:p>
        </p:txBody>
      </p:sp>
      <p:cxnSp>
        <p:nvCxnSpPr>
          <p:cNvPr id="24" name="直線コネクタ 23"/>
          <p:cNvCxnSpPr/>
          <p:nvPr/>
        </p:nvCxnSpPr>
        <p:spPr>
          <a:xfrm>
            <a:off x="260648" y="2123728"/>
            <a:ext cx="626469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線コネクタ 24"/>
          <p:cNvCxnSpPr/>
          <p:nvPr/>
        </p:nvCxnSpPr>
        <p:spPr>
          <a:xfrm>
            <a:off x="1196752" y="2195736"/>
            <a:ext cx="0" cy="640871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26" name="図表 25"/>
          <p:cNvGraphicFramePr/>
          <p:nvPr/>
        </p:nvGraphicFramePr>
        <p:xfrm>
          <a:off x="72008" y="1043608"/>
          <a:ext cx="6669360" cy="4320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2" name="グループ化 21"/>
          <p:cNvGrpSpPr/>
          <p:nvPr/>
        </p:nvGrpSpPr>
        <p:grpSpPr>
          <a:xfrm>
            <a:off x="2564904" y="251520"/>
            <a:ext cx="4711143" cy="677108"/>
            <a:chOff x="2564904" y="251520"/>
            <a:chExt cx="4711143" cy="677108"/>
          </a:xfrm>
        </p:grpSpPr>
        <p:sp>
          <p:nvSpPr>
            <p:cNvPr id="27" name="正方形/長方形 26"/>
            <p:cNvSpPr/>
            <p:nvPr/>
          </p:nvSpPr>
          <p:spPr>
            <a:xfrm>
              <a:off x="2564904" y="323528"/>
              <a:ext cx="792088" cy="28803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smtClean="0">
                  <a:solidFill>
                    <a:schemeClr val="tx1"/>
                  </a:solidFill>
                </a:rPr>
                <a:t>VISA</a:t>
              </a:r>
              <a:endParaRPr kumimoji="1" lang="ja-JP" altLang="en-US" sz="1600" dirty="0">
                <a:solidFill>
                  <a:schemeClr val="tx1"/>
                </a:solidFill>
              </a:endParaRPr>
            </a:p>
          </p:txBody>
        </p:sp>
        <p:sp>
          <p:nvSpPr>
            <p:cNvPr id="28" name="テキスト ボックス 27"/>
            <p:cNvSpPr txBox="1"/>
            <p:nvPr/>
          </p:nvSpPr>
          <p:spPr>
            <a:xfrm>
              <a:off x="5013176" y="251520"/>
              <a:ext cx="1844824" cy="677108"/>
            </a:xfrm>
            <a:prstGeom prst="rect">
              <a:avLst/>
            </a:prstGeom>
            <a:noFill/>
          </p:spPr>
          <p:txBody>
            <a:bodyPr wrap="square" rtlCol="0">
              <a:spAutoFit/>
            </a:bodyPr>
            <a:lstStyle/>
            <a:p>
              <a:r>
                <a:rPr kumimoji="1" lang="en-US" altLang="ja-JP" sz="1400" b="1" dirty="0" smtClean="0"/>
                <a:t>TEL </a:t>
              </a:r>
              <a:r>
                <a:rPr kumimoji="1" lang="ja-JP" altLang="en-US" sz="1400" b="1" dirty="0" smtClean="0"/>
                <a:t>　　</a:t>
              </a:r>
              <a:r>
                <a:rPr kumimoji="1" lang="en-US" altLang="ja-JP" sz="1400" b="1" dirty="0" smtClean="0"/>
                <a:t>03-6279-0521</a:t>
              </a:r>
            </a:p>
            <a:p>
              <a:r>
                <a:rPr lang="ja-JP" altLang="en-US" sz="1100" dirty="0" smtClean="0"/>
                <a:t>営業時間</a:t>
              </a:r>
              <a:r>
                <a:rPr lang="ja-JP" altLang="en-US" sz="1200" dirty="0" smtClean="0"/>
                <a:t>　</a:t>
              </a:r>
              <a:r>
                <a:rPr lang="ja-JP" altLang="en-US" sz="1100" dirty="0" smtClean="0"/>
                <a:t>平日</a:t>
              </a:r>
              <a:r>
                <a:rPr lang="en-US" altLang="ja-JP" sz="1200" dirty="0" smtClean="0"/>
                <a:t>9:00-17:00</a:t>
              </a:r>
            </a:p>
            <a:p>
              <a:endParaRPr kumimoji="1" lang="en-US" altLang="ja-JP" sz="1200" dirty="0" smtClean="0"/>
            </a:p>
          </p:txBody>
        </p:sp>
        <p:sp>
          <p:nvSpPr>
            <p:cNvPr id="29" name="正方形/長方形 28"/>
            <p:cNvSpPr/>
            <p:nvPr/>
          </p:nvSpPr>
          <p:spPr>
            <a:xfrm>
              <a:off x="3356992" y="323528"/>
              <a:ext cx="792088" cy="28589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000" dirty="0" smtClean="0">
                  <a:solidFill>
                    <a:schemeClr val="tx1"/>
                  </a:solidFill>
                </a:rPr>
                <a:t>MasterCard</a:t>
              </a:r>
              <a:endParaRPr kumimoji="1" lang="ja-JP" altLang="en-US" sz="1000" dirty="0">
                <a:solidFill>
                  <a:schemeClr val="tx1"/>
                </a:solidFill>
              </a:endParaRPr>
            </a:p>
          </p:txBody>
        </p:sp>
        <p:sp>
          <p:nvSpPr>
            <p:cNvPr id="30" name="正方形/長方形 29"/>
            <p:cNvSpPr/>
            <p:nvPr/>
          </p:nvSpPr>
          <p:spPr>
            <a:xfrm>
              <a:off x="4149080" y="323528"/>
              <a:ext cx="792088" cy="28589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smtClean="0">
                  <a:solidFill>
                    <a:schemeClr val="tx1"/>
                  </a:solidFill>
                </a:rPr>
                <a:t>銀聯</a:t>
              </a:r>
              <a:endParaRPr kumimoji="1" lang="ja-JP" altLang="en-US" sz="1600" dirty="0">
                <a:solidFill>
                  <a:schemeClr val="tx1"/>
                </a:solidFill>
              </a:endParaRPr>
            </a:p>
          </p:txBody>
        </p:sp>
        <p:sp>
          <p:nvSpPr>
            <p:cNvPr id="31" name="テキスト ボックス 30"/>
            <p:cNvSpPr txBox="1"/>
            <p:nvPr/>
          </p:nvSpPr>
          <p:spPr>
            <a:xfrm>
              <a:off x="5517232" y="637982"/>
              <a:ext cx="1758815" cy="261610"/>
            </a:xfrm>
            <a:prstGeom prst="rect">
              <a:avLst/>
            </a:prstGeom>
            <a:noFill/>
          </p:spPr>
          <p:txBody>
            <a:bodyPr wrap="square" rtlCol="0">
              <a:spAutoFit/>
            </a:bodyPr>
            <a:lstStyle/>
            <a:p>
              <a:r>
                <a:rPr kumimoji="1" lang="ja-JP" altLang="en-US" sz="1100" dirty="0" smtClean="0"/>
                <a:t>土・日・祝日　　休み</a:t>
              </a:r>
              <a:endParaRPr kumimoji="1" lang="en-US" altLang="ja-JP" sz="1100" dirty="0" smtClean="0"/>
            </a:p>
          </p:txBody>
        </p:sp>
      </p:grpSp>
      <p:graphicFrame>
        <p:nvGraphicFramePr>
          <p:cNvPr id="32" name="図表 31"/>
          <p:cNvGraphicFramePr/>
          <p:nvPr/>
        </p:nvGraphicFramePr>
        <p:xfrm>
          <a:off x="-27384" y="8928992"/>
          <a:ext cx="7101408" cy="25152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pSp>
        <p:nvGrpSpPr>
          <p:cNvPr id="3" name="グループ化 39"/>
          <p:cNvGrpSpPr/>
          <p:nvPr/>
        </p:nvGrpSpPr>
        <p:grpSpPr>
          <a:xfrm>
            <a:off x="-19368" y="7649180"/>
            <a:ext cx="2296240" cy="883260"/>
            <a:chOff x="0" y="5868144"/>
            <a:chExt cx="2566386" cy="883260"/>
          </a:xfrm>
        </p:grpSpPr>
        <p:sp>
          <p:nvSpPr>
            <p:cNvPr id="34" name="正方形/長方形 33"/>
            <p:cNvSpPr/>
            <p:nvPr/>
          </p:nvSpPr>
          <p:spPr>
            <a:xfrm>
              <a:off x="21647" y="5887308"/>
              <a:ext cx="1340767" cy="86409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000" dirty="0" smtClean="0">
                <a:solidFill>
                  <a:schemeClr val="tx1"/>
                </a:solidFill>
                <a:latin typeface="+mn-ea"/>
              </a:endParaRPr>
            </a:p>
            <a:p>
              <a:endParaRPr lang="en-US" altLang="ja-JP" sz="1000" dirty="0" smtClean="0">
                <a:solidFill>
                  <a:schemeClr val="tx1"/>
                </a:solidFill>
                <a:latin typeface="+mn-ea"/>
              </a:endParaRPr>
            </a:p>
          </p:txBody>
        </p:sp>
        <p:sp>
          <p:nvSpPr>
            <p:cNvPr id="35" name="テキスト ボックス 34"/>
            <p:cNvSpPr txBox="1"/>
            <p:nvPr/>
          </p:nvSpPr>
          <p:spPr>
            <a:xfrm>
              <a:off x="49522" y="5868144"/>
              <a:ext cx="1374509" cy="369332"/>
            </a:xfrm>
            <a:prstGeom prst="rect">
              <a:avLst/>
            </a:prstGeom>
            <a:noFill/>
          </p:spPr>
          <p:txBody>
            <a:bodyPr wrap="none" rtlCol="0">
              <a:spAutoFit/>
            </a:bodyPr>
            <a:lstStyle/>
            <a:p>
              <a:r>
                <a:rPr lang="ja-JP" altLang="en-US" sz="900" dirty="0" smtClean="0"/>
                <a:t>自動車関連業界</a:t>
              </a:r>
              <a:endParaRPr lang="en-US" altLang="ja-JP" sz="900" dirty="0" smtClean="0"/>
            </a:p>
            <a:p>
              <a:r>
                <a:rPr lang="ja-JP" altLang="en-US" sz="900" dirty="0" smtClean="0"/>
                <a:t>　　早期決済サービス</a:t>
              </a:r>
              <a:endParaRPr kumimoji="1" lang="ja-JP" altLang="en-US" sz="900" dirty="0"/>
            </a:p>
          </p:txBody>
        </p:sp>
        <p:sp>
          <p:nvSpPr>
            <p:cNvPr id="36" name="テキスト ボックス 35"/>
            <p:cNvSpPr txBox="1"/>
            <p:nvPr/>
          </p:nvSpPr>
          <p:spPr>
            <a:xfrm>
              <a:off x="0" y="6228184"/>
              <a:ext cx="2566386" cy="400110"/>
            </a:xfrm>
            <a:prstGeom prst="rect">
              <a:avLst/>
            </a:prstGeom>
            <a:noFill/>
          </p:spPr>
          <p:txBody>
            <a:bodyPr wrap="square" rtlCol="0">
              <a:spAutoFit/>
            </a:bodyPr>
            <a:lstStyle/>
            <a:p>
              <a:r>
                <a:rPr kumimoji="1" lang="en-US" altLang="ja-JP" sz="1000" dirty="0" smtClean="0">
                  <a:latin typeface="HGP創英角ｺﾞｼｯｸUB" pitchFamily="50" charset="-128"/>
                  <a:ea typeface="HGP創英角ｺﾞｼｯｸUB" pitchFamily="50" charset="-128"/>
                </a:rPr>
                <a:t>MS</a:t>
              </a:r>
              <a:r>
                <a:rPr kumimoji="1" lang="ja-JP" altLang="en-US" sz="1000" dirty="0" smtClean="0">
                  <a:latin typeface="HGP創英角ｺﾞｼｯｸUB" pitchFamily="50" charset="-128"/>
                  <a:ea typeface="HGP創英角ｺﾞｼｯｸUB" pitchFamily="50" charset="-128"/>
                </a:rPr>
                <a:t>カークレジット</a:t>
              </a:r>
              <a:endParaRPr kumimoji="1" lang="en-US" altLang="ja-JP" sz="1000" dirty="0" smtClean="0">
                <a:latin typeface="HGP創英角ｺﾞｼｯｸUB" pitchFamily="50" charset="-128"/>
                <a:ea typeface="HGP創英角ｺﾞｼｯｸUB" pitchFamily="50" charset="-128"/>
              </a:endParaRPr>
            </a:p>
            <a:p>
              <a:r>
                <a:rPr lang="ja-JP" altLang="en-US" sz="1000" dirty="0" smtClean="0">
                  <a:latin typeface="HGP創英角ｺﾞｼｯｸUB" pitchFamily="50" charset="-128"/>
                  <a:ea typeface="HGP創英角ｺﾞｼｯｸUB" pitchFamily="50" charset="-128"/>
                </a:rPr>
                <a:t>　　　　　　　株式会社</a:t>
              </a:r>
              <a:endParaRPr kumimoji="1" lang="ja-JP" altLang="en-US" sz="1000" dirty="0">
                <a:latin typeface="HGP創英角ｺﾞｼｯｸUB" pitchFamily="50" charset="-128"/>
                <a:ea typeface="HGP創英角ｺﾞｼｯｸUB" pitchFamily="50" charset="-128"/>
              </a:endParaRPr>
            </a:p>
          </p:txBody>
        </p:sp>
      </p:grpSp>
      <p:sp>
        <p:nvSpPr>
          <p:cNvPr id="39" name="テキスト ボックス 38"/>
          <p:cNvSpPr txBox="1"/>
          <p:nvPr/>
        </p:nvSpPr>
        <p:spPr>
          <a:xfrm>
            <a:off x="116632" y="149895"/>
            <a:ext cx="2808312" cy="461665"/>
          </a:xfrm>
          <a:prstGeom prst="rect">
            <a:avLst/>
          </a:prstGeom>
          <a:noFill/>
        </p:spPr>
        <p:txBody>
          <a:bodyPr wrap="square" rtlCol="0">
            <a:spAutoFit/>
          </a:bodyPr>
          <a:lstStyle/>
          <a:p>
            <a:r>
              <a:rPr kumimoji="1" lang="en-US" altLang="ja-JP" sz="2400" dirty="0" smtClean="0"/>
              <a:t>Merchant Support</a:t>
            </a:r>
            <a:endParaRPr kumimoji="1" lang="ja-JP" altLang="en-US" sz="2400" dirty="0"/>
          </a:p>
        </p:txBody>
      </p:sp>
      <p:sp>
        <p:nvSpPr>
          <p:cNvPr id="41" name="正方形/長方形 40"/>
          <p:cNvSpPr/>
          <p:nvPr/>
        </p:nvSpPr>
        <p:spPr>
          <a:xfrm>
            <a:off x="142160" y="2627784"/>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特徴・メリット</a:t>
            </a:r>
            <a:endParaRPr lang="en-US" altLang="ja-JP" sz="900" dirty="0" smtClean="0">
              <a:solidFill>
                <a:schemeClr val="tx1"/>
              </a:solidFill>
              <a:latin typeface="+mn-ea"/>
            </a:endParaRPr>
          </a:p>
        </p:txBody>
      </p:sp>
      <p:sp>
        <p:nvSpPr>
          <p:cNvPr id="42" name="正方形/長方形 41"/>
          <p:cNvSpPr/>
          <p:nvPr/>
        </p:nvSpPr>
        <p:spPr>
          <a:xfrm>
            <a:off x="142160" y="2843808"/>
            <a:ext cx="1041292" cy="216024"/>
          </a:xfrm>
          <a:prstGeom prst="rect">
            <a:avLst/>
          </a:prstGeom>
          <a:solidFill>
            <a:srgbClr val="FFC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700" dirty="0" smtClean="0">
                <a:solidFill>
                  <a:schemeClr val="tx1"/>
                </a:solidFill>
                <a:latin typeface="+mn-ea"/>
              </a:rPr>
              <a:t>サービス</a:t>
            </a:r>
            <a:r>
              <a:rPr lang="ja-JP" altLang="en-US" sz="900" dirty="0" smtClean="0">
                <a:solidFill>
                  <a:schemeClr val="tx1"/>
                </a:solidFill>
                <a:latin typeface="+mn-ea"/>
              </a:rPr>
              <a:t>の仕組み</a:t>
            </a:r>
            <a:endParaRPr lang="en-US" altLang="ja-JP" sz="900" dirty="0" smtClean="0">
              <a:solidFill>
                <a:schemeClr val="tx1"/>
              </a:solidFill>
              <a:latin typeface="+mn-ea"/>
            </a:endParaRPr>
          </a:p>
        </p:txBody>
      </p:sp>
      <p:sp>
        <p:nvSpPr>
          <p:cNvPr id="43" name="正方形/長方形 42"/>
          <p:cNvSpPr/>
          <p:nvPr/>
        </p:nvSpPr>
        <p:spPr>
          <a:xfrm>
            <a:off x="142160" y="3059832"/>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導入までの流れ</a:t>
            </a:r>
            <a:endParaRPr lang="en-US" altLang="ja-JP" sz="900" dirty="0" smtClean="0">
              <a:solidFill>
                <a:schemeClr val="tx1"/>
              </a:solidFill>
              <a:latin typeface="+mn-ea"/>
            </a:endParaRPr>
          </a:p>
        </p:txBody>
      </p:sp>
      <p:sp>
        <p:nvSpPr>
          <p:cNvPr id="44" name="正方形/長方形 43"/>
          <p:cNvSpPr/>
          <p:nvPr/>
        </p:nvSpPr>
        <p:spPr>
          <a:xfrm>
            <a:off x="142160" y="3275856"/>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900" dirty="0" smtClean="0">
                <a:solidFill>
                  <a:schemeClr val="tx1"/>
                </a:solidFill>
                <a:latin typeface="+mn-ea"/>
              </a:rPr>
              <a:t>FAQ</a:t>
            </a:r>
          </a:p>
        </p:txBody>
      </p:sp>
      <p:sp>
        <p:nvSpPr>
          <p:cNvPr id="46" name="正方形/長方形 45"/>
          <p:cNvSpPr/>
          <p:nvPr/>
        </p:nvSpPr>
        <p:spPr>
          <a:xfrm>
            <a:off x="142160" y="4139952"/>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特徴・メリット</a:t>
            </a:r>
            <a:endParaRPr lang="en-US" altLang="ja-JP" sz="900" dirty="0" smtClean="0">
              <a:solidFill>
                <a:schemeClr val="tx1"/>
              </a:solidFill>
              <a:latin typeface="+mn-ea"/>
            </a:endParaRPr>
          </a:p>
        </p:txBody>
      </p:sp>
      <p:sp>
        <p:nvSpPr>
          <p:cNvPr id="47" name="正方形/長方形 46"/>
          <p:cNvSpPr/>
          <p:nvPr/>
        </p:nvSpPr>
        <p:spPr>
          <a:xfrm>
            <a:off x="142160" y="4355976"/>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700" dirty="0" smtClean="0">
                <a:solidFill>
                  <a:schemeClr val="tx1"/>
                </a:solidFill>
                <a:latin typeface="+mn-ea"/>
              </a:rPr>
              <a:t>サービス</a:t>
            </a:r>
            <a:r>
              <a:rPr lang="ja-JP" altLang="en-US" sz="900" dirty="0" smtClean="0">
                <a:solidFill>
                  <a:schemeClr val="tx1"/>
                </a:solidFill>
                <a:latin typeface="+mn-ea"/>
              </a:rPr>
              <a:t>の仕組み</a:t>
            </a:r>
            <a:endParaRPr lang="en-US" altLang="ja-JP" sz="900" dirty="0" smtClean="0">
              <a:solidFill>
                <a:schemeClr val="tx1"/>
              </a:solidFill>
              <a:latin typeface="+mn-ea"/>
            </a:endParaRPr>
          </a:p>
        </p:txBody>
      </p:sp>
      <p:sp>
        <p:nvSpPr>
          <p:cNvPr id="48" name="正方形/長方形 47"/>
          <p:cNvSpPr/>
          <p:nvPr/>
        </p:nvSpPr>
        <p:spPr>
          <a:xfrm>
            <a:off x="142160" y="4572000"/>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導入までの流れ</a:t>
            </a:r>
            <a:endParaRPr lang="en-US" altLang="ja-JP" sz="900" dirty="0" smtClean="0">
              <a:solidFill>
                <a:schemeClr val="tx1"/>
              </a:solidFill>
              <a:latin typeface="+mn-ea"/>
            </a:endParaRPr>
          </a:p>
        </p:txBody>
      </p:sp>
      <p:sp>
        <p:nvSpPr>
          <p:cNvPr id="49" name="正方形/長方形 48"/>
          <p:cNvSpPr/>
          <p:nvPr/>
        </p:nvSpPr>
        <p:spPr>
          <a:xfrm>
            <a:off x="142160" y="4788024"/>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900" dirty="0" smtClean="0">
                <a:solidFill>
                  <a:schemeClr val="tx1"/>
                </a:solidFill>
                <a:latin typeface="+mn-ea"/>
              </a:rPr>
              <a:t>FAQ</a:t>
            </a:r>
          </a:p>
        </p:txBody>
      </p:sp>
      <p:sp>
        <p:nvSpPr>
          <p:cNvPr id="50" name="正方形/長方形 49"/>
          <p:cNvSpPr/>
          <p:nvPr/>
        </p:nvSpPr>
        <p:spPr>
          <a:xfrm>
            <a:off x="142160" y="5436096"/>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特徴・メリット</a:t>
            </a:r>
            <a:endParaRPr lang="en-US" altLang="ja-JP" sz="900" dirty="0" smtClean="0">
              <a:solidFill>
                <a:schemeClr val="tx1"/>
              </a:solidFill>
              <a:latin typeface="+mn-ea"/>
            </a:endParaRPr>
          </a:p>
        </p:txBody>
      </p:sp>
      <p:sp>
        <p:nvSpPr>
          <p:cNvPr id="51" name="正方形/長方形 50"/>
          <p:cNvSpPr/>
          <p:nvPr/>
        </p:nvSpPr>
        <p:spPr>
          <a:xfrm>
            <a:off x="142160" y="6444208"/>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800" dirty="0" smtClean="0">
                <a:solidFill>
                  <a:schemeClr val="tx1"/>
                </a:solidFill>
                <a:latin typeface="+mn-ea"/>
              </a:rPr>
              <a:t>特徴・メリット</a:t>
            </a:r>
            <a:endParaRPr lang="en-US" altLang="ja-JP" sz="800" dirty="0" smtClean="0">
              <a:solidFill>
                <a:schemeClr val="tx1"/>
              </a:solidFill>
              <a:latin typeface="+mn-ea"/>
            </a:endParaRPr>
          </a:p>
        </p:txBody>
      </p:sp>
      <p:sp>
        <p:nvSpPr>
          <p:cNvPr id="33" name="正方形/長方形 32"/>
          <p:cNvSpPr/>
          <p:nvPr/>
        </p:nvSpPr>
        <p:spPr>
          <a:xfrm>
            <a:off x="1412776" y="2483768"/>
            <a:ext cx="5184576" cy="720080"/>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テキスト ボックス 36"/>
          <p:cNvSpPr txBox="1"/>
          <p:nvPr/>
        </p:nvSpPr>
        <p:spPr>
          <a:xfrm>
            <a:off x="1412776" y="2483768"/>
            <a:ext cx="2687285" cy="630942"/>
          </a:xfrm>
          <a:prstGeom prst="rect">
            <a:avLst/>
          </a:prstGeom>
          <a:noFill/>
        </p:spPr>
        <p:txBody>
          <a:bodyPr wrap="square" rtlCol="0">
            <a:spAutoFit/>
          </a:bodyPr>
          <a:lstStyle/>
          <a:p>
            <a:pPr algn="ctr"/>
            <a:r>
              <a:rPr lang="ja-JP" altLang="en-US" sz="1100" dirty="0" smtClean="0"/>
              <a:t>店舗向け早期決済サービス</a:t>
            </a:r>
          </a:p>
          <a:p>
            <a:pPr algn="ctr"/>
            <a:r>
              <a:rPr lang="ja-JP" altLang="en-US" sz="2400" dirty="0" smtClean="0">
                <a:latin typeface="HGP創英角ｺﾞｼｯｸUB" pitchFamily="50" charset="-128"/>
                <a:ea typeface="HGP創英角ｺﾞｼｯｸUB" pitchFamily="50" charset="-128"/>
              </a:rPr>
              <a:t>サービスの仕組み</a:t>
            </a:r>
          </a:p>
        </p:txBody>
      </p:sp>
      <p:sp>
        <p:nvSpPr>
          <p:cNvPr id="38" name="フリーフォーム 37"/>
          <p:cNvSpPr/>
          <p:nvPr/>
        </p:nvSpPr>
        <p:spPr>
          <a:xfrm>
            <a:off x="5179614" y="2497320"/>
            <a:ext cx="1433383" cy="605482"/>
          </a:xfrm>
          <a:custGeom>
            <a:avLst/>
            <a:gdLst>
              <a:gd name="connsiteX0" fmla="*/ 0 w 1433383"/>
              <a:gd name="connsiteY0" fmla="*/ 0 h 605482"/>
              <a:gd name="connsiteX1" fmla="*/ 778475 w 1433383"/>
              <a:gd name="connsiteY1" fmla="*/ 234779 h 605482"/>
              <a:gd name="connsiteX2" fmla="*/ 1433383 w 1433383"/>
              <a:gd name="connsiteY2" fmla="*/ 605482 h 605482"/>
            </a:gdLst>
            <a:ahLst/>
            <a:cxnLst>
              <a:cxn ang="0">
                <a:pos x="connsiteX0" y="connsiteY0"/>
              </a:cxn>
              <a:cxn ang="0">
                <a:pos x="connsiteX1" y="connsiteY1"/>
              </a:cxn>
              <a:cxn ang="0">
                <a:pos x="connsiteX2" y="connsiteY2"/>
              </a:cxn>
            </a:cxnLst>
            <a:rect l="l" t="t" r="r" b="b"/>
            <a:pathLst>
              <a:path w="1433383" h="605482">
                <a:moveTo>
                  <a:pt x="0" y="0"/>
                </a:moveTo>
                <a:cubicBezTo>
                  <a:pt x="269789" y="66932"/>
                  <a:pt x="539578" y="133865"/>
                  <a:pt x="778475" y="234779"/>
                </a:cubicBezTo>
                <a:cubicBezTo>
                  <a:pt x="1017372" y="335693"/>
                  <a:pt x="1225377" y="470587"/>
                  <a:pt x="1433383" y="605482"/>
                </a:cubicBezTo>
              </a:path>
            </a:pathLst>
          </a:cu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40" name="フリーフォーム 39"/>
          <p:cNvSpPr/>
          <p:nvPr/>
        </p:nvSpPr>
        <p:spPr>
          <a:xfrm>
            <a:off x="5685962" y="2483768"/>
            <a:ext cx="930876" cy="387179"/>
          </a:xfrm>
          <a:custGeom>
            <a:avLst/>
            <a:gdLst>
              <a:gd name="connsiteX0" fmla="*/ 0 w 930876"/>
              <a:gd name="connsiteY0" fmla="*/ 0 h 387179"/>
              <a:gd name="connsiteX1" fmla="*/ 494270 w 930876"/>
              <a:gd name="connsiteY1" fmla="*/ 111211 h 387179"/>
              <a:gd name="connsiteX2" fmla="*/ 864973 w 930876"/>
              <a:gd name="connsiteY2" fmla="*/ 345990 h 387179"/>
              <a:gd name="connsiteX3" fmla="*/ 889686 w 930876"/>
              <a:gd name="connsiteY3" fmla="*/ 358346 h 387179"/>
            </a:gdLst>
            <a:ahLst/>
            <a:cxnLst>
              <a:cxn ang="0">
                <a:pos x="connsiteX0" y="connsiteY0"/>
              </a:cxn>
              <a:cxn ang="0">
                <a:pos x="connsiteX1" y="connsiteY1"/>
              </a:cxn>
              <a:cxn ang="0">
                <a:pos x="connsiteX2" y="connsiteY2"/>
              </a:cxn>
              <a:cxn ang="0">
                <a:pos x="connsiteX3" y="connsiteY3"/>
              </a:cxn>
            </a:cxnLst>
            <a:rect l="l" t="t" r="r" b="b"/>
            <a:pathLst>
              <a:path w="930876" h="387179">
                <a:moveTo>
                  <a:pt x="0" y="0"/>
                </a:moveTo>
                <a:cubicBezTo>
                  <a:pt x="175054" y="26773"/>
                  <a:pt x="350108" y="53546"/>
                  <a:pt x="494270" y="111211"/>
                </a:cubicBezTo>
                <a:cubicBezTo>
                  <a:pt x="638432" y="168876"/>
                  <a:pt x="799070" y="304801"/>
                  <a:pt x="864973" y="345990"/>
                </a:cubicBezTo>
                <a:cubicBezTo>
                  <a:pt x="930876" y="387179"/>
                  <a:pt x="910281" y="372762"/>
                  <a:pt x="889686" y="358346"/>
                </a:cubicBezTo>
              </a:path>
            </a:pathLst>
          </a:cu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45" name="テキスト ボックス 44"/>
          <p:cNvSpPr txBox="1"/>
          <p:nvPr/>
        </p:nvSpPr>
        <p:spPr>
          <a:xfrm>
            <a:off x="1510189" y="3779912"/>
            <a:ext cx="5085046" cy="861774"/>
          </a:xfrm>
          <a:prstGeom prst="rect">
            <a:avLst/>
          </a:prstGeom>
          <a:noFill/>
        </p:spPr>
        <p:txBody>
          <a:bodyPr wrap="none" rtlCol="0">
            <a:spAutoFit/>
          </a:bodyPr>
          <a:lstStyle/>
          <a:p>
            <a:r>
              <a:rPr lang="ja-JP" altLang="en-US" sz="1000" dirty="0" smtClean="0"/>
              <a:t>早期決済サービスをご利用頂くためには、マーチャント・サポートとの早期決済契約に加え、</a:t>
            </a:r>
            <a:endParaRPr lang="en-US" altLang="ja-JP" sz="1000" dirty="0" smtClean="0"/>
          </a:p>
          <a:p>
            <a:r>
              <a:rPr lang="ja-JP" altLang="en-US" sz="1000" dirty="0" smtClean="0"/>
              <a:t>マーチャント・サポートが指定するクレジットカード会社への加盟店契約が必要になります。</a:t>
            </a:r>
            <a:endParaRPr lang="en-US" altLang="ja-JP" sz="1000" dirty="0" smtClean="0"/>
          </a:p>
          <a:p>
            <a:r>
              <a:rPr lang="ja-JP" altLang="en-US" sz="1000" dirty="0" smtClean="0"/>
              <a:t>契約後は、加盟店様の売上代金を指定口座へスピーディーにお振込。</a:t>
            </a:r>
            <a:endParaRPr lang="en-US" altLang="ja-JP" sz="1000" dirty="0" smtClean="0"/>
          </a:p>
          <a:p>
            <a:r>
              <a:rPr lang="ja-JP" altLang="en-US" sz="1000" dirty="0" smtClean="0"/>
              <a:t>業界最速のスピードを備えた、安全・確実な決済システムで、</a:t>
            </a:r>
            <a:endParaRPr lang="en-US" altLang="ja-JP" sz="1000" dirty="0" smtClean="0"/>
          </a:p>
          <a:p>
            <a:r>
              <a:rPr lang="ja-JP" altLang="en-US" sz="1000" dirty="0" smtClean="0"/>
              <a:t>理想的なキャッシュフローをご提供します。 </a:t>
            </a:r>
            <a:endParaRPr kumimoji="1" lang="ja-JP" altLang="en-US" sz="1000" dirty="0"/>
          </a:p>
        </p:txBody>
      </p:sp>
      <p:sp>
        <p:nvSpPr>
          <p:cNvPr id="53" name="正方形/長方形 52"/>
          <p:cNvSpPr/>
          <p:nvPr/>
        </p:nvSpPr>
        <p:spPr>
          <a:xfrm>
            <a:off x="1484784" y="3419872"/>
            <a:ext cx="4464496"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smtClean="0">
                <a:solidFill>
                  <a:schemeClr val="tx1"/>
                </a:solidFill>
                <a:latin typeface="HGP創英角ｺﾞｼｯｸUB" pitchFamily="50" charset="-128"/>
                <a:ea typeface="HGP創英角ｺﾞｼｯｸUB" pitchFamily="50" charset="-128"/>
              </a:rPr>
              <a:t>  　　決済スピードを実現した安心・安全の決済システム</a:t>
            </a:r>
            <a:endParaRPr kumimoji="1" lang="ja-JP" altLang="en-US" sz="1400" dirty="0">
              <a:solidFill>
                <a:schemeClr val="tx1"/>
              </a:solidFill>
              <a:latin typeface="HGP創英角ｺﾞｼｯｸUB" pitchFamily="50" charset="-128"/>
              <a:ea typeface="HGP創英角ｺﾞｼｯｸUB" pitchFamily="50" charset="-128"/>
            </a:endParaRPr>
          </a:p>
        </p:txBody>
      </p:sp>
      <p:pic>
        <p:nvPicPr>
          <p:cNvPr id="13314" name="Picture 2" descr="https://www.merchant-s.com/store/service/images/img_service01.gif"/>
          <p:cNvPicPr>
            <a:picLocks noChangeAspect="1" noChangeArrowheads="1"/>
          </p:cNvPicPr>
          <p:nvPr/>
        </p:nvPicPr>
        <p:blipFill>
          <a:blip r:embed="rId12" cstate="print"/>
          <a:srcRect/>
          <a:stretch>
            <a:fillRect/>
          </a:stretch>
        </p:blipFill>
        <p:spPr bwMode="auto">
          <a:xfrm>
            <a:off x="1700808" y="4644008"/>
            <a:ext cx="4608512" cy="3801607"/>
          </a:xfrm>
          <a:prstGeom prst="rect">
            <a:avLst/>
          </a:prstGeom>
          <a:noFill/>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2403648" y="251520"/>
            <a:ext cx="2232248"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smtClean="0">
                <a:solidFill>
                  <a:srgbClr val="FF0000"/>
                </a:solidFill>
              </a:rPr>
              <a:t>サービス画面</a:t>
            </a:r>
            <a:endParaRPr kumimoji="1" lang="ja-JP" altLang="en-US" dirty="0">
              <a:solidFill>
                <a:srgbClr val="FF0000"/>
              </a:solidFill>
            </a:endParaRPr>
          </a:p>
        </p:txBody>
      </p:sp>
      <p:sp>
        <p:nvSpPr>
          <p:cNvPr id="15" name="テキスト ボックス 14"/>
          <p:cNvSpPr txBox="1"/>
          <p:nvPr/>
        </p:nvSpPr>
        <p:spPr>
          <a:xfrm>
            <a:off x="548680" y="1691680"/>
            <a:ext cx="3783408" cy="400110"/>
          </a:xfrm>
          <a:prstGeom prst="rect">
            <a:avLst/>
          </a:prstGeom>
          <a:noFill/>
        </p:spPr>
        <p:txBody>
          <a:bodyPr wrap="none" rtlCol="0">
            <a:spAutoFit/>
          </a:bodyPr>
          <a:lstStyle/>
          <a:p>
            <a:r>
              <a:rPr kumimoji="1" lang="ja-JP" altLang="en-US" sz="2000" dirty="0" smtClean="0">
                <a:latin typeface="HGP創英角ｺﾞｼｯｸUB" pitchFamily="50" charset="-128"/>
                <a:ea typeface="HGP創英角ｺﾞｼｯｸUB" pitchFamily="50" charset="-128"/>
              </a:rPr>
              <a:t>≪</a:t>
            </a:r>
            <a:r>
              <a:rPr kumimoji="1" lang="en-US" altLang="ja-JP" sz="2000" dirty="0" smtClean="0">
                <a:latin typeface="HGP創英角ｺﾞｼｯｸUB" pitchFamily="50" charset="-128"/>
                <a:ea typeface="HGP創英角ｺﾞｼｯｸUB" pitchFamily="50" charset="-128"/>
              </a:rPr>
              <a:t>Merchant Support</a:t>
            </a:r>
            <a:r>
              <a:rPr kumimoji="1" lang="ja-JP" altLang="en-US" sz="2000" dirty="0" smtClean="0">
                <a:latin typeface="HGP創英角ｺﾞｼｯｸUB" pitchFamily="50" charset="-128"/>
                <a:ea typeface="HGP創英角ｺﾞｼｯｸUB" pitchFamily="50" charset="-128"/>
              </a:rPr>
              <a:t>のサービス</a:t>
            </a:r>
            <a:r>
              <a:rPr lang="ja-JP" altLang="en-US" sz="2000" dirty="0" smtClean="0">
                <a:latin typeface="HGP創英角ｺﾞｼｯｸUB" pitchFamily="50" charset="-128"/>
                <a:ea typeface="HGP創英角ｺﾞｼｯｸUB" pitchFamily="50" charset="-128"/>
              </a:rPr>
              <a:t>≫</a:t>
            </a:r>
            <a:endParaRPr kumimoji="1" lang="ja-JP" altLang="en-US" sz="2000" dirty="0">
              <a:latin typeface="HGP創英角ｺﾞｼｯｸUB" pitchFamily="50" charset="-128"/>
              <a:ea typeface="HGP創英角ｺﾞｼｯｸUB" pitchFamily="50" charset="-128"/>
            </a:endParaRPr>
          </a:p>
        </p:txBody>
      </p:sp>
      <p:sp>
        <p:nvSpPr>
          <p:cNvPr id="16" name="正方形/長方形 15"/>
          <p:cNvSpPr/>
          <p:nvPr/>
        </p:nvSpPr>
        <p:spPr>
          <a:xfrm>
            <a:off x="44624" y="5076056"/>
            <a:ext cx="1152128" cy="36004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900" dirty="0" smtClean="0">
                <a:solidFill>
                  <a:schemeClr val="tx1"/>
                </a:solidFill>
                <a:latin typeface="+mn-ea"/>
              </a:rPr>
              <a:t>WeChat</a:t>
            </a:r>
            <a:r>
              <a:rPr kumimoji="1" lang="ja-JP" altLang="en-US" sz="900" dirty="0" smtClean="0">
                <a:solidFill>
                  <a:schemeClr val="tx1"/>
                </a:solidFill>
                <a:latin typeface="+mn-ea"/>
              </a:rPr>
              <a:t>決済</a:t>
            </a:r>
            <a:endParaRPr kumimoji="1" lang="ja-JP" altLang="en-US" sz="900" dirty="0">
              <a:solidFill>
                <a:schemeClr val="tx1"/>
              </a:solidFill>
              <a:latin typeface="+mn-ea"/>
            </a:endParaRPr>
          </a:p>
        </p:txBody>
      </p:sp>
      <p:sp>
        <p:nvSpPr>
          <p:cNvPr id="17" name="正方形/長方形 16"/>
          <p:cNvSpPr/>
          <p:nvPr/>
        </p:nvSpPr>
        <p:spPr>
          <a:xfrm>
            <a:off x="44624" y="5724128"/>
            <a:ext cx="1152128" cy="72008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800" dirty="0" smtClean="0">
                <a:solidFill>
                  <a:schemeClr val="tx1"/>
                </a:solidFill>
                <a:latin typeface="+mn-ea"/>
              </a:rPr>
              <a:t>WeChat</a:t>
            </a:r>
            <a:r>
              <a:rPr kumimoji="1" lang="ja-JP" altLang="en-US" sz="800" dirty="0" smtClean="0">
                <a:solidFill>
                  <a:schemeClr val="tx1"/>
                </a:solidFill>
                <a:latin typeface="+mn-ea"/>
              </a:rPr>
              <a:t>広告</a:t>
            </a:r>
            <a:endParaRPr kumimoji="1" lang="en-US" altLang="ja-JP" sz="800" dirty="0" smtClean="0">
              <a:solidFill>
                <a:schemeClr val="tx1"/>
              </a:solidFill>
              <a:latin typeface="+mn-ea"/>
            </a:endParaRPr>
          </a:p>
          <a:p>
            <a:r>
              <a:rPr kumimoji="1" lang="ja-JP" altLang="en-US" sz="800" dirty="0" smtClean="0">
                <a:solidFill>
                  <a:schemeClr val="tx1"/>
                </a:solidFill>
                <a:latin typeface="+mn-ea"/>
              </a:rPr>
              <a:t>        プロモーション</a:t>
            </a:r>
            <a:endParaRPr kumimoji="1" lang="en-US" altLang="ja-JP" sz="800" dirty="0" smtClean="0">
              <a:solidFill>
                <a:schemeClr val="tx1"/>
              </a:solidFill>
              <a:latin typeface="+mn-ea"/>
            </a:endParaRPr>
          </a:p>
          <a:p>
            <a:r>
              <a:rPr lang="en-US" altLang="ja-JP" sz="800" dirty="0" smtClean="0">
                <a:solidFill>
                  <a:schemeClr val="tx1"/>
                </a:solidFill>
                <a:latin typeface="+mn-ea"/>
              </a:rPr>
              <a:t>(</a:t>
            </a:r>
            <a:r>
              <a:rPr lang="ja-JP" altLang="en-US" sz="700" dirty="0" smtClean="0">
                <a:solidFill>
                  <a:schemeClr val="tx1"/>
                </a:solidFill>
                <a:latin typeface="+mn-ea"/>
              </a:rPr>
              <a:t>公式アカウント作成</a:t>
            </a:r>
            <a:r>
              <a:rPr lang="en-US" altLang="ja-JP" sz="800" dirty="0" smtClean="0">
                <a:solidFill>
                  <a:schemeClr val="tx1"/>
                </a:solidFill>
                <a:latin typeface="+mn-ea"/>
              </a:rPr>
              <a:t>)</a:t>
            </a:r>
            <a:endParaRPr kumimoji="1" lang="ja-JP" altLang="en-US" sz="800" dirty="0">
              <a:solidFill>
                <a:schemeClr val="tx1"/>
              </a:solidFill>
              <a:latin typeface="+mn-ea"/>
            </a:endParaRPr>
          </a:p>
        </p:txBody>
      </p:sp>
      <p:sp>
        <p:nvSpPr>
          <p:cNvPr id="18" name="正方形/長方形 17"/>
          <p:cNvSpPr/>
          <p:nvPr/>
        </p:nvSpPr>
        <p:spPr>
          <a:xfrm>
            <a:off x="44624" y="2123728"/>
            <a:ext cx="1152128" cy="50405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900" dirty="0" smtClean="0">
                <a:solidFill>
                  <a:schemeClr val="tx1"/>
                </a:solidFill>
                <a:latin typeface="+mn-ea"/>
              </a:rPr>
              <a:t>クレジットカード</a:t>
            </a:r>
            <a:r>
              <a:rPr lang="ja-JP" altLang="en-US" sz="900" dirty="0" smtClean="0">
                <a:solidFill>
                  <a:schemeClr val="tx1"/>
                </a:solidFill>
                <a:latin typeface="+mn-ea"/>
              </a:rPr>
              <a:t>決済</a:t>
            </a:r>
            <a:endParaRPr kumimoji="1" lang="en-US" altLang="ja-JP" sz="900" dirty="0" smtClean="0">
              <a:solidFill>
                <a:schemeClr val="tx1"/>
              </a:solidFill>
              <a:latin typeface="+mn-ea"/>
            </a:endParaRPr>
          </a:p>
          <a:p>
            <a:r>
              <a:rPr lang="ja-JP" altLang="en-US" sz="900" dirty="0" smtClean="0">
                <a:solidFill>
                  <a:schemeClr val="tx1"/>
                </a:solidFill>
                <a:latin typeface="+mn-ea"/>
              </a:rPr>
              <a:t>（早期）</a:t>
            </a:r>
            <a:r>
              <a:rPr kumimoji="1" lang="ja-JP" altLang="en-US" sz="900" dirty="0" smtClean="0">
                <a:solidFill>
                  <a:schemeClr val="tx1"/>
                </a:solidFill>
                <a:latin typeface="+mn-ea"/>
              </a:rPr>
              <a:t>＜店舗＞</a:t>
            </a:r>
            <a:endParaRPr kumimoji="1" lang="ja-JP" altLang="en-US" sz="900" dirty="0">
              <a:solidFill>
                <a:schemeClr val="tx1"/>
              </a:solidFill>
              <a:latin typeface="+mn-ea"/>
            </a:endParaRPr>
          </a:p>
        </p:txBody>
      </p:sp>
      <p:sp>
        <p:nvSpPr>
          <p:cNvPr id="19" name="正方形/長方形 18"/>
          <p:cNvSpPr/>
          <p:nvPr/>
        </p:nvSpPr>
        <p:spPr>
          <a:xfrm>
            <a:off x="44624" y="3563888"/>
            <a:ext cx="1152128" cy="57606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900" dirty="0" smtClean="0">
                <a:solidFill>
                  <a:schemeClr val="tx1"/>
                </a:solidFill>
                <a:latin typeface="+mn-ea"/>
              </a:rPr>
              <a:t>クレジットカード</a:t>
            </a:r>
            <a:r>
              <a:rPr lang="ja-JP" altLang="en-US" sz="900" dirty="0" smtClean="0">
                <a:solidFill>
                  <a:schemeClr val="tx1"/>
                </a:solidFill>
                <a:latin typeface="+mn-ea"/>
              </a:rPr>
              <a:t>決済</a:t>
            </a:r>
            <a:endParaRPr kumimoji="1" lang="en-US" altLang="ja-JP" sz="900" dirty="0" smtClean="0">
              <a:solidFill>
                <a:schemeClr val="tx1"/>
              </a:solidFill>
              <a:latin typeface="+mn-ea"/>
            </a:endParaRPr>
          </a:p>
          <a:p>
            <a:r>
              <a:rPr lang="ja-JP" altLang="en-US" sz="900" dirty="0" smtClean="0">
                <a:solidFill>
                  <a:schemeClr val="tx1"/>
                </a:solidFill>
                <a:latin typeface="+mn-ea"/>
              </a:rPr>
              <a:t>（早期）</a:t>
            </a:r>
            <a:r>
              <a:rPr kumimoji="1" lang="ja-JP" altLang="en-US" sz="900" dirty="0" smtClean="0">
                <a:solidFill>
                  <a:schemeClr val="tx1"/>
                </a:solidFill>
                <a:latin typeface="+mn-ea"/>
              </a:rPr>
              <a:t>＜</a:t>
            </a:r>
            <a:r>
              <a:rPr lang="en-US" altLang="ja-JP" sz="900" dirty="0" smtClean="0">
                <a:solidFill>
                  <a:schemeClr val="tx1"/>
                </a:solidFill>
                <a:latin typeface="+mn-ea"/>
              </a:rPr>
              <a:t>WEB</a:t>
            </a:r>
            <a:r>
              <a:rPr kumimoji="1" lang="ja-JP" altLang="en-US" sz="900" dirty="0" smtClean="0">
                <a:solidFill>
                  <a:schemeClr val="tx1"/>
                </a:solidFill>
                <a:latin typeface="+mn-ea"/>
              </a:rPr>
              <a:t>＞</a:t>
            </a:r>
            <a:endParaRPr kumimoji="1" lang="ja-JP" altLang="en-US" sz="900" dirty="0">
              <a:solidFill>
                <a:schemeClr val="tx1"/>
              </a:solidFill>
              <a:latin typeface="+mn-ea"/>
            </a:endParaRPr>
          </a:p>
        </p:txBody>
      </p:sp>
      <p:cxnSp>
        <p:nvCxnSpPr>
          <p:cNvPr id="24" name="直線コネクタ 23"/>
          <p:cNvCxnSpPr/>
          <p:nvPr/>
        </p:nvCxnSpPr>
        <p:spPr>
          <a:xfrm>
            <a:off x="260648" y="2123728"/>
            <a:ext cx="626469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線コネクタ 24"/>
          <p:cNvCxnSpPr/>
          <p:nvPr/>
        </p:nvCxnSpPr>
        <p:spPr>
          <a:xfrm>
            <a:off x="1196752" y="2195736"/>
            <a:ext cx="0" cy="640871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26" name="図表 25"/>
          <p:cNvGraphicFramePr/>
          <p:nvPr/>
        </p:nvGraphicFramePr>
        <p:xfrm>
          <a:off x="72008" y="1043608"/>
          <a:ext cx="6669360" cy="4320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2" name="グループ化 21"/>
          <p:cNvGrpSpPr/>
          <p:nvPr/>
        </p:nvGrpSpPr>
        <p:grpSpPr>
          <a:xfrm>
            <a:off x="2564904" y="251520"/>
            <a:ext cx="4711143" cy="677108"/>
            <a:chOff x="2564904" y="251520"/>
            <a:chExt cx="4711143" cy="677108"/>
          </a:xfrm>
        </p:grpSpPr>
        <p:sp>
          <p:nvSpPr>
            <p:cNvPr id="27" name="正方形/長方形 26"/>
            <p:cNvSpPr/>
            <p:nvPr/>
          </p:nvSpPr>
          <p:spPr>
            <a:xfrm>
              <a:off x="2564904" y="323528"/>
              <a:ext cx="792088" cy="28803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smtClean="0">
                  <a:solidFill>
                    <a:schemeClr val="tx1"/>
                  </a:solidFill>
                </a:rPr>
                <a:t>VISA</a:t>
              </a:r>
              <a:endParaRPr kumimoji="1" lang="ja-JP" altLang="en-US" sz="1600" dirty="0">
                <a:solidFill>
                  <a:schemeClr val="tx1"/>
                </a:solidFill>
              </a:endParaRPr>
            </a:p>
          </p:txBody>
        </p:sp>
        <p:sp>
          <p:nvSpPr>
            <p:cNvPr id="28" name="テキスト ボックス 27"/>
            <p:cNvSpPr txBox="1"/>
            <p:nvPr/>
          </p:nvSpPr>
          <p:spPr>
            <a:xfrm>
              <a:off x="5013176" y="251520"/>
              <a:ext cx="1844824" cy="677108"/>
            </a:xfrm>
            <a:prstGeom prst="rect">
              <a:avLst/>
            </a:prstGeom>
            <a:noFill/>
          </p:spPr>
          <p:txBody>
            <a:bodyPr wrap="square" rtlCol="0">
              <a:spAutoFit/>
            </a:bodyPr>
            <a:lstStyle/>
            <a:p>
              <a:r>
                <a:rPr kumimoji="1" lang="en-US" altLang="ja-JP" sz="1400" b="1" dirty="0" smtClean="0"/>
                <a:t>TEL </a:t>
              </a:r>
              <a:r>
                <a:rPr kumimoji="1" lang="ja-JP" altLang="en-US" sz="1400" b="1" dirty="0" smtClean="0"/>
                <a:t>　　</a:t>
              </a:r>
              <a:r>
                <a:rPr kumimoji="1" lang="en-US" altLang="ja-JP" sz="1400" b="1" dirty="0" smtClean="0"/>
                <a:t>03-6279-0521</a:t>
              </a:r>
            </a:p>
            <a:p>
              <a:r>
                <a:rPr lang="ja-JP" altLang="en-US" sz="1100" dirty="0" smtClean="0"/>
                <a:t>営業時間</a:t>
              </a:r>
              <a:r>
                <a:rPr lang="ja-JP" altLang="en-US" sz="1200" dirty="0" smtClean="0"/>
                <a:t>　</a:t>
              </a:r>
              <a:r>
                <a:rPr lang="ja-JP" altLang="en-US" sz="1100" dirty="0" smtClean="0"/>
                <a:t>平日</a:t>
              </a:r>
              <a:r>
                <a:rPr lang="en-US" altLang="ja-JP" sz="1200" dirty="0" smtClean="0"/>
                <a:t>9:00-17:00</a:t>
              </a:r>
            </a:p>
            <a:p>
              <a:endParaRPr kumimoji="1" lang="en-US" altLang="ja-JP" sz="1200" dirty="0" smtClean="0"/>
            </a:p>
          </p:txBody>
        </p:sp>
        <p:sp>
          <p:nvSpPr>
            <p:cNvPr id="29" name="正方形/長方形 28"/>
            <p:cNvSpPr/>
            <p:nvPr/>
          </p:nvSpPr>
          <p:spPr>
            <a:xfrm>
              <a:off x="3356992" y="323528"/>
              <a:ext cx="792088" cy="28589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000" dirty="0" smtClean="0">
                  <a:solidFill>
                    <a:schemeClr val="tx1"/>
                  </a:solidFill>
                </a:rPr>
                <a:t>MasterCard</a:t>
              </a:r>
              <a:endParaRPr kumimoji="1" lang="ja-JP" altLang="en-US" sz="1000" dirty="0">
                <a:solidFill>
                  <a:schemeClr val="tx1"/>
                </a:solidFill>
              </a:endParaRPr>
            </a:p>
          </p:txBody>
        </p:sp>
        <p:sp>
          <p:nvSpPr>
            <p:cNvPr id="30" name="正方形/長方形 29"/>
            <p:cNvSpPr/>
            <p:nvPr/>
          </p:nvSpPr>
          <p:spPr>
            <a:xfrm>
              <a:off x="4149080" y="323528"/>
              <a:ext cx="792088" cy="28589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smtClean="0">
                  <a:solidFill>
                    <a:schemeClr val="tx1"/>
                  </a:solidFill>
                </a:rPr>
                <a:t>銀聯</a:t>
              </a:r>
              <a:endParaRPr kumimoji="1" lang="ja-JP" altLang="en-US" sz="1600" dirty="0">
                <a:solidFill>
                  <a:schemeClr val="tx1"/>
                </a:solidFill>
              </a:endParaRPr>
            </a:p>
          </p:txBody>
        </p:sp>
        <p:sp>
          <p:nvSpPr>
            <p:cNvPr id="31" name="テキスト ボックス 30"/>
            <p:cNvSpPr txBox="1"/>
            <p:nvPr/>
          </p:nvSpPr>
          <p:spPr>
            <a:xfrm>
              <a:off x="5517232" y="637982"/>
              <a:ext cx="1758815" cy="261610"/>
            </a:xfrm>
            <a:prstGeom prst="rect">
              <a:avLst/>
            </a:prstGeom>
            <a:noFill/>
          </p:spPr>
          <p:txBody>
            <a:bodyPr wrap="square" rtlCol="0">
              <a:spAutoFit/>
            </a:bodyPr>
            <a:lstStyle/>
            <a:p>
              <a:r>
                <a:rPr kumimoji="1" lang="ja-JP" altLang="en-US" sz="1100" dirty="0" smtClean="0"/>
                <a:t>土・日・祝日　　休み</a:t>
              </a:r>
              <a:endParaRPr kumimoji="1" lang="en-US" altLang="ja-JP" sz="1100" dirty="0" smtClean="0"/>
            </a:p>
          </p:txBody>
        </p:sp>
      </p:grpSp>
      <p:graphicFrame>
        <p:nvGraphicFramePr>
          <p:cNvPr id="32" name="図表 31"/>
          <p:cNvGraphicFramePr/>
          <p:nvPr/>
        </p:nvGraphicFramePr>
        <p:xfrm>
          <a:off x="0" y="9144000"/>
          <a:ext cx="7101408" cy="25152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pSp>
        <p:nvGrpSpPr>
          <p:cNvPr id="3" name="グループ化 39"/>
          <p:cNvGrpSpPr/>
          <p:nvPr/>
        </p:nvGrpSpPr>
        <p:grpSpPr>
          <a:xfrm>
            <a:off x="-19368" y="7649180"/>
            <a:ext cx="2296240" cy="883260"/>
            <a:chOff x="0" y="5868144"/>
            <a:chExt cx="2566386" cy="883260"/>
          </a:xfrm>
        </p:grpSpPr>
        <p:sp>
          <p:nvSpPr>
            <p:cNvPr id="34" name="正方形/長方形 33"/>
            <p:cNvSpPr/>
            <p:nvPr/>
          </p:nvSpPr>
          <p:spPr>
            <a:xfrm>
              <a:off x="21647" y="5887308"/>
              <a:ext cx="1340767" cy="86409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000" dirty="0" smtClean="0">
                <a:solidFill>
                  <a:schemeClr val="tx1"/>
                </a:solidFill>
                <a:latin typeface="+mn-ea"/>
              </a:endParaRPr>
            </a:p>
            <a:p>
              <a:endParaRPr lang="en-US" altLang="ja-JP" sz="1000" dirty="0" smtClean="0">
                <a:solidFill>
                  <a:schemeClr val="tx1"/>
                </a:solidFill>
                <a:latin typeface="+mn-ea"/>
              </a:endParaRPr>
            </a:p>
          </p:txBody>
        </p:sp>
        <p:sp>
          <p:nvSpPr>
            <p:cNvPr id="35" name="テキスト ボックス 34"/>
            <p:cNvSpPr txBox="1"/>
            <p:nvPr/>
          </p:nvSpPr>
          <p:spPr>
            <a:xfrm>
              <a:off x="49522" y="5868144"/>
              <a:ext cx="1374509" cy="369332"/>
            </a:xfrm>
            <a:prstGeom prst="rect">
              <a:avLst/>
            </a:prstGeom>
            <a:noFill/>
          </p:spPr>
          <p:txBody>
            <a:bodyPr wrap="none" rtlCol="0">
              <a:spAutoFit/>
            </a:bodyPr>
            <a:lstStyle/>
            <a:p>
              <a:r>
                <a:rPr lang="ja-JP" altLang="en-US" sz="900" dirty="0" smtClean="0"/>
                <a:t>自動車関連業界</a:t>
              </a:r>
              <a:endParaRPr lang="en-US" altLang="ja-JP" sz="900" dirty="0" smtClean="0"/>
            </a:p>
            <a:p>
              <a:r>
                <a:rPr lang="ja-JP" altLang="en-US" sz="900" dirty="0" smtClean="0"/>
                <a:t>　　早期決済サービス</a:t>
              </a:r>
              <a:endParaRPr kumimoji="1" lang="ja-JP" altLang="en-US" sz="900" dirty="0"/>
            </a:p>
          </p:txBody>
        </p:sp>
        <p:sp>
          <p:nvSpPr>
            <p:cNvPr id="36" name="テキスト ボックス 35"/>
            <p:cNvSpPr txBox="1"/>
            <p:nvPr/>
          </p:nvSpPr>
          <p:spPr>
            <a:xfrm>
              <a:off x="0" y="6228184"/>
              <a:ext cx="2566386" cy="400110"/>
            </a:xfrm>
            <a:prstGeom prst="rect">
              <a:avLst/>
            </a:prstGeom>
            <a:noFill/>
          </p:spPr>
          <p:txBody>
            <a:bodyPr wrap="square" rtlCol="0">
              <a:spAutoFit/>
            </a:bodyPr>
            <a:lstStyle/>
            <a:p>
              <a:r>
                <a:rPr kumimoji="1" lang="en-US" altLang="ja-JP" sz="1000" dirty="0" smtClean="0">
                  <a:latin typeface="HGP創英角ｺﾞｼｯｸUB" pitchFamily="50" charset="-128"/>
                  <a:ea typeface="HGP創英角ｺﾞｼｯｸUB" pitchFamily="50" charset="-128"/>
                </a:rPr>
                <a:t>MS</a:t>
              </a:r>
              <a:r>
                <a:rPr kumimoji="1" lang="ja-JP" altLang="en-US" sz="1000" dirty="0" smtClean="0">
                  <a:latin typeface="HGP創英角ｺﾞｼｯｸUB" pitchFamily="50" charset="-128"/>
                  <a:ea typeface="HGP創英角ｺﾞｼｯｸUB" pitchFamily="50" charset="-128"/>
                </a:rPr>
                <a:t>カークレジット</a:t>
              </a:r>
              <a:endParaRPr kumimoji="1" lang="en-US" altLang="ja-JP" sz="1000" dirty="0" smtClean="0">
                <a:latin typeface="HGP創英角ｺﾞｼｯｸUB" pitchFamily="50" charset="-128"/>
                <a:ea typeface="HGP創英角ｺﾞｼｯｸUB" pitchFamily="50" charset="-128"/>
              </a:endParaRPr>
            </a:p>
            <a:p>
              <a:r>
                <a:rPr lang="ja-JP" altLang="en-US" sz="1000" dirty="0" smtClean="0">
                  <a:latin typeface="HGP創英角ｺﾞｼｯｸUB" pitchFamily="50" charset="-128"/>
                  <a:ea typeface="HGP創英角ｺﾞｼｯｸUB" pitchFamily="50" charset="-128"/>
                </a:rPr>
                <a:t>　　　　　　　株式会社</a:t>
              </a:r>
              <a:endParaRPr kumimoji="1" lang="ja-JP" altLang="en-US" sz="1000" dirty="0">
                <a:latin typeface="HGP創英角ｺﾞｼｯｸUB" pitchFamily="50" charset="-128"/>
                <a:ea typeface="HGP創英角ｺﾞｼｯｸUB" pitchFamily="50" charset="-128"/>
              </a:endParaRPr>
            </a:p>
          </p:txBody>
        </p:sp>
      </p:grpSp>
      <p:sp>
        <p:nvSpPr>
          <p:cNvPr id="39" name="テキスト ボックス 38"/>
          <p:cNvSpPr txBox="1"/>
          <p:nvPr/>
        </p:nvSpPr>
        <p:spPr>
          <a:xfrm>
            <a:off x="116632" y="149895"/>
            <a:ext cx="2808312" cy="461665"/>
          </a:xfrm>
          <a:prstGeom prst="rect">
            <a:avLst/>
          </a:prstGeom>
          <a:noFill/>
        </p:spPr>
        <p:txBody>
          <a:bodyPr wrap="square" rtlCol="0">
            <a:spAutoFit/>
          </a:bodyPr>
          <a:lstStyle/>
          <a:p>
            <a:r>
              <a:rPr kumimoji="1" lang="en-US" altLang="ja-JP" sz="2400" dirty="0" smtClean="0"/>
              <a:t>Merchant Support</a:t>
            </a:r>
            <a:endParaRPr kumimoji="1" lang="ja-JP" altLang="en-US" sz="2400" dirty="0"/>
          </a:p>
        </p:txBody>
      </p:sp>
      <p:sp>
        <p:nvSpPr>
          <p:cNvPr id="41" name="正方形/長方形 40"/>
          <p:cNvSpPr/>
          <p:nvPr/>
        </p:nvSpPr>
        <p:spPr>
          <a:xfrm>
            <a:off x="142160" y="2627784"/>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特徴・メリット</a:t>
            </a:r>
            <a:endParaRPr lang="en-US" altLang="ja-JP" sz="900" dirty="0" smtClean="0">
              <a:solidFill>
                <a:schemeClr val="tx1"/>
              </a:solidFill>
              <a:latin typeface="+mn-ea"/>
            </a:endParaRPr>
          </a:p>
        </p:txBody>
      </p:sp>
      <p:sp>
        <p:nvSpPr>
          <p:cNvPr id="42" name="正方形/長方形 41"/>
          <p:cNvSpPr/>
          <p:nvPr/>
        </p:nvSpPr>
        <p:spPr>
          <a:xfrm>
            <a:off x="142160" y="2843808"/>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700" dirty="0" smtClean="0">
                <a:solidFill>
                  <a:schemeClr val="tx1"/>
                </a:solidFill>
                <a:latin typeface="+mn-ea"/>
              </a:rPr>
              <a:t>サービス</a:t>
            </a:r>
            <a:r>
              <a:rPr lang="ja-JP" altLang="en-US" sz="900" dirty="0" smtClean="0">
                <a:solidFill>
                  <a:schemeClr val="tx1"/>
                </a:solidFill>
                <a:latin typeface="+mn-ea"/>
              </a:rPr>
              <a:t>の仕組み</a:t>
            </a:r>
            <a:endParaRPr lang="en-US" altLang="ja-JP" sz="900" dirty="0" smtClean="0">
              <a:solidFill>
                <a:schemeClr val="tx1"/>
              </a:solidFill>
              <a:latin typeface="+mn-ea"/>
            </a:endParaRPr>
          </a:p>
        </p:txBody>
      </p:sp>
      <p:sp>
        <p:nvSpPr>
          <p:cNvPr id="43" name="正方形/長方形 42"/>
          <p:cNvSpPr/>
          <p:nvPr/>
        </p:nvSpPr>
        <p:spPr>
          <a:xfrm>
            <a:off x="142160" y="3059832"/>
            <a:ext cx="1041292" cy="216024"/>
          </a:xfrm>
          <a:prstGeom prst="rect">
            <a:avLst/>
          </a:prstGeom>
          <a:solidFill>
            <a:srgbClr val="FFC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導入までの流れ</a:t>
            </a:r>
            <a:endParaRPr lang="en-US" altLang="ja-JP" sz="900" dirty="0" smtClean="0">
              <a:solidFill>
                <a:schemeClr val="tx1"/>
              </a:solidFill>
              <a:latin typeface="+mn-ea"/>
            </a:endParaRPr>
          </a:p>
        </p:txBody>
      </p:sp>
      <p:sp>
        <p:nvSpPr>
          <p:cNvPr id="44" name="正方形/長方形 43"/>
          <p:cNvSpPr/>
          <p:nvPr/>
        </p:nvSpPr>
        <p:spPr>
          <a:xfrm>
            <a:off x="142160" y="3275856"/>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900" dirty="0" smtClean="0">
                <a:solidFill>
                  <a:schemeClr val="tx1"/>
                </a:solidFill>
                <a:latin typeface="+mn-ea"/>
              </a:rPr>
              <a:t>FAQ</a:t>
            </a:r>
          </a:p>
        </p:txBody>
      </p:sp>
      <p:sp>
        <p:nvSpPr>
          <p:cNvPr id="46" name="正方形/長方形 45"/>
          <p:cNvSpPr/>
          <p:nvPr/>
        </p:nvSpPr>
        <p:spPr>
          <a:xfrm>
            <a:off x="142160" y="4139952"/>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特徴・メリット</a:t>
            </a:r>
            <a:endParaRPr lang="en-US" altLang="ja-JP" sz="900" dirty="0" smtClean="0">
              <a:solidFill>
                <a:schemeClr val="tx1"/>
              </a:solidFill>
              <a:latin typeface="+mn-ea"/>
            </a:endParaRPr>
          </a:p>
        </p:txBody>
      </p:sp>
      <p:sp>
        <p:nvSpPr>
          <p:cNvPr id="47" name="正方形/長方形 46"/>
          <p:cNvSpPr/>
          <p:nvPr/>
        </p:nvSpPr>
        <p:spPr>
          <a:xfrm>
            <a:off x="142160" y="4355976"/>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700" dirty="0" smtClean="0">
                <a:solidFill>
                  <a:schemeClr val="tx1"/>
                </a:solidFill>
                <a:latin typeface="+mn-ea"/>
              </a:rPr>
              <a:t>サービス</a:t>
            </a:r>
            <a:r>
              <a:rPr lang="ja-JP" altLang="en-US" sz="900" dirty="0" smtClean="0">
                <a:solidFill>
                  <a:schemeClr val="tx1"/>
                </a:solidFill>
                <a:latin typeface="+mn-ea"/>
              </a:rPr>
              <a:t>の仕組み</a:t>
            </a:r>
            <a:endParaRPr lang="en-US" altLang="ja-JP" sz="900" dirty="0" smtClean="0">
              <a:solidFill>
                <a:schemeClr val="tx1"/>
              </a:solidFill>
              <a:latin typeface="+mn-ea"/>
            </a:endParaRPr>
          </a:p>
        </p:txBody>
      </p:sp>
      <p:sp>
        <p:nvSpPr>
          <p:cNvPr id="48" name="正方形/長方形 47"/>
          <p:cNvSpPr/>
          <p:nvPr/>
        </p:nvSpPr>
        <p:spPr>
          <a:xfrm>
            <a:off x="142160" y="4572000"/>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導入までの流れ</a:t>
            </a:r>
            <a:endParaRPr lang="en-US" altLang="ja-JP" sz="900" dirty="0" smtClean="0">
              <a:solidFill>
                <a:schemeClr val="tx1"/>
              </a:solidFill>
              <a:latin typeface="+mn-ea"/>
            </a:endParaRPr>
          </a:p>
        </p:txBody>
      </p:sp>
      <p:sp>
        <p:nvSpPr>
          <p:cNvPr id="49" name="正方形/長方形 48"/>
          <p:cNvSpPr/>
          <p:nvPr/>
        </p:nvSpPr>
        <p:spPr>
          <a:xfrm>
            <a:off x="142160" y="4788024"/>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900" dirty="0" smtClean="0">
                <a:solidFill>
                  <a:schemeClr val="tx1"/>
                </a:solidFill>
                <a:latin typeface="+mn-ea"/>
              </a:rPr>
              <a:t>FAQ</a:t>
            </a:r>
          </a:p>
        </p:txBody>
      </p:sp>
      <p:sp>
        <p:nvSpPr>
          <p:cNvPr id="50" name="正方形/長方形 49"/>
          <p:cNvSpPr/>
          <p:nvPr/>
        </p:nvSpPr>
        <p:spPr>
          <a:xfrm>
            <a:off x="142160" y="5436096"/>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特徴・メリット</a:t>
            </a:r>
            <a:endParaRPr lang="en-US" altLang="ja-JP" sz="900" dirty="0" smtClean="0">
              <a:solidFill>
                <a:schemeClr val="tx1"/>
              </a:solidFill>
              <a:latin typeface="+mn-ea"/>
            </a:endParaRPr>
          </a:p>
        </p:txBody>
      </p:sp>
      <p:sp>
        <p:nvSpPr>
          <p:cNvPr id="51" name="正方形/長方形 50"/>
          <p:cNvSpPr/>
          <p:nvPr/>
        </p:nvSpPr>
        <p:spPr>
          <a:xfrm>
            <a:off x="142160" y="6444208"/>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800" dirty="0" smtClean="0">
                <a:solidFill>
                  <a:schemeClr val="tx1"/>
                </a:solidFill>
                <a:latin typeface="+mn-ea"/>
              </a:rPr>
              <a:t>特徴・メリット</a:t>
            </a:r>
            <a:endParaRPr lang="en-US" altLang="ja-JP" sz="800" dirty="0" smtClean="0">
              <a:solidFill>
                <a:schemeClr val="tx1"/>
              </a:solidFill>
              <a:latin typeface="+mn-ea"/>
            </a:endParaRPr>
          </a:p>
        </p:txBody>
      </p:sp>
      <p:sp>
        <p:nvSpPr>
          <p:cNvPr id="33" name="正方形/長方形 32"/>
          <p:cNvSpPr/>
          <p:nvPr/>
        </p:nvSpPr>
        <p:spPr>
          <a:xfrm>
            <a:off x="1484784" y="2123728"/>
            <a:ext cx="5184576" cy="720080"/>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テキスト ボックス 36"/>
          <p:cNvSpPr txBox="1"/>
          <p:nvPr/>
        </p:nvSpPr>
        <p:spPr>
          <a:xfrm>
            <a:off x="1484784" y="2123728"/>
            <a:ext cx="2687285" cy="630942"/>
          </a:xfrm>
          <a:prstGeom prst="rect">
            <a:avLst/>
          </a:prstGeom>
          <a:noFill/>
        </p:spPr>
        <p:txBody>
          <a:bodyPr wrap="square" rtlCol="0">
            <a:spAutoFit/>
          </a:bodyPr>
          <a:lstStyle/>
          <a:p>
            <a:pPr algn="ctr"/>
            <a:r>
              <a:rPr lang="ja-JP" altLang="en-US" sz="1100" dirty="0" smtClean="0"/>
              <a:t>店舗向け早期決済サービス</a:t>
            </a:r>
          </a:p>
          <a:p>
            <a:pPr algn="ctr"/>
            <a:r>
              <a:rPr lang="ja-JP" altLang="en-US" sz="2400" dirty="0" smtClean="0">
                <a:latin typeface="HGP創英角ｺﾞｼｯｸUB" pitchFamily="50" charset="-128"/>
                <a:ea typeface="HGP創英角ｺﾞｼｯｸUB" pitchFamily="50" charset="-128"/>
              </a:rPr>
              <a:t>導入までの流れ</a:t>
            </a:r>
          </a:p>
        </p:txBody>
      </p:sp>
      <p:sp>
        <p:nvSpPr>
          <p:cNvPr id="38" name="フリーフォーム 37"/>
          <p:cNvSpPr/>
          <p:nvPr/>
        </p:nvSpPr>
        <p:spPr>
          <a:xfrm>
            <a:off x="5251622" y="2137280"/>
            <a:ext cx="1433383" cy="605482"/>
          </a:xfrm>
          <a:custGeom>
            <a:avLst/>
            <a:gdLst>
              <a:gd name="connsiteX0" fmla="*/ 0 w 1433383"/>
              <a:gd name="connsiteY0" fmla="*/ 0 h 605482"/>
              <a:gd name="connsiteX1" fmla="*/ 778475 w 1433383"/>
              <a:gd name="connsiteY1" fmla="*/ 234779 h 605482"/>
              <a:gd name="connsiteX2" fmla="*/ 1433383 w 1433383"/>
              <a:gd name="connsiteY2" fmla="*/ 605482 h 605482"/>
            </a:gdLst>
            <a:ahLst/>
            <a:cxnLst>
              <a:cxn ang="0">
                <a:pos x="connsiteX0" y="connsiteY0"/>
              </a:cxn>
              <a:cxn ang="0">
                <a:pos x="connsiteX1" y="connsiteY1"/>
              </a:cxn>
              <a:cxn ang="0">
                <a:pos x="connsiteX2" y="connsiteY2"/>
              </a:cxn>
            </a:cxnLst>
            <a:rect l="l" t="t" r="r" b="b"/>
            <a:pathLst>
              <a:path w="1433383" h="605482">
                <a:moveTo>
                  <a:pt x="0" y="0"/>
                </a:moveTo>
                <a:cubicBezTo>
                  <a:pt x="269789" y="66932"/>
                  <a:pt x="539578" y="133865"/>
                  <a:pt x="778475" y="234779"/>
                </a:cubicBezTo>
                <a:cubicBezTo>
                  <a:pt x="1017372" y="335693"/>
                  <a:pt x="1225377" y="470587"/>
                  <a:pt x="1433383" y="605482"/>
                </a:cubicBezTo>
              </a:path>
            </a:pathLst>
          </a:cu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40" name="フリーフォーム 39"/>
          <p:cNvSpPr/>
          <p:nvPr/>
        </p:nvSpPr>
        <p:spPr>
          <a:xfrm>
            <a:off x="5757970" y="2123728"/>
            <a:ext cx="930876" cy="387179"/>
          </a:xfrm>
          <a:custGeom>
            <a:avLst/>
            <a:gdLst>
              <a:gd name="connsiteX0" fmla="*/ 0 w 930876"/>
              <a:gd name="connsiteY0" fmla="*/ 0 h 387179"/>
              <a:gd name="connsiteX1" fmla="*/ 494270 w 930876"/>
              <a:gd name="connsiteY1" fmla="*/ 111211 h 387179"/>
              <a:gd name="connsiteX2" fmla="*/ 864973 w 930876"/>
              <a:gd name="connsiteY2" fmla="*/ 345990 h 387179"/>
              <a:gd name="connsiteX3" fmla="*/ 889686 w 930876"/>
              <a:gd name="connsiteY3" fmla="*/ 358346 h 387179"/>
            </a:gdLst>
            <a:ahLst/>
            <a:cxnLst>
              <a:cxn ang="0">
                <a:pos x="connsiteX0" y="connsiteY0"/>
              </a:cxn>
              <a:cxn ang="0">
                <a:pos x="connsiteX1" y="connsiteY1"/>
              </a:cxn>
              <a:cxn ang="0">
                <a:pos x="connsiteX2" y="connsiteY2"/>
              </a:cxn>
              <a:cxn ang="0">
                <a:pos x="connsiteX3" y="connsiteY3"/>
              </a:cxn>
            </a:cxnLst>
            <a:rect l="l" t="t" r="r" b="b"/>
            <a:pathLst>
              <a:path w="930876" h="387179">
                <a:moveTo>
                  <a:pt x="0" y="0"/>
                </a:moveTo>
                <a:cubicBezTo>
                  <a:pt x="175054" y="26773"/>
                  <a:pt x="350108" y="53546"/>
                  <a:pt x="494270" y="111211"/>
                </a:cubicBezTo>
                <a:cubicBezTo>
                  <a:pt x="638432" y="168876"/>
                  <a:pt x="799070" y="304801"/>
                  <a:pt x="864973" y="345990"/>
                </a:cubicBezTo>
                <a:cubicBezTo>
                  <a:pt x="930876" y="387179"/>
                  <a:pt x="910281" y="372762"/>
                  <a:pt x="889686" y="358346"/>
                </a:cubicBezTo>
              </a:path>
            </a:pathLst>
          </a:cu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grpSp>
        <p:nvGrpSpPr>
          <p:cNvPr id="45" name="グループ化 126"/>
          <p:cNvGrpSpPr/>
          <p:nvPr/>
        </p:nvGrpSpPr>
        <p:grpSpPr>
          <a:xfrm>
            <a:off x="5288851" y="9493258"/>
            <a:ext cx="144016" cy="144016"/>
            <a:chOff x="945791" y="4522572"/>
            <a:chExt cx="144016" cy="144016"/>
          </a:xfrm>
        </p:grpSpPr>
        <p:sp>
          <p:nvSpPr>
            <p:cNvPr id="52" name="二等辺三角形 51"/>
            <p:cNvSpPr/>
            <p:nvPr/>
          </p:nvSpPr>
          <p:spPr>
            <a:xfrm rot="5400000">
              <a:off x="987439" y="4556386"/>
              <a:ext cx="83132" cy="71665"/>
            </a:xfrm>
            <a:prstGeom prs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正方形/長方形 52"/>
            <p:cNvSpPr/>
            <p:nvPr/>
          </p:nvSpPr>
          <p:spPr>
            <a:xfrm>
              <a:off x="945791" y="4522572"/>
              <a:ext cx="144016" cy="1440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54" name="正方形/長方形 53"/>
          <p:cNvSpPr/>
          <p:nvPr/>
        </p:nvSpPr>
        <p:spPr>
          <a:xfrm>
            <a:off x="1484784" y="2950753"/>
            <a:ext cx="5184576" cy="613135"/>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テキスト ボックス 54"/>
          <p:cNvSpPr txBox="1"/>
          <p:nvPr/>
        </p:nvSpPr>
        <p:spPr>
          <a:xfrm>
            <a:off x="1556792" y="2972819"/>
            <a:ext cx="2334293" cy="553998"/>
          </a:xfrm>
          <a:prstGeom prst="rect">
            <a:avLst/>
          </a:prstGeom>
          <a:noFill/>
        </p:spPr>
        <p:txBody>
          <a:bodyPr wrap="none" rtlCol="0">
            <a:spAutoFit/>
          </a:bodyPr>
          <a:lstStyle/>
          <a:p>
            <a:r>
              <a:rPr kumimoji="1" lang="ja-JP" altLang="en-US" sz="1000" dirty="0" smtClean="0"/>
              <a:t>むずかしい手続きは一切不要</a:t>
            </a:r>
            <a:endParaRPr kumimoji="1" lang="en-US" altLang="ja-JP" sz="1000" dirty="0" smtClean="0"/>
          </a:p>
          <a:p>
            <a:endParaRPr kumimoji="1" lang="en-US" altLang="ja-JP" sz="1000" dirty="0" smtClean="0"/>
          </a:p>
          <a:p>
            <a:r>
              <a:rPr kumimoji="1" lang="ja-JP" altLang="en-US" sz="1000" dirty="0" smtClean="0"/>
              <a:t>簡単お申込みで、お支払はスピーディー</a:t>
            </a:r>
            <a:endParaRPr kumimoji="1" lang="ja-JP" altLang="en-US" sz="1000" dirty="0"/>
          </a:p>
        </p:txBody>
      </p:sp>
      <p:cxnSp>
        <p:nvCxnSpPr>
          <p:cNvPr id="56" name="直線コネクタ 55"/>
          <p:cNvCxnSpPr/>
          <p:nvPr/>
        </p:nvCxnSpPr>
        <p:spPr>
          <a:xfrm>
            <a:off x="1628800" y="3275856"/>
            <a:ext cx="482453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7" name="テキスト ボックス 56"/>
          <p:cNvSpPr txBox="1"/>
          <p:nvPr/>
        </p:nvSpPr>
        <p:spPr>
          <a:xfrm>
            <a:off x="1484784" y="3635896"/>
            <a:ext cx="5287025" cy="707886"/>
          </a:xfrm>
          <a:prstGeom prst="rect">
            <a:avLst/>
          </a:prstGeom>
          <a:noFill/>
        </p:spPr>
        <p:txBody>
          <a:bodyPr wrap="none" rtlCol="0">
            <a:spAutoFit/>
          </a:bodyPr>
          <a:lstStyle/>
          <a:p>
            <a:r>
              <a:rPr lang="ja-JP" altLang="en-US" sz="1000" dirty="0" smtClean="0"/>
              <a:t>早期決済サービスを導入するためには、カード会社と加盟店契約を締結しなければなりません。</a:t>
            </a:r>
            <a:endParaRPr lang="en-US" altLang="ja-JP" sz="1000" dirty="0" smtClean="0"/>
          </a:p>
          <a:p>
            <a:r>
              <a:rPr lang="ja-JP" altLang="en-US" sz="1000" dirty="0" smtClean="0"/>
              <a:t>マーチャント・サポートでは、カード会社との取次サービスを実施しているので、</a:t>
            </a:r>
            <a:endParaRPr lang="en-US" altLang="ja-JP" sz="1000" dirty="0" smtClean="0"/>
          </a:p>
          <a:p>
            <a:r>
              <a:rPr lang="ja-JP" altLang="en-US" sz="1000" dirty="0" smtClean="0"/>
              <a:t>面倒な手続きがなくお申込が簡単。通常、お申込から</a:t>
            </a:r>
            <a:r>
              <a:rPr lang="en-US" altLang="ja-JP" sz="1000" dirty="0" smtClean="0"/>
              <a:t>2</a:t>
            </a:r>
            <a:r>
              <a:rPr lang="ja-JP" altLang="en-US" sz="1000" dirty="0" smtClean="0"/>
              <a:t>ヵ月程度で、</a:t>
            </a:r>
            <a:endParaRPr lang="en-US" altLang="ja-JP" sz="1000" dirty="0" smtClean="0"/>
          </a:p>
          <a:p>
            <a:r>
              <a:rPr lang="ja-JP" altLang="en-US" sz="1000" dirty="0" smtClean="0"/>
              <a:t>早期決済サービスがご利用頂けます。</a:t>
            </a:r>
            <a:endParaRPr kumimoji="1" lang="ja-JP" altLang="en-US" sz="1000" dirty="0"/>
          </a:p>
        </p:txBody>
      </p:sp>
      <p:sp>
        <p:nvSpPr>
          <p:cNvPr id="58" name="テキスト ボックス 57"/>
          <p:cNvSpPr txBox="1"/>
          <p:nvPr/>
        </p:nvSpPr>
        <p:spPr>
          <a:xfrm>
            <a:off x="1344952" y="4716884"/>
            <a:ext cx="5513048" cy="2231380"/>
          </a:xfrm>
          <a:prstGeom prst="rect">
            <a:avLst/>
          </a:prstGeom>
          <a:noFill/>
        </p:spPr>
        <p:txBody>
          <a:bodyPr wrap="square" rtlCol="0">
            <a:spAutoFit/>
          </a:bodyPr>
          <a:lstStyle/>
          <a:p>
            <a:pPr lvl="0" eaLnBrk="0" fontAlgn="base" hangingPunct="0">
              <a:spcBef>
                <a:spcPct val="0"/>
              </a:spcBef>
              <a:spcAft>
                <a:spcPct val="0"/>
              </a:spcAft>
            </a:pPr>
            <a:r>
              <a:rPr lang="ja-JP" altLang="ja-JP" sz="1100" b="1" dirty="0" smtClean="0">
                <a:solidFill>
                  <a:srgbClr val="3D8200"/>
                </a:solidFill>
                <a:latin typeface="Arial" pitchFamily="34" charset="0"/>
                <a:ea typeface="ＭＳ Ｐゴシック" pitchFamily="50" charset="-128"/>
                <a:cs typeface="ＭＳ Ｐゴシック" pitchFamily="50" charset="-128"/>
              </a:rPr>
              <a:t>加盟店申込</a:t>
            </a:r>
          </a:p>
          <a:p>
            <a:pPr lvl="1" eaLnBrk="0" fontAlgn="base" hangingPunct="0">
              <a:spcBef>
                <a:spcPct val="0"/>
              </a:spcBef>
              <a:spcAft>
                <a:spcPct val="0"/>
              </a:spcAft>
            </a:pPr>
            <a:r>
              <a:rPr lang="ja-JP" altLang="ja-JP" sz="1100" dirty="0" smtClean="0">
                <a:latin typeface="Arial" pitchFamily="34" charset="0"/>
                <a:ea typeface="ＭＳ Ｐゴシック" pitchFamily="50" charset="-128"/>
                <a:cs typeface="ＭＳ Ｐゴシック" pitchFamily="50" charset="-128"/>
              </a:rPr>
              <a:t>マーチャント・サポート指定のクレジットカード会社（VISA、MasterCard）に</a:t>
            </a:r>
            <a:endParaRPr lang="en-US" altLang="ja-JP" sz="1100" dirty="0" smtClean="0">
              <a:latin typeface="Arial" pitchFamily="34" charset="0"/>
              <a:ea typeface="ＭＳ Ｐゴシック" pitchFamily="50" charset="-128"/>
              <a:cs typeface="ＭＳ Ｐゴシック" pitchFamily="50" charset="-128"/>
            </a:endParaRPr>
          </a:p>
          <a:p>
            <a:pPr lvl="1" eaLnBrk="0" fontAlgn="base" hangingPunct="0">
              <a:spcBef>
                <a:spcPct val="0"/>
              </a:spcBef>
              <a:spcAft>
                <a:spcPct val="0"/>
              </a:spcAft>
            </a:pPr>
            <a:r>
              <a:rPr lang="ja-JP" altLang="en-US" sz="1100" dirty="0" smtClean="0">
                <a:latin typeface="Arial" pitchFamily="34" charset="0"/>
                <a:ea typeface="ＭＳ Ｐゴシック" pitchFamily="50" charset="-128"/>
                <a:cs typeface="ＭＳ Ｐゴシック" pitchFamily="50" charset="-128"/>
              </a:rPr>
              <a:t> </a:t>
            </a:r>
            <a:r>
              <a:rPr lang="ja-JP" altLang="ja-JP" sz="1100" dirty="0" smtClean="0">
                <a:latin typeface="Arial" pitchFamily="34" charset="0"/>
                <a:ea typeface="ＭＳ Ｐゴシック" pitchFamily="50" charset="-128"/>
                <a:cs typeface="ＭＳ Ｐゴシック" pitchFamily="50" charset="-128"/>
              </a:rPr>
              <a:t>加盟店申込をして頂きます。</a:t>
            </a:r>
            <a:endParaRPr lang="en-US" altLang="ja-JP" sz="1100" dirty="0" smtClean="0">
              <a:latin typeface="Arial" pitchFamily="34" charset="0"/>
              <a:ea typeface="ＭＳ Ｐゴシック" pitchFamily="50" charset="-128"/>
              <a:cs typeface="ＭＳ Ｐゴシック" pitchFamily="50" charset="-128"/>
            </a:endParaRPr>
          </a:p>
          <a:p>
            <a:pPr lvl="1" eaLnBrk="0" fontAlgn="base" hangingPunct="0">
              <a:spcBef>
                <a:spcPct val="0"/>
              </a:spcBef>
              <a:spcAft>
                <a:spcPct val="0"/>
              </a:spcAft>
            </a:pPr>
            <a:r>
              <a:rPr lang="ja-JP" altLang="ja-JP" sz="1100" dirty="0" smtClean="0">
                <a:latin typeface="Arial" pitchFamily="34" charset="0"/>
                <a:ea typeface="ＭＳ Ｐゴシック" pitchFamily="50" charset="-128"/>
                <a:cs typeface="ＭＳ Ｐゴシック" pitchFamily="50" charset="-128"/>
              </a:rPr>
              <a:t>お申込はマーチャント・サポートが取次を行うので面倒な手続きは一切ありません。</a:t>
            </a:r>
            <a:endParaRPr lang="en-US" altLang="ja-JP" sz="1100" dirty="0" smtClean="0">
              <a:latin typeface="Arial" pitchFamily="34" charset="0"/>
              <a:ea typeface="ＭＳ Ｐゴシック" pitchFamily="50" charset="-128"/>
              <a:cs typeface="ＭＳ Ｐゴシック" pitchFamily="50" charset="-128"/>
            </a:endParaRPr>
          </a:p>
          <a:p>
            <a:pPr lvl="1" eaLnBrk="0" fontAlgn="base" hangingPunct="0">
              <a:spcBef>
                <a:spcPct val="0"/>
              </a:spcBef>
              <a:spcAft>
                <a:spcPct val="0"/>
              </a:spcAft>
            </a:pPr>
            <a:r>
              <a:rPr lang="ja-JP" altLang="ja-JP" sz="1100" dirty="0" smtClean="0">
                <a:latin typeface="Arial" pitchFamily="34" charset="0"/>
                <a:ea typeface="ＭＳ Ｐゴシック" pitchFamily="50" charset="-128"/>
                <a:cs typeface="ＭＳ Ｐゴシック" pitchFamily="50" charset="-128"/>
              </a:rPr>
              <a:t>なお、加盟登録に費用は発生しません（無料）。</a:t>
            </a:r>
          </a:p>
          <a:p>
            <a:pPr lvl="0" eaLnBrk="0" fontAlgn="base" hangingPunct="0">
              <a:spcBef>
                <a:spcPct val="0"/>
              </a:spcBef>
              <a:spcAft>
                <a:spcPct val="0"/>
              </a:spcAft>
            </a:pPr>
            <a:endParaRPr lang="en-US" altLang="ja-JP" sz="1100" b="1" dirty="0" smtClean="0">
              <a:solidFill>
                <a:srgbClr val="3D8200"/>
              </a:solidFill>
              <a:latin typeface="Arial" pitchFamily="34" charset="0"/>
              <a:ea typeface="ＭＳ Ｐゴシック" pitchFamily="50" charset="-128"/>
              <a:cs typeface="ＭＳ Ｐゴシック" pitchFamily="50" charset="-128"/>
            </a:endParaRPr>
          </a:p>
          <a:p>
            <a:pPr lvl="0" eaLnBrk="0" fontAlgn="base" hangingPunct="0">
              <a:spcBef>
                <a:spcPct val="0"/>
              </a:spcBef>
              <a:spcAft>
                <a:spcPct val="0"/>
              </a:spcAft>
            </a:pPr>
            <a:r>
              <a:rPr lang="ja-JP" altLang="ja-JP" sz="1100" b="1" dirty="0" smtClean="0">
                <a:solidFill>
                  <a:srgbClr val="3D8200"/>
                </a:solidFill>
                <a:latin typeface="Arial" pitchFamily="34" charset="0"/>
                <a:ea typeface="ＭＳ Ｐゴシック" pitchFamily="50" charset="-128"/>
                <a:cs typeface="ＭＳ Ｐゴシック" pitchFamily="50" charset="-128"/>
              </a:rPr>
              <a:t>早期決済サービス申込</a:t>
            </a:r>
          </a:p>
          <a:p>
            <a:pPr lvl="1" eaLnBrk="0" fontAlgn="base" hangingPunct="0">
              <a:spcBef>
                <a:spcPct val="0"/>
              </a:spcBef>
              <a:spcAft>
                <a:spcPct val="0"/>
              </a:spcAft>
            </a:pPr>
            <a:r>
              <a:rPr lang="ja-JP" altLang="ja-JP" sz="1100" dirty="0" smtClean="0">
                <a:latin typeface="Arial" pitchFamily="34" charset="0"/>
                <a:ea typeface="ＭＳ Ｐゴシック" pitchFamily="50" charset="-128"/>
                <a:cs typeface="ＭＳ Ｐゴシック" pitchFamily="50" charset="-128"/>
              </a:rPr>
              <a:t>マーチャント・サポートへの早期決済サービスの契約申込をして頂きます。</a:t>
            </a:r>
          </a:p>
          <a:p>
            <a:pPr lvl="0" eaLnBrk="0" fontAlgn="base" hangingPunct="0">
              <a:spcBef>
                <a:spcPct val="0"/>
              </a:spcBef>
              <a:spcAft>
                <a:spcPct val="0"/>
              </a:spcAft>
            </a:pPr>
            <a:endParaRPr lang="en-US" altLang="ja-JP" sz="1100" b="1" dirty="0" smtClean="0">
              <a:solidFill>
                <a:srgbClr val="3D8200"/>
              </a:solidFill>
              <a:latin typeface="Arial" pitchFamily="34" charset="0"/>
              <a:ea typeface="ＭＳ Ｐゴシック" pitchFamily="50" charset="-128"/>
              <a:cs typeface="ＭＳ Ｐゴシック" pitchFamily="50" charset="-128"/>
            </a:endParaRPr>
          </a:p>
          <a:p>
            <a:pPr lvl="0" eaLnBrk="0" fontAlgn="base" hangingPunct="0">
              <a:spcBef>
                <a:spcPct val="0"/>
              </a:spcBef>
              <a:spcAft>
                <a:spcPct val="0"/>
              </a:spcAft>
            </a:pPr>
            <a:r>
              <a:rPr lang="ja-JP" altLang="ja-JP" sz="1100" b="1" dirty="0" smtClean="0">
                <a:solidFill>
                  <a:srgbClr val="3D8200"/>
                </a:solidFill>
                <a:latin typeface="Arial" pitchFamily="34" charset="0"/>
                <a:ea typeface="ＭＳ Ｐゴシック" pitchFamily="50" charset="-128"/>
                <a:cs typeface="ＭＳ Ｐゴシック" pitchFamily="50" charset="-128"/>
              </a:rPr>
              <a:t>端末申込</a:t>
            </a:r>
          </a:p>
          <a:p>
            <a:pPr lvl="1" eaLnBrk="0" fontAlgn="base" hangingPunct="0">
              <a:spcBef>
                <a:spcPct val="0"/>
              </a:spcBef>
              <a:spcAft>
                <a:spcPct val="0"/>
              </a:spcAft>
            </a:pPr>
            <a:r>
              <a:rPr lang="ja-JP" altLang="ja-JP" sz="1100" dirty="0" smtClean="0">
                <a:latin typeface="Arial" pitchFamily="34" charset="0"/>
                <a:ea typeface="ＭＳ Ｐゴシック" pitchFamily="50" charset="-128"/>
                <a:cs typeface="ＭＳ Ｐゴシック" pitchFamily="50" charset="-128"/>
              </a:rPr>
              <a:t>早期決済サービス契約締結後、新設CAT端末の設置申込をして頂きます。</a:t>
            </a:r>
          </a:p>
          <a:p>
            <a:endParaRPr kumimoji="1" lang="ja-JP" altLang="en-US" dirty="0"/>
          </a:p>
        </p:txBody>
      </p:sp>
      <p:sp>
        <p:nvSpPr>
          <p:cNvPr id="59" name="正方形/長方形 58"/>
          <p:cNvSpPr/>
          <p:nvPr/>
        </p:nvSpPr>
        <p:spPr>
          <a:xfrm>
            <a:off x="1556792" y="4385823"/>
            <a:ext cx="316835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400" dirty="0" smtClean="0">
                <a:solidFill>
                  <a:schemeClr val="tx1"/>
                </a:solidFill>
                <a:latin typeface="HGP創英角ｺﾞｼｯｸUB" pitchFamily="50" charset="-128"/>
                <a:ea typeface="HGP創英角ｺﾞｼｯｸUB" pitchFamily="50" charset="-128"/>
              </a:rPr>
              <a:t>１</a:t>
            </a:r>
            <a:r>
              <a:rPr lang="en-US" altLang="ja-JP" sz="1400" dirty="0" smtClean="0">
                <a:solidFill>
                  <a:schemeClr val="tx1"/>
                </a:solidFill>
                <a:latin typeface="HGP創英角ｺﾞｼｯｸUB" pitchFamily="50" charset="-128"/>
                <a:ea typeface="HGP創英角ｺﾞｼｯｸUB" pitchFamily="50" charset="-128"/>
              </a:rPr>
              <a:t>. </a:t>
            </a:r>
            <a:r>
              <a:rPr lang="ja-JP" altLang="en-US" sz="1400" dirty="0" smtClean="0">
                <a:solidFill>
                  <a:schemeClr val="tx1"/>
                </a:solidFill>
                <a:latin typeface="HGP創英角ｺﾞｼｯｸUB" pitchFamily="50" charset="-128"/>
                <a:ea typeface="HGP創英角ｺﾞｼｯｸUB" pitchFamily="50" charset="-128"/>
              </a:rPr>
              <a:t>お申込</a:t>
            </a:r>
            <a:endParaRPr kumimoji="1" lang="ja-JP" altLang="en-US" sz="1400" dirty="0">
              <a:solidFill>
                <a:schemeClr val="tx1"/>
              </a:solidFill>
              <a:latin typeface="HGP創英角ｺﾞｼｯｸUB" pitchFamily="50" charset="-128"/>
              <a:ea typeface="HGP創英角ｺﾞｼｯｸUB" pitchFamily="50" charset="-128"/>
            </a:endParaRPr>
          </a:p>
        </p:txBody>
      </p:sp>
      <p:sp>
        <p:nvSpPr>
          <p:cNvPr id="60" name="下矢印 59"/>
          <p:cNvSpPr/>
          <p:nvPr/>
        </p:nvSpPr>
        <p:spPr>
          <a:xfrm>
            <a:off x="3789040" y="6732240"/>
            <a:ext cx="432048" cy="288032"/>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1" name="正方形/長方形 60"/>
          <p:cNvSpPr/>
          <p:nvPr/>
        </p:nvSpPr>
        <p:spPr>
          <a:xfrm>
            <a:off x="1556792" y="7020272"/>
            <a:ext cx="316835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1400" dirty="0" smtClean="0">
                <a:solidFill>
                  <a:schemeClr val="tx1"/>
                </a:solidFill>
                <a:latin typeface="HGP創英角ｺﾞｼｯｸUB" pitchFamily="50" charset="-128"/>
                <a:ea typeface="HGP創英角ｺﾞｼｯｸUB" pitchFamily="50" charset="-128"/>
              </a:rPr>
              <a:t>2. </a:t>
            </a:r>
            <a:r>
              <a:rPr lang="ja-JP" altLang="en-US" sz="1400" dirty="0" smtClean="0">
                <a:solidFill>
                  <a:schemeClr val="tx1"/>
                </a:solidFill>
                <a:latin typeface="HGP創英角ｺﾞｼｯｸUB" pitchFamily="50" charset="-128"/>
                <a:ea typeface="HGP創英角ｺﾞｼｯｸUB" pitchFamily="50" charset="-128"/>
              </a:rPr>
              <a:t>審査</a:t>
            </a:r>
            <a:endParaRPr kumimoji="1" lang="ja-JP" altLang="en-US" sz="1400" dirty="0">
              <a:solidFill>
                <a:schemeClr val="tx1"/>
              </a:solidFill>
              <a:latin typeface="HGP創英角ｺﾞｼｯｸUB" pitchFamily="50" charset="-128"/>
              <a:ea typeface="HGP創英角ｺﾞｼｯｸUB" pitchFamily="50" charset="-128"/>
            </a:endParaRPr>
          </a:p>
        </p:txBody>
      </p:sp>
      <p:sp>
        <p:nvSpPr>
          <p:cNvPr id="62" name="テキスト ボックス 61"/>
          <p:cNvSpPr txBox="1"/>
          <p:nvPr/>
        </p:nvSpPr>
        <p:spPr>
          <a:xfrm>
            <a:off x="1570975" y="7308304"/>
            <a:ext cx="5216493" cy="400110"/>
          </a:xfrm>
          <a:prstGeom prst="rect">
            <a:avLst/>
          </a:prstGeom>
          <a:noFill/>
        </p:spPr>
        <p:txBody>
          <a:bodyPr wrap="none" rtlCol="0">
            <a:spAutoFit/>
          </a:bodyPr>
          <a:lstStyle/>
          <a:p>
            <a:r>
              <a:rPr lang="ja-JP" altLang="en-US" sz="1000" dirty="0" smtClean="0"/>
              <a:t>マーチャント・サポート及びクレジットカード会社にて、事業内容や取扱商材などについて審査。</a:t>
            </a:r>
            <a:endParaRPr lang="en-US" altLang="ja-JP" sz="1000" dirty="0" smtClean="0"/>
          </a:p>
          <a:p>
            <a:r>
              <a:rPr lang="ja-JP" altLang="en-US" sz="1000" dirty="0" smtClean="0"/>
              <a:t>通常、審査には約</a:t>
            </a:r>
            <a:r>
              <a:rPr lang="en-US" altLang="ja-JP" sz="1000" dirty="0" smtClean="0"/>
              <a:t>10</a:t>
            </a:r>
            <a:r>
              <a:rPr lang="ja-JP" altLang="en-US" sz="1000" dirty="0" smtClean="0"/>
              <a:t>日ほどかかります。なお、審査費用は発生しません（無料）。</a:t>
            </a:r>
            <a:endParaRPr kumimoji="1" lang="ja-JP" altLang="en-US" sz="1000" dirty="0"/>
          </a:p>
        </p:txBody>
      </p:sp>
      <p:sp>
        <p:nvSpPr>
          <p:cNvPr id="63" name="下矢印 62"/>
          <p:cNvSpPr/>
          <p:nvPr/>
        </p:nvSpPr>
        <p:spPr>
          <a:xfrm>
            <a:off x="3789040" y="7740352"/>
            <a:ext cx="432048" cy="288032"/>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4" name="正方形/長方形 63"/>
          <p:cNvSpPr/>
          <p:nvPr/>
        </p:nvSpPr>
        <p:spPr>
          <a:xfrm>
            <a:off x="1556792" y="8028384"/>
            <a:ext cx="316835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1400" dirty="0" smtClean="0">
                <a:solidFill>
                  <a:schemeClr val="tx1"/>
                </a:solidFill>
                <a:latin typeface="HGP創英角ｺﾞｼｯｸUB" pitchFamily="50" charset="-128"/>
                <a:ea typeface="HGP創英角ｺﾞｼｯｸUB" pitchFamily="50" charset="-128"/>
              </a:rPr>
              <a:t>3. </a:t>
            </a:r>
            <a:r>
              <a:rPr lang="ja-JP" altLang="en-US" sz="1400" dirty="0" smtClean="0">
                <a:solidFill>
                  <a:schemeClr val="tx1"/>
                </a:solidFill>
                <a:latin typeface="HGP創英角ｺﾞｼｯｸUB" pitchFamily="50" charset="-128"/>
                <a:ea typeface="HGP創英角ｺﾞｼｯｸUB" pitchFamily="50" charset="-128"/>
              </a:rPr>
              <a:t>早期決済サービス開始</a:t>
            </a:r>
            <a:endParaRPr kumimoji="1" lang="ja-JP" altLang="en-US" sz="1400" dirty="0">
              <a:solidFill>
                <a:schemeClr val="tx1"/>
              </a:solidFill>
              <a:latin typeface="HGP創英角ｺﾞｼｯｸUB" pitchFamily="50" charset="-128"/>
              <a:ea typeface="HGP創英角ｺﾞｼｯｸUB" pitchFamily="50" charset="-128"/>
            </a:endParaRPr>
          </a:p>
        </p:txBody>
      </p:sp>
      <p:sp>
        <p:nvSpPr>
          <p:cNvPr id="65" name="テキスト ボックス 64"/>
          <p:cNvSpPr txBox="1"/>
          <p:nvPr/>
        </p:nvSpPr>
        <p:spPr>
          <a:xfrm>
            <a:off x="1641507" y="8388424"/>
            <a:ext cx="4198585" cy="707886"/>
          </a:xfrm>
          <a:prstGeom prst="rect">
            <a:avLst/>
          </a:prstGeom>
          <a:noFill/>
        </p:spPr>
        <p:txBody>
          <a:bodyPr wrap="none" rtlCol="0">
            <a:spAutoFit/>
          </a:bodyPr>
          <a:lstStyle/>
          <a:p>
            <a:r>
              <a:rPr lang="en-US" altLang="ja-JP" sz="1000" dirty="0" smtClean="0"/>
              <a:t>CAT</a:t>
            </a:r>
            <a:r>
              <a:rPr lang="ja-JP" altLang="en-US" sz="1000" dirty="0" smtClean="0"/>
              <a:t>端末設置後、早期決済サービスがご利用頂けます。</a:t>
            </a:r>
            <a:endParaRPr lang="en-US" altLang="ja-JP" sz="1000" dirty="0" smtClean="0"/>
          </a:p>
          <a:p>
            <a:r>
              <a:rPr lang="en-US" altLang="ja-JP" sz="1000" dirty="0" smtClean="0"/>
              <a:t>CAT</a:t>
            </a:r>
            <a:r>
              <a:rPr lang="ja-JP" altLang="en-US" sz="1000" dirty="0" smtClean="0"/>
              <a:t>端末を通してマーチャント・サポートに売上データが転送。</a:t>
            </a:r>
            <a:endParaRPr lang="en-US" altLang="ja-JP" sz="1000" dirty="0" smtClean="0"/>
          </a:p>
          <a:p>
            <a:r>
              <a:rPr lang="en-US" altLang="ja-JP" sz="1000" dirty="0" smtClean="0"/>
              <a:t>3</a:t>
            </a:r>
            <a:r>
              <a:rPr lang="ja-JP" altLang="en-US" sz="1000" dirty="0" smtClean="0"/>
              <a:t>日後（</a:t>
            </a:r>
            <a:r>
              <a:rPr lang="en-US" altLang="ja-JP" sz="1000" dirty="0" smtClean="0"/>
              <a:t>3</a:t>
            </a:r>
            <a:r>
              <a:rPr lang="ja-JP" altLang="en-US" sz="1000" dirty="0" smtClean="0"/>
              <a:t>銀行営業日以内）に貴社指定の銀行口座に代金が振込まれます。</a:t>
            </a:r>
            <a:endParaRPr lang="en-US" altLang="ja-JP" sz="1000" dirty="0" smtClean="0"/>
          </a:p>
          <a:p>
            <a:r>
              <a:rPr lang="en-US" altLang="ja-JP" sz="1000" dirty="0" smtClean="0"/>
              <a:t>※CAT</a:t>
            </a:r>
            <a:r>
              <a:rPr lang="ja-JP" altLang="en-US" sz="1000" dirty="0" smtClean="0"/>
              <a:t>端末はお申込いただいてから設置までに約</a:t>
            </a:r>
            <a:r>
              <a:rPr lang="en-US" altLang="ja-JP" sz="1000" dirty="0" smtClean="0"/>
              <a:t>2</a:t>
            </a:r>
            <a:r>
              <a:rPr lang="ja-JP" altLang="en-US" sz="1000" dirty="0" smtClean="0"/>
              <a:t>ヵ月かかります。</a:t>
            </a:r>
            <a:endParaRPr kumimoji="1" lang="ja-JP" altLang="en-US" sz="1000" dirty="0"/>
          </a:p>
        </p:txBody>
      </p:sp>
      <p:sp>
        <p:nvSpPr>
          <p:cNvPr id="66" name="正方形/長方形 65"/>
          <p:cNvSpPr/>
          <p:nvPr/>
        </p:nvSpPr>
        <p:spPr>
          <a:xfrm>
            <a:off x="5445295" y="9433607"/>
            <a:ext cx="1289135" cy="246221"/>
          </a:xfrm>
          <a:prstGeom prst="rect">
            <a:avLst/>
          </a:prstGeom>
        </p:spPr>
        <p:txBody>
          <a:bodyPr wrap="none">
            <a:spAutoFit/>
          </a:bodyPr>
          <a:lstStyle/>
          <a:p>
            <a:r>
              <a:rPr lang="ja-JP" altLang="en-US" sz="1000" dirty="0" smtClean="0"/>
              <a:t>ページの先頭に戻る</a:t>
            </a:r>
            <a:endParaRPr lang="ja-JP" altLang="en-US" sz="10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2403648" y="251520"/>
            <a:ext cx="2232248"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smtClean="0">
                <a:solidFill>
                  <a:srgbClr val="FF0000"/>
                </a:solidFill>
              </a:rPr>
              <a:t>サービス画面</a:t>
            </a:r>
            <a:endParaRPr kumimoji="1" lang="ja-JP" altLang="en-US" dirty="0">
              <a:solidFill>
                <a:srgbClr val="FF0000"/>
              </a:solidFill>
            </a:endParaRPr>
          </a:p>
        </p:txBody>
      </p:sp>
      <p:sp>
        <p:nvSpPr>
          <p:cNvPr id="15" name="テキスト ボックス 14"/>
          <p:cNvSpPr txBox="1"/>
          <p:nvPr/>
        </p:nvSpPr>
        <p:spPr>
          <a:xfrm>
            <a:off x="548680" y="1691680"/>
            <a:ext cx="3783408" cy="400110"/>
          </a:xfrm>
          <a:prstGeom prst="rect">
            <a:avLst/>
          </a:prstGeom>
          <a:noFill/>
        </p:spPr>
        <p:txBody>
          <a:bodyPr wrap="none" rtlCol="0">
            <a:spAutoFit/>
          </a:bodyPr>
          <a:lstStyle/>
          <a:p>
            <a:r>
              <a:rPr kumimoji="1" lang="ja-JP" altLang="en-US" sz="2000" dirty="0" smtClean="0">
                <a:latin typeface="HGP創英角ｺﾞｼｯｸUB" pitchFamily="50" charset="-128"/>
                <a:ea typeface="HGP創英角ｺﾞｼｯｸUB" pitchFamily="50" charset="-128"/>
              </a:rPr>
              <a:t>≪</a:t>
            </a:r>
            <a:r>
              <a:rPr kumimoji="1" lang="en-US" altLang="ja-JP" sz="2000" dirty="0" smtClean="0">
                <a:latin typeface="HGP創英角ｺﾞｼｯｸUB" pitchFamily="50" charset="-128"/>
                <a:ea typeface="HGP創英角ｺﾞｼｯｸUB" pitchFamily="50" charset="-128"/>
              </a:rPr>
              <a:t>Merchant Support</a:t>
            </a:r>
            <a:r>
              <a:rPr kumimoji="1" lang="ja-JP" altLang="en-US" sz="2000" dirty="0" smtClean="0">
                <a:latin typeface="HGP創英角ｺﾞｼｯｸUB" pitchFamily="50" charset="-128"/>
                <a:ea typeface="HGP創英角ｺﾞｼｯｸUB" pitchFamily="50" charset="-128"/>
              </a:rPr>
              <a:t>のサービス</a:t>
            </a:r>
            <a:r>
              <a:rPr lang="ja-JP" altLang="en-US" sz="2000" dirty="0" smtClean="0">
                <a:latin typeface="HGP創英角ｺﾞｼｯｸUB" pitchFamily="50" charset="-128"/>
                <a:ea typeface="HGP創英角ｺﾞｼｯｸUB" pitchFamily="50" charset="-128"/>
              </a:rPr>
              <a:t>≫</a:t>
            </a:r>
            <a:endParaRPr kumimoji="1" lang="ja-JP" altLang="en-US" sz="2000" dirty="0">
              <a:latin typeface="HGP創英角ｺﾞｼｯｸUB" pitchFamily="50" charset="-128"/>
              <a:ea typeface="HGP創英角ｺﾞｼｯｸUB" pitchFamily="50" charset="-128"/>
            </a:endParaRPr>
          </a:p>
        </p:txBody>
      </p:sp>
      <p:sp>
        <p:nvSpPr>
          <p:cNvPr id="16" name="正方形/長方形 15"/>
          <p:cNvSpPr/>
          <p:nvPr/>
        </p:nvSpPr>
        <p:spPr>
          <a:xfrm>
            <a:off x="44624" y="5076056"/>
            <a:ext cx="1152128" cy="36004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900" dirty="0" smtClean="0">
                <a:solidFill>
                  <a:schemeClr val="tx1"/>
                </a:solidFill>
                <a:latin typeface="+mn-ea"/>
              </a:rPr>
              <a:t>WeChat</a:t>
            </a:r>
            <a:r>
              <a:rPr kumimoji="1" lang="ja-JP" altLang="en-US" sz="900" dirty="0" smtClean="0">
                <a:solidFill>
                  <a:schemeClr val="tx1"/>
                </a:solidFill>
                <a:latin typeface="+mn-ea"/>
              </a:rPr>
              <a:t>決済</a:t>
            </a:r>
            <a:endParaRPr kumimoji="1" lang="ja-JP" altLang="en-US" sz="900" dirty="0">
              <a:solidFill>
                <a:schemeClr val="tx1"/>
              </a:solidFill>
              <a:latin typeface="+mn-ea"/>
            </a:endParaRPr>
          </a:p>
        </p:txBody>
      </p:sp>
      <p:sp>
        <p:nvSpPr>
          <p:cNvPr id="17" name="正方形/長方形 16"/>
          <p:cNvSpPr/>
          <p:nvPr/>
        </p:nvSpPr>
        <p:spPr>
          <a:xfrm>
            <a:off x="44624" y="5724128"/>
            <a:ext cx="1152128" cy="72008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800" dirty="0" smtClean="0">
                <a:solidFill>
                  <a:schemeClr val="tx1"/>
                </a:solidFill>
                <a:latin typeface="+mn-ea"/>
              </a:rPr>
              <a:t>WeChat</a:t>
            </a:r>
            <a:r>
              <a:rPr kumimoji="1" lang="ja-JP" altLang="en-US" sz="800" dirty="0" smtClean="0">
                <a:solidFill>
                  <a:schemeClr val="tx1"/>
                </a:solidFill>
                <a:latin typeface="+mn-ea"/>
              </a:rPr>
              <a:t>広告</a:t>
            </a:r>
            <a:endParaRPr kumimoji="1" lang="en-US" altLang="ja-JP" sz="800" dirty="0" smtClean="0">
              <a:solidFill>
                <a:schemeClr val="tx1"/>
              </a:solidFill>
              <a:latin typeface="+mn-ea"/>
            </a:endParaRPr>
          </a:p>
          <a:p>
            <a:r>
              <a:rPr kumimoji="1" lang="ja-JP" altLang="en-US" sz="800" dirty="0" smtClean="0">
                <a:solidFill>
                  <a:schemeClr val="tx1"/>
                </a:solidFill>
                <a:latin typeface="+mn-ea"/>
              </a:rPr>
              <a:t>        プロモーション</a:t>
            </a:r>
            <a:endParaRPr kumimoji="1" lang="en-US" altLang="ja-JP" sz="800" dirty="0" smtClean="0">
              <a:solidFill>
                <a:schemeClr val="tx1"/>
              </a:solidFill>
              <a:latin typeface="+mn-ea"/>
            </a:endParaRPr>
          </a:p>
          <a:p>
            <a:r>
              <a:rPr lang="en-US" altLang="ja-JP" sz="800" dirty="0" smtClean="0">
                <a:solidFill>
                  <a:schemeClr val="tx1"/>
                </a:solidFill>
                <a:latin typeface="+mn-ea"/>
              </a:rPr>
              <a:t>(</a:t>
            </a:r>
            <a:r>
              <a:rPr lang="ja-JP" altLang="en-US" sz="700" dirty="0" smtClean="0">
                <a:solidFill>
                  <a:schemeClr val="tx1"/>
                </a:solidFill>
                <a:latin typeface="+mn-ea"/>
              </a:rPr>
              <a:t>公式アカウント作成</a:t>
            </a:r>
            <a:r>
              <a:rPr lang="en-US" altLang="ja-JP" sz="800" dirty="0" smtClean="0">
                <a:solidFill>
                  <a:schemeClr val="tx1"/>
                </a:solidFill>
                <a:latin typeface="+mn-ea"/>
              </a:rPr>
              <a:t>)</a:t>
            </a:r>
            <a:endParaRPr kumimoji="1" lang="ja-JP" altLang="en-US" sz="800" dirty="0">
              <a:solidFill>
                <a:schemeClr val="tx1"/>
              </a:solidFill>
              <a:latin typeface="+mn-ea"/>
            </a:endParaRPr>
          </a:p>
        </p:txBody>
      </p:sp>
      <p:sp>
        <p:nvSpPr>
          <p:cNvPr id="18" name="正方形/長方形 17"/>
          <p:cNvSpPr/>
          <p:nvPr/>
        </p:nvSpPr>
        <p:spPr>
          <a:xfrm>
            <a:off x="44624" y="2123728"/>
            <a:ext cx="1152128" cy="50405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900" dirty="0" smtClean="0">
                <a:solidFill>
                  <a:schemeClr val="tx1"/>
                </a:solidFill>
                <a:latin typeface="+mn-ea"/>
              </a:rPr>
              <a:t>クレジットカード</a:t>
            </a:r>
            <a:r>
              <a:rPr lang="ja-JP" altLang="en-US" sz="900" dirty="0" smtClean="0">
                <a:solidFill>
                  <a:schemeClr val="tx1"/>
                </a:solidFill>
                <a:latin typeface="+mn-ea"/>
              </a:rPr>
              <a:t>決済</a:t>
            </a:r>
            <a:endParaRPr kumimoji="1" lang="en-US" altLang="ja-JP" sz="900" dirty="0" smtClean="0">
              <a:solidFill>
                <a:schemeClr val="tx1"/>
              </a:solidFill>
              <a:latin typeface="+mn-ea"/>
            </a:endParaRPr>
          </a:p>
          <a:p>
            <a:r>
              <a:rPr lang="ja-JP" altLang="en-US" sz="900" dirty="0" smtClean="0">
                <a:solidFill>
                  <a:schemeClr val="tx1"/>
                </a:solidFill>
                <a:latin typeface="+mn-ea"/>
              </a:rPr>
              <a:t>（早期）</a:t>
            </a:r>
            <a:r>
              <a:rPr kumimoji="1" lang="ja-JP" altLang="en-US" sz="900" dirty="0" smtClean="0">
                <a:solidFill>
                  <a:schemeClr val="tx1"/>
                </a:solidFill>
                <a:latin typeface="+mn-ea"/>
              </a:rPr>
              <a:t>＜店舗＞</a:t>
            </a:r>
            <a:endParaRPr kumimoji="1" lang="ja-JP" altLang="en-US" sz="900" dirty="0">
              <a:solidFill>
                <a:schemeClr val="tx1"/>
              </a:solidFill>
              <a:latin typeface="+mn-ea"/>
            </a:endParaRPr>
          </a:p>
        </p:txBody>
      </p:sp>
      <p:sp>
        <p:nvSpPr>
          <p:cNvPr id="19" name="正方形/長方形 18"/>
          <p:cNvSpPr/>
          <p:nvPr/>
        </p:nvSpPr>
        <p:spPr>
          <a:xfrm>
            <a:off x="44624" y="3563888"/>
            <a:ext cx="1152128" cy="57606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900" dirty="0" smtClean="0">
                <a:solidFill>
                  <a:schemeClr val="tx1"/>
                </a:solidFill>
                <a:latin typeface="+mn-ea"/>
              </a:rPr>
              <a:t>クレジットカード</a:t>
            </a:r>
            <a:r>
              <a:rPr lang="ja-JP" altLang="en-US" sz="900" dirty="0" smtClean="0">
                <a:solidFill>
                  <a:schemeClr val="tx1"/>
                </a:solidFill>
                <a:latin typeface="+mn-ea"/>
              </a:rPr>
              <a:t>決済</a:t>
            </a:r>
            <a:endParaRPr kumimoji="1" lang="en-US" altLang="ja-JP" sz="900" dirty="0" smtClean="0">
              <a:solidFill>
                <a:schemeClr val="tx1"/>
              </a:solidFill>
              <a:latin typeface="+mn-ea"/>
            </a:endParaRPr>
          </a:p>
          <a:p>
            <a:r>
              <a:rPr lang="ja-JP" altLang="en-US" sz="900" dirty="0" smtClean="0">
                <a:solidFill>
                  <a:schemeClr val="tx1"/>
                </a:solidFill>
                <a:latin typeface="+mn-ea"/>
              </a:rPr>
              <a:t>（早期）</a:t>
            </a:r>
            <a:r>
              <a:rPr kumimoji="1" lang="ja-JP" altLang="en-US" sz="900" dirty="0" smtClean="0">
                <a:solidFill>
                  <a:schemeClr val="tx1"/>
                </a:solidFill>
                <a:latin typeface="+mn-ea"/>
              </a:rPr>
              <a:t>＜</a:t>
            </a:r>
            <a:r>
              <a:rPr lang="en-US" altLang="ja-JP" sz="900" dirty="0" smtClean="0">
                <a:solidFill>
                  <a:schemeClr val="tx1"/>
                </a:solidFill>
                <a:latin typeface="+mn-ea"/>
              </a:rPr>
              <a:t>WEB</a:t>
            </a:r>
            <a:r>
              <a:rPr kumimoji="1" lang="ja-JP" altLang="en-US" sz="900" dirty="0" smtClean="0">
                <a:solidFill>
                  <a:schemeClr val="tx1"/>
                </a:solidFill>
                <a:latin typeface="+mn-ea"/>
              </a:rPr>
              <a:t>＞</a:t>
            </a:r>
            <a:endParaRPr kumimoji="1" lang="ja-JP" altLang="en-US" sz="900" dirty="0">
              <a:solidFill>
                <a:schemeClr val="tx1"/>
              </a:solidFill>
              <a:latin typeface="+mn-ea"/>
            </a:endParaRPr>
          </a:p>
        </p:txBody>
      </p:sp>
      <p:cxnSp>
        <p:nvCxnSpPr>
          <p:cNvPr id="24" name="直線コネクタ 23"/>
          <p:cNvCxnSpPr/>
          <p:nvPr/>
        </p:nvCxnSpPr>
        <p:spPr>
          <a:xfrm>
            <a:off x="260648" y="2123728"/>
            <a:ext cx="626469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線コネクタ 24"/>
          <p:cNvCxnSpPr/>
          <p:nvPr/>
        </p:nvCxnSpPr>
        <p:spPr>
          <a:xfrm>
            <a:off x="1196752" y="2195736"/>
            <a:ext cx="0" cy="640871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26" name="図表 25"/>
          <p:cNvGraphicFramePr/>
          <p:nvPr/>
        </p:nvGraphicFramePr>
        <p:xfrm>
          <a:off x="72008" y="1043608"/>
          <a:ext cx="6669360" cy="4320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2" name="グループ化 21"/>
          <p:cNvGrpSpPr/>
          <p:nvPr/>
        </p:nvGrpSpPr>
        <p:grpSpPr>
          <a:xfrm>
            <a:off x="2564904" y="251520"/>
            <a:ext cx="4711143" cy="677108"/>
            <a:chOff x="2564904" y="251520"/>
            <a:chExt cx="4711143" cy="677108"/>
          </a:xfrm>
        </p:grpSpPr>
        <p:sp>
          <p:nvSpPr>
            <p:cNvPr id="27" name="正方形/長方形 26"/>
            <p:cNvSpPr/>
            <p:nvPr/>
          </p:nvSpPr>
          <p:spPr>
            <a:xfrm>
              <a:off x="2564904" y="323528"/>
              <a:ext cx="792088" cy="28803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smtClean="0">
                  <a:solidFill>
                    <a:schemeClr val="tx1"/>
                  </a:solidFill>
                </a:rPr>
                <a:t>VISA</a:t>
              </a:r>
              <a:endParaRPr kumimoji="1" lang="ja-JP" altLang="en-US" sz="1600" dirty="0">
                <a:solidFill>
                  <a:schemeClr val="tx1"/>
                </a:solidFill>
              </a:endParaRPr>
            </a:p>
          </p:txBody>
        </p:sp>
        <p:sp>
          <p:nvSpPr>
            <p:cNvPr id="28" name="テキスト ボックス 27"/>
            <p:cNvSpPr txBox="1"/>
            <p:nvPr/>
          </p:nvSpPr>
          <p:spPr>
            <a:xfrm>
              <a:off x="5013176" y="251520"/>
              <a:ext cx="1844824" cy="677108"/>
            </a:xfrm>
            <a:prstGeom prst="rect">
              <a:avLst/>
            </a:prstGeom>
            <a:noFill/>
          </p:spPr>
          <p:txBody>
            <a:bodyPr wrap="square" rtlCol="0">
              <a:spAutoFit/>
            </a:bodyPr>
            <a:lstStyle/>
            <a:p>
              <a:r>
                <a:rPr kumimoji="1" lang="en-US" altLang="ja-JP" sz="1400" b="1" dirty="0" smtClean="0"/>
                <a:t>TEL </a:t>
              </a:r>
              <a:r>
                <a:rPr kumimoji="1" lang="ja-JP" altLang="en-US" sz="1400" b="1" dirty="0" smtClean="0"/>
                <a:t>　　</a:t>
              </a:r>
              <a:r>
                <a:rPr kumimoji="1" lang="en-US" altLang="ja-JP" sz="1400" b="1" dirty="0" smtClean="0"/>
                <a:t>03-6279-0521</a:t>
              </a:r>
            </a:p>
            <a:p>
              <a:r>
                <a:rPr lang="ja-JP" altLang="en-US" sz="1100" dirty="0" smtClean="0"/>
                <a:t>営業時間</a:t>
              </a:r>
              <a:r>
                <a:rPr lang="ja-JP" altLang="en-US" sz="1200" dirty="0" smtClean="0"/>
                <a:t>　</a:t>
              </a:r>
              <a:r>
                <a:rPr lang="ja-JP" altLang="en-US" sz="1100" dirty="0" smtClean="0"/>
                <a:t>平日</a:t>
              </a:r>
              <a:r>
                <a:rPr lang="en-US" altLang="ja-JP" sz="1200" dirty="0" smtClean="0"/>
                <a:t>9:00-17:00</a:t>
              </a:r>
            </a:p>
            <a:p>
              <a:endParaRPr kumimoji="1" lang="en-US" altLang="ja-JP" sz="1200" dirty="0" smtClean="0"/>
            </a:p>
          </p:txBody>
        </p:sp>
        <p:sp>
          <p:nvSpPr>
            <p:cNvPr id="29" name="正方形/長方形 28"/>
            <p:cNvSpPr/>
            <p:nvPr/>
          </p:nvSpPr>
          <p:spPr>
            <a:xfrm>
              <a:off x="3356992" y="323528"/>
              <a:ext cx="792088" cy="28589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000" dirty="0" smtClean="0">
                  <a:solidFill>
                    <a:schemeClr val="tx1"/>
                  </a:solidFill>
                </a:rPr>
                <a:t>MasterCard</a:t>
              </a:r>
              <a:endParaRPr kumimoji="1" lang="ja-JP" altLang="en-US" sz="1000" dirty="0">
                <a:solidFill>
                  <a:schemeClr val="tx1"/>
                </a:solidFill>
              </a:endParaRPr>
            </a:p>
          </p:txBody>
        </p:sp>
        <p:sp>
          <p:nvSpPr>
            <p:cNvPr id="30" name="正方形/長方形 29"/>
            <p:cNvSpPr/>
            <p:nvPr/>
          </p:nvSpPr>
          <p:spPr>
            <a:xfrm>
              <a:off x="4149080" y="323528"/>
              <a:ext cx="792088" cy="28589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smtClean="0">
                  <a:solidFill>
                    <a:schemeClr val="tx1"/>
                  </a:solidFill>
                </a:rPr>
                <a:t>銀聯</a:t>
              </a:r>
              <a:endParaRPr kumimoji="1" lang="ja-JP" altLang="en-US" sz="1600" dirty="0">
                <a:solidFill>
                  <a:schemeClr val="tx1"/>
                </a:solidFill>
              </a:endParaRPr>
            </a:p>
          </p:txBody>
        </p:sp>
        <p:sp>
          <p:nvSpPr>
            <p:cNvPr id="31" name="テキスト ボックス 30"/>
            <p:cNvSpPr txBox="1"/>
            <p:nvPr/>
          </p:nvSpPr>
          <p:spPr>
            <a:xfrm>
              <a:off x="5517232" y="637982"/>
              <a:ext cx="1758815" cy="261610"/>
            </a:xfrm>
            <a:prstGeom prst="rect">
              <a:avLst/>
            </a:prstGeom>
            <a:noFill/>
          </p:spPr>
          <p:txBody>
            <a:bodyPr wrap="square" rtlCol="0">
              <a:spAutoFit/>
            </a:bodyPr>
            <a:lstStyle/>
            <a:p>
              <a:r>
                <a:rPr kumimoji="1" lang="ja-JP" altLang="en-US" sz="1100" dirty="0" smtClean="0"/>
                <a:t>土・日・祝日　　休み</a:t>
              </a:r>
              <a:endParaRPr kumimoji="1" lang="en-US" altLang="ja-JP" sz="1100" dirty="0" smtClean="0"/>
            </a:p>
          </p:txBody>
        </p:sp>
      </p:grpSp>
      <p:graphicFrame>
        <p:nvGraphicFramePr>
          <p:cNvPr id="32" name="図表 31"/>
          <p:cNvGraphicFramePr/>
          <p:nvPr/>
        </p:nvGraphicFramePr>
        <p:xfrm>
          <a:off x="-27384" y="8928992"/>
          <a:ext cx="7101408" cy="25152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pSp>
        <p:nvGrpSpPr>
          <p:cNvPr id="3" name="グループ化 39"/>
          <p:cNvGrpSpPr/>
          <p:nvPr/>
        </p:nvGrpSpPr>
        <p:grpSpPr>
          <a:xfrm>
            <a:off x="-19368" y="7649180"/>
            <a:ext cx="2296240" cy="883260"/>
            <a:chOff x="0" y="5868144"/>
            <a:chExt cx="2566386" cy="883260"/>
          </a:xfrm>
        </p:grpSpPr>
        <p:sp>
          <p:nvSpPr>
            <p:cNvPr id="34" name="正方形/長方形 33"/>
            <p:cNvSpPr/>
            <p:nvPr/>
          </p:nvSpPr>
          <p:spPr>
            <a:xfrm>
              <a:off x="21647" y="5887308"/>
              <a:ext cx="1340767" cy="86409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000" dirty="0" smtClean="0">
                <a:solidFill>
                  <a:schemeClr val="tx1"/>
                </a:solidFill>
                <a:latin typeface="+mn-ea"/>
              </a:endParaRPr>
            </a:p>
            <a:p>
              <a:endParaRPr lang="en-US" altLang="ja-JP" sz="1000" dirty="0" smtClean="0">
                <a:solidFill>
                  <a:schemeClr val="tx1"/>
                </a:solidFill>
                <a:latin typeface="+mn-ea"/>
              </a:endParaRPr>
            </a:p>
          </p:txBody>
        </p:sp>
        <p:sp>
          <p:nvSpPr>
            <p:cNvPr id="35" name="テキスト ボックス 34"/>
            <p:cNvSpPr txBox="1"/>
            <p:nvPr/>
          </p:nvSpPr>
          <p:spPr>
            <a:xfrm>
              <a:off x="49522" y="5868144"/>
              <a:ext cx="1374509" cy="369332"/>
            </a:xfrm>
            <a:prstGeom prst="rect">
              <a:avLst/>
            </a:prstGeom>
            <a:noFill/>
          </p:spPr>
          <p:txBody>
            <a:bodyPr wrap="none" rtlCol="0">
              <a:spAutoFit/>
            </a:bodyPr>
            <a:lstStyle/>
            <a:p>
              <a:r>
                <a:rPr lang="ja-JP" altLang="en-US" sz="900" dirty="0" smtClean="0"/>
                <a:t>自動車関連業界</a:t>
              </a:r>
              <a:endParaRPr lang="en-US" altLang="ja-JP" sz="900" dirty="0" smtClean="0"/>
            </a:p>
            <a:p>
              <a:r>
                <a:rPr lang="ja-JP" altLang="en-US" sz="900" dirty="0" smtClean="0"/>
                <a:t>　　早期決済サービス</a:t>
              </a:r>
              <a:endParaRPr kumimoji="1" lang="ja-JP" altLang="en-US" sz="900" dirty="0"/>
            </a:p>
          </p:txBody>
        </p:sp>
        <p:sp>
          <p:nvSpPr>
            <p:cNvPr id="36" name="テキスト ボックス 35"/>
            <p:cNvSpPr txBox="1"/>
            <p:nvPr/>
          </p:nvSpPr>
          <p:spPr>
            <a:xfrm>
              <a:off x="0" y="6228184"/>
              <a:ext cx="2566386" cy="400110"/>
            </a:xfrm>
            <a:prstGeom prst="rect">
              <a:avLst/>
            </a:prstGeom>
            <a:noFill/>
          </p:spPr>
          <p:txBody>
            <a:bodyPr wrap="square" rtlCol="0">
              <a:spAutoFit/>
            </a:bodyPr>
            <a:lstStyle/>
            <a:p>
              <a:r>
                <a:rPr kumimoji="1" lang="en-US" altLang="ja-JP" sz="1000" dirty="0" smtClean="0">
                  <a:latin typeface="HGP創英角ｺﾞｼｯｸUB" pitchFamily="50" charset="-128"/>
                  <a:ea typeface="HGP創英角ｺﾞｼｯｸUB" pitchFamily="50" charset="-128"/>
                </a:rPr>
                <a:t>MS</a:t>
              </a:r>
              <a:r>
                <a:rPr kumimoji="1" lang="ja-JP" altLang="en-US" sz="1000" dirty="0" smtClean="0">
                  <a:latin typeface="HGP創英角ｺﾞｼｯｸUB" pitchFamily="50" charset="-128"/>
                  <a:ea typeface="HGP創英角ｺﾞｼｯｸUB" pitchFamily="50" charset="-128"/>
                </a:rPr>
                <a:t>カークレジット</a:t>
              </a:r>
              <a:endParaRPr kumimoji="1" lang="en-US" altLang="ja-JP" sz="1000" dirty="0" smtClean="0">
                <a:latin typeface="HGP創英角ｺﾞｼｯｸUB" pitchFamily="50" charset="-128"/>
                <a:ea typeface="HGP創英角ｺﾞｼｯｸUB" pitchFamily="50" charset="-128"/>
              </a:endParaRPr>
            </a:p>
            <a:p>
              <a:r>
                <a:rPr lang="ja-JP" altLang="en-US" sz="1000" dirty="0" smtClean="0">
                  <a:latin typeface="HGP創英角ｺﾞｼｯｸUB" pitchFamily="50" charset="-128"/>
                  <a:ea typeface="HGP創英角ｺﾞｼｯｸUB" pitchFamily="50" charset="-128"/>
                </a:rPr>
                <a:t>　　　　　　　株式会社</a:t>
              </a:r>
              <a:endParaRPr kumimoji="1" lang="ja-JP" altLang="en-US" sz="1000" dirty="0">
                <a:latin typeface="HGP創英角ｺﾞｼｯｸUB" pitchFamily="50" charset="-128"/>
                <a:ea typeface="HGP創英角ｺﾞｼｯｸUB" pitchFamily="50" charset="-128"/>
              </a:endParaRPr>
            </a:p>
          </p:txBody>
        </p:sp>
      </p:grpSp>
      <p:sp>
        <p:nvSpPr>
          <p:cNvPr id="39" name="テキスト ボックス 38"/>
          <p:cNvSpPr txBox="1"/>
          <p:nvPr/>
        </p:nvSpPr>
        <p:spPr>
          <a:xfrm>
            <a:off x="116632" y="149895"/>
            <a:ext cx="2808312" cy="461665"/>
          </a:xfrm>
          <a:prstGeom prst="rect">
            <a:avLst/>
          </a:prstGeom>
          <a:noFill/>
        </p:spPr>
        <p:txBody>
          <a:bodyPr wrap="square" rtlCol="0">
            <a:spAutoFit/>
          </a:bodyPr>
          <a:lstStyle/>
          <a:p>
            <a:r>
              <a:rPr kumimoji="1" lang="en-US" altLang="ja-JP" sz="2400" dirty="0" smtClean="0"/>
              <a:t>Merchant Support</a:t>
            </a:r>
            <a:endParaRPr kumimoji="1" lang="ja-JP" altLang="en-US" sz="2400" dirty="0"/>
          </a:p>
        </p:txBody>
      </p:sp>
      <p:sp>
        <p:nvSpPr>
          <p:cNvPr id="41" name="正方形/長方形 40"/>
          <p:cNvSpPr/>
          <p:nvPr/>
        </p:nvSpPr>
        <p:spPr>
          <a:xfrm>
            <a:off x="142160" y="2627784"/>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特徴・メリット</a:t>
            </a:r>
            <a:endParaRPr lang="en-US" altLang="ja-JP" sz="900" dirty="0" smtClean="0">
              <a:solidFill>
                <a:schemeClr val="tx1"/>
              </a:solidFill>
              <a:latin typeface="+mn-ea"/>
            </a:endParaRPr>
          </a:p>
        </p:txBody>
      </p:sp>
      <p:sp>
        <p:nvSpPr>
          <p:cNvPr id="42" name="正方形/長方形 41"/>
          <p:cNvSpPr/>
          <p:nvPr/>
        </p:nvSpPr>
        <p:spPr>
          <a:xfrm>
            <a:off x="142160" y="2843808"/>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700" dirty="0" smtClean="0">
                <a:solidFill>
                  <a:schemeClr val="tx1"/>
                </a:solidFill>
                <a:latin typeface="+mn-ea"/>
              </a:rPr>
              <a:t>サービス</a:t>
            </a:r>
            <a:r>
              <a:rPr lang="ja-JP" altLang="en-US" sz="900" dirty="0" smtClean="0">
                <a:solidFill>
                  <a:schemeClr val="tx1"/>
                </a:solidFill>
                <a:latin typeface="+mn-ea"/>
              </a:rPr>
              <a:t>の仕組み</a:t>
            </a:r>
            <a:endParaRPr lang="en-US" altLang="ja-JP" sz="900" dirty="0" smtClean="0">
              <a:solidFill>
                <a:schemeClr val="tx1"/>
              </a:solidFill>
              <a:latin typeface="+mn-ea"/>
            </a:endParaRPr>
          </a:p>
        </p:txBody>
      </p:sp>
      <p:sp>
        <p:nvSpPr>
          <p:cNvPr id="43" name="正方形/長方形 42"/>
          <p:cNvSpPr/>
          <p:nvPr/>
        </p:nvSpPr>
        <p:spPr>
          <a:xfrm>
            <a:off x="142160" y="3059832"/>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導入までの流れ</a:t>
            </a:r>
            <a:endParaRPr lang="en-US" altLang="ja-JP" sz="900" dirty="0" smtClean="0">
              <a:solidFill>
                <a:schemeClr val="tx1"/>
              </a:solidFill>
              <a:latin typeface="+mn-ea"/>
            </a:endParaRPr>
          </a:p>
        </p:txBody>
      </p:sp>
      <p:sp>
        <p:nvSpPr>
          <p:cNvPr id="44" name="正方形/長方形 43"/>
          <p:cNvSpPr/>
          <p:nvPr/>
        </p:nvSpPr>
        <p:spPr>
          <a:xfrm>
            <a:off x="142160" y="3275856"/>
            <a:ext cx="1041292" cy="216024"/>
          </a:xfrm>
          <a:prstGeom prst="rect">
            <a:avLst/>
          </a:prstGeom>
          <a:solidFill>
            <a:srgbClr val="FFC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900" dirty="0" smtClean="0">
                <a:solidFill>
                  <a:schemeClr val="tx1"/>
                </a:solidFill>
                <a:latin typeface="+mn-ea"/>
              </a:rPr>
              <a:t>FAQ</a:t>
            </a:r>
          </a:p>
        </p:txBody>
      </p:sp>
      <p:sp>
        <p:nvSpPr>
          <p:cNvPr id="46" name="正方形/長方形 45"/>
          <p:cNvSpPr/>
          <p:nvPr/>
        </p:nvSpPr>
        <p:spPr>
          <a:xfrm>
            <a:off x="142160" y="4139952"/>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特徴・メリット</a:t>
            </a:r>
            <a:endParaRPr lang="en-US" altLang="ja-JP" sz="900" dirty="0" smtClean="0">
              <a:solidFill>
                <a:schemeClr val="tx1"/>
              </a:solidFill>
              <a:latin typeface="+mn-ea"/>
            </a:endParaRPr>
          </a:p>
        </p:txBody>
      </p:sp>
      <p:sp>
        <p:nvSpPr>
          <p:cNvPr id="47" name="正方形/長方形 46"/>
          <p:cNvSpPr/>
          <p:nvPr/>
        </p:nvSpPr>
        <p:spPr>
          <a:xfrm>
            <a:off x="142160" y="4355976"/>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700" dirty="0" smtClean="0">
                <a:solidFill>
                  <a:schemeClr val="tx1"/>
                </a:solidFill>
                <a:latin typeface="+mn-ea"/>
              </a:rPr>
              <a:t>サービス</a:t>
            </a:r>
            <a:r>
              <a:rPr lang="ja-JP" altLang="en-US" sz="900" dirty="0" smtClean="0">
                <a:solidFill>
                  <a:schemeClr val="tx1"/>
                </a:solidFill>
                <a:latin typeface="+mn-ea"/>
              </a:rPr>
              <a:t>の仕組み</a:t>
            </a:r>
            <a:endParaRPr lang="en-US" altLang="ja-JP" sz="900" dirty="0" smtClean="0">
              <a:solidFill>
                <a:schemeClr val="tx1"/>
              </a:solidFill>
              <a:latin typeface="+mn-ea"/>
            </a:endParaRPr>
          </a:p>
        </p:txBody>
      </p:sp>
      <p:sp>
        <p:nvSpPr>
          <p:cNvPr id="48" name="正方形/長方形 47"/>
          <p:cNvSpPr/>
          <p:nvPr/>
        </p:nvSpPr>
        <p:spPr>
          <a:xfrm>
            <a:off x="142160" y="4572000"/>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導入までの流れ</a:t>
            </a:r>
            <a:endParaRPr lang="en-US" altLang="ja-JP" sz="900" dirty="0" smtClean="0">
              <a:solidFill>
                <a:schemeClr val="tx1"/>
              </a:solidFill>
              <a:latin typeface="+mn-ea"/>
            </a:endParaRPr>
          </a:p>
        </p:txBody>
      </p:sp>
      <p:sp>
        <p:nvSpPr>
          <p:cNvPr id="49" name="正方形/長方形 48"/>
          <p:cNvSpPr/>
          <p:nvPr/>
        </p:nvSpPr>
        <p:spPr>
          <a:xfrm>
            <a:off x="142160" y="4788024"/>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900" dirty="0" smtClean="0">
                <a:solidFill>
                  <a:schemeClr val="tx1"/>
                </a:solidFill>
                <a:latin typeface="+mn-ea"/>
              </a:rPr>
              <a:t>FAQ</a:t>
            </a:r>
          </a:p>
        </p:txBody>
      </p:sp>
      <p:sp>
        <p:nvSpPr>
          <p:cNvPr id="50" name="正方形/長方形 49"/>
          <p:cNvSpPr/>
          <p:nvPr/>
        </p:nvSpPr>
        <p:spPr>
          <a:xfrm>
            <a:off x="142160" y="5436096"/>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特徴・メリット</a:t>
            </a:r>
            <a:endParaRPr lang="en-US" altLang="ja-JP" sz="900" dirty="0" smtClean="0">
              <a:solidFill>
                <a:schemeClr val="tx1"/>
              </a:solidFill>
              <a:latin typeface="+mn-ea"/>
            </a:endParaRPr>
          </a:p>
        </p:txBody>
      </p:sp>
      <p:sp>
        <p:nvSpPr>
          <p:cNvPr id="51" name="正方形/長方形 50"/>
          <p:cNvSpPr/>
          <p:nvPr/>
        </p:nvSpPr>
        <p:spPr>
          <a:xfrm>
            <a:off x="142160" y="6444208"/>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800" dirty="0" smtClean="0">
                <a:solidFill>
                  <a:schemeClr val="tx1"/>
                </a:solidFill>
                <a:latin typeface="+mn-ea"/>
              </a:rPr>
              <a:t>特徴・メリット</a:t>
            </a:r>
            <a:endParaRPr lang="en-US" altLang="ja-JP" sz="800" dirty="0" smtClean="0">
              <a:solidFill>
                <a:schemeClr val="tx1"/>
              </a:solidFill>
              <a:latin typeface="+mn-ea"/>
            </a:endParaRPr>
          </a:p>
        </p:txBody>
      </p:sp>
      <p:sp>
        <p:nvSpPr>
          <p:cNvPr id="33" name="正方形/長方形 32"/>
          <p:cNvSpPr/>
          <p:nvPr/>
        </p:nvSpPr>
        <p:spPr>
          <a:xfrm>
            <a:off x="1412776" y="2123728"/>
            <a:ext cx="5112568" cy="2677656"/>
          </a:xfrm>
          <a:prstGeom prst="rect">
            <a:avLst/>
          </a:prstGeom>
        </p:spPr>
        <p:txBody>
          <a:bodyPr wrap="square">
            <a:spAutoFit/>
          </a:bodyPr>
          <a:lstStyle/>
          <a:p>
            <a:r>
              <a:rPr lang="en-US" altLang="ja-JP" sz="1050" dirty="0" smtClean="0"/>
              <a:t>Q1</a:t>
            </a:r>
            <a:r>
              <a:rPr lang="ja-JP" altLang="en-US" sz="1050" u="sng" dirty="0" smtClean="0"/>
              <a:t>： 加盟店とは何ですか？</a:t>
            </a:r>
          </a:p>
          <a:p>
            <a:r>
              <a:rPr lang="en-US" altLang="ja-JP" sz="1050" dirty="0" smtClean="0"/>
              <a:t>Q2</a:t>
            </a:r>
            <a:r>
              <a:rPr lang="ja-JP" altLang="en-US" sz="1050" u="sng" dirty="0" smtClean="0"/>
              <a:t>： 加盟店手数料とは何ですか？</a:t>
            </a:r>
          </a:p>
          <a:p>
            <a:r>
              <a:rPr lang="en-US" altLang="ja-JP" sz="1050" dirty="0" smtClean="0"/>
              <a:t>Q3</a:t>
            </a:r>
            <a:r>
              <a:rPr lang="ja-JP" altLang="en-US" sz="1050" dirty="0" smtClean="0"/>
              <a:t>： </a:t>
            </a:r>
            <a:r>
              <a:rPr lang="ja-JP" altLang="en-US" sz="1050" u="sng" dirty="0" smtClean="0"/>
              <a:t>クレジットカード端末機とは何ですか？</a:t>
            </a:r>
          </a:p>
          <a:p>
            <a:r>
              <a:rPr lang="en-US" altLang="ja-JP" sz="1050" dirty="0" smtClean="0"/>
              <a:t>Q4</a:t>
            </a:r>
            <a:r>
              <a:rPr lang="ja-JP" altLang="en-US" sz="1050" dirty="0" smtClean="0"/>
              <a:t>： </a:t>
            </a:r>
            <a:r>
              <a:rPr lang="ja-JP" altLang="en-US" sz="1050" u="sng" dirty="0" smtClean="0"/>
              <a:t>クレジットカード端末機ってうちの店に置けるの？</a:t>
            </a:r>
          </a:p>
          <a:p>
            <a:r>
              <a:rPr lang="en-US" altLang="ja-JP" sz="1050" dirty="0" smtClean="0"/>
              <a:t>Q5</a:t>
            </a:r>
            <a:r>
              <a:rPr lang="ja-JP" altLang="en-US" sz="1050" dirty="0" smtClean="0"/>
              <a:t>： </a:t>
            </a:r>
            <a:r>
              <a:rPr lang="ja-JP" altLang="en-US" sz="1050" u="sng" dirty="0" smtClean="0"/>
              <a:t>うちの店舗は、ブロードバンド対応で、</a:t>
            </a:r>
            <a:endParaRPr lang="en-US" altLang="ja-JP" sz="1050" u="sng" dirty="0" smtClean="0"/>
          </a:p>
          <a:p>
            <a:r>
              <a:rPr lang="ja-JP" altLang="en-US" sz="1050" u="sng" dirty="0" smtClean="0"/>
              <a:t>　　　ひかり回線を使っているけど。</a:t>
            </a:r>
          </a:p>
          <a:p>
            <a:r>
              <a:rPr lang="en-US" altLang="ja-JP" sz="1050" dirty="0" smtClean="0"/>
              <a:t>Q6</a:t>
            </a:r>
            <a:r>
              <a:rPr lang="ja-JP" altLang="en-US" sz="1050" dirty="0" smtClean="0"/>
              <a:t>： </a:t>
            </a:r>
            <a:r>
              <a:rPr lang="ja-JP" altLang="en-US" sz="1050" u="sng" dirty="0" smtClean="0"/>
              <a:t>オーソリゼーションとは何ですか？</a:t>
            </a:r>
          </a:p>
          <a:p>
            <a:r>
              <a:rPr lang="en-US" altLang="ja-JP" sz="1050" dirty="0" smtClean="0"/>
              <a:t>Q7</a:t>
            </a:r>
            <a:r>
              <a:rPr lang="ja-JP" altLang="en-US" sz="1050" dirty="0" smtClean="0"/>
              <a:t>： </a:t>
            </a:r>
            <a:r>
              <a:rPr lang="ja-JP" altLang="en-US" sz="1050" u="sng" dirty="0" smtClean="0"/>
              <a:t>承認番号とは何ですか？</a:t>
            </a:r>
          </a:p>
          <a:p>
            <a:r>
              <a:rPr lang="en-US" altLang="ja-JP" sz="1050" dirty="0" smtClean="0"/>
              <a:t>Q8</a:t>
            </a:r>
            <a:r>
              <a:rPr lang="ja-JP" altLang="en-US" sz="1050" dirty="0" smtClean="0"/>
              <a:t>： </a:t>
            </a:r>
            <a:r>
              <a:rPr lang="ja-JP" altLang="en-US" sz="1050" u="sng" dirty="0" smtClean="0"/>
              <a:t>分割払いとは、どのような支払方法ですか？</a:t>
            </a:r>
          </a:p>
          <a:p>
            <a:r>
              <a:rPr lang="en-US" altLang="ja-JP" sz="1050" dirty="0" smtClean="0"/>
              <a:t>Q9</a:t>
            </a:r>
            <a:r>
              <a:rPr lang="ja-JP" altLang="en-US" sz="1050" dirty="0" smtClean="0"/>
              <a:t>： </a:t>
            </a:r>
            <a:r>
              <a:rPr lang="ja-JP" altLang="en-US" sz="1050" u="sng" dirty="0" smtClean="0"/>
              <a:t>リボルビング払いとは、どのような支払方法ですか？</a:t>
            </a:r>
          </a:p>
          <a:p>
            <a:r>
              <a:rPr lang="en-US" altLang="ja-JP" sz="1050" dirty="0" smtClean="0"/>
              <a:t>Q10</a:t>
            </a:r>
            <a:r>
              <a:rPr lang="ja-JP" altLang="en-US" sz="1050" dirty="0" smtClean="0"/>
              <a:t>： </a:t>
            </a:r>
            <a:r>
              <a:rPr lang="ja-JP" altLang="en-US" sz="1050" u="sng" dirty="0" smtClean="0"/>
              <a:t>利用者の支払方法によって、</a:t>
            </a:r>
            <a:endParaRPr lang="en-US" altLang="ja-JP" sz="1050" u="sng" dirty="0" smtClean="0"/>
          </a:p>
          <a:p>
            <a:r>
              <a:rPr lang="ja-JP" altLang="en-US" sz="1050" u="sng" dirty="0" smtClean="0"/>
              <a:t>　　　　加盟店手数料は、異なりますか？</a:t>
            </a:r>
          </a:p>
          <a:p>
            <a:r>
              <a:rPr lang="en-US" altLang="ja-JP" sz="1050" dirty="0" smtClean="0"/>
              <a:t>Q11</a:t>
            </a:r>
            <a:r>
              <a:rPr lang="ja-JP" altLang="en-US" sz="1050" dirty="0" smtClean="0"/>
              <a:t>： </a:t>
            </a:r>
            <a:r>
              <a:rPr lang="ja-JP" altLang="en-US" sz="1050" u="sng" dirty="0" smtClean="0"/>
              <a:t>（飲食店の場合）営業許可証の写しの提出は必要ですか？</a:t>
            </a:r>
          </a:p>
          <a:p>
            <a:r>
              <a:rPr lang="en-US" altLang="ja-JP" sz="1050" dirty="0" smtClean="0"/>
              <a:t>Q12</a:t>
            </a:r>
            <a:r>
              <a:rPr lang="ja-JP" altLang="en-US" sz="1050" dirty="0" smtClean="0"/>
              <a:t>： </a:t>
            </a:r>
            <a:r>
              <a:rPr lang="ja-JP" altLang="en-US" sz="1050" u="sng" dirty="0" smtClean="0"/>
              <a:t>お客様にカードの引き落としがいつになるかと聞かれたら、</a:t>
            </a:r>
            <a:r>
              <a:rPr lang="ja-JP" altLang="en-US" sz="1050" dirty="0" smtClean="0"/>
              <a:t>　　　</a:t>
            </a:r>
            <a:endParaRPr lang="en-US" altLang="ja-JP" sz="1050" dirty="0" smtClean="0"/>
          </a:p>
          <a:p>
            <a:r>
              <a:rPr lang="ja-JP" altLang="en-US" sz="1050" dirty="0" smtClean="0"/>
              <a:t>　　　  </a:t>
            </a:r>
            <a:r>
              <a:rPr lang="ja-JP" altLang="en-US" sz="1050" u="sng" dirty="0" smtClean="0"/>
              <a:t>どのように回答すればよいですか？</a:t>
            </a:r>
          </a:p>
          <a:p>
            <a:r>
              <a:rPr lang="en-US" altLang="ja-JP" sz="1050" dirty="0" smtClean="0"/>
              <a:t>Q13</a:t>
            </a:r>
            <a:r>
              <a:rPr lang="ja-JP" altLang="en-US" sz="1050" u="sng" dirty="0" smtClean="0"/>
              <a:t>： ＩＣカードとは何ですか？</a:t>
            </a:r>
            <a:endParaRPr lang="ja-JP" altLang="en-US" sz="1050" u="sng" dirty="0"/>
          </a:p>
        </p:txBody>
      </p:sp>
      <p:sp>
        <p:nvSpPr>
          <p:cNvPr id="37" name="正方形/長方形 36"/>
          <p:cNvSpPr/>
          <p:nvPr/>
        </p:nvSpPr>
        <p:spPr>
          <a:xfrm>
            <a:off x="1412776" y="4716016"/>
            <a:ext cx="5112568" cy="3808735"/>
          </a:xfrm>
          <a:prstGeom prst="rect">
            <a:avLst/>
          </a:prstGeom>
        </p:spPr>
        <p:txBody>
          <a:bodyPr wrap="square">
            <a:spAutoFit/>
          </a:bodyPr>
          <a:lstStyle/>
          <a:p>
            <a:r>
              <a:rPr lang="en-US" altLang="ja-JP" sz="1050" dirty="0" smtClean="0"/>
              <a:t>Q14</a:t>
            </a:r>
            <a:r>
              <a:rPr lang="ja-JP" altLang="en-US" sz="1050" dirty="0" smtClean="0"/>
              <a:t>： </a:t>
            </a:r>
            <a:r>
              <a:rPr lang="ja-JP" altLang="en-US" sz="1050" u="sng" dirty="0" smtClean="0"/>
              <a:t>全てのクレジットカードが、</a:t>
            </a:r>
            <a:endParaRPr lang="en-US" altLang="ja-JP" sz="1050" u="sng" dirty="0" smtClean="0"/>
          </a:p>
          <a:p>
            <a:r>
              <a:rPr lang="ja-JP" altLang="en-US" sz="1050" dirty="0" smtClean="0"/>
              <a:t>　　　  </a:t>
            </a:r>
            <a:r>
              <a:rPr lang="ja-JP" altLang="en-US" sz="1050" u="sng" dirty="0" smtClean="0"/>
              <a:t>早期決済サービスの対象となるのですか？</a:t>
            </a:r>
          </a:p>
          <a:p>
            <a:r>
              <a:rPr lang="en-US" altLang="ja-JP" sz="1050" dirty="0" smtClean="0"/>
              <a:t>Q15</a:t>
            </a:r>
            <a:r>
              <a:rPr lang="ja-JP" altLang="en-US" sz="1050" dirty="0" smtClean="0"/>
              <a:t>： </a:t>
            </a:r>
            <a:r>
              <a:rPr lang="ja-JP" altLang="en-US" sz="1050" u="sng" dirty="0" smtClean="0"/>
              <a:t>他のカードの売上について、早期決済できないのですか？</a:t>
            </a:r>
          </a:p>
          <a:p>
            <a:r>
              <a:rPr lang="en-US" altLang="ja-JP" sz="1050" dirty="0" smtClean="0"/>
              <a:t>Q16</a:t>
            </a:r>
            <a:r>
              <a:rPr lang="ja-JP" altLang="en-US" sz="1050" dirty="0" smtClean="0"/>
              <a:t>： </a:t>
            </a:r>
            <a:r>
              <a:rPr lang="en-US" altLang="ja-JP" sz="1050" u="sng" dirty="0" smtClean="0"/>
              <a:t>3</a:t>
            </a:r>
            <a:r>
              <a:rPr lang="ja-JP" altLang="en-US" sz="1050" u="sng" dirty="0" smtClean="0"/>
              <a:t>営業日後振込とは、どのようなものですか？</a:t>
            </a:r>
          </a:p>
          <a:p>
            <a:r>
              <a:rPr lang="en-US" altLang="ja-JP" sz="1050" dirty="0" smtClean="0"/>
              <a:t>Q17</a:t>
            </a:r>
            <a:r>
              <a:rPr lang="ja-JP" altLang="en-US" sz="1050" dirty="0" smtClean="0"/>
              <a:t>： </a:t>
            </a:r>
            <a:r>
              <a:rPr lang="ja-JP" altLang="en-US" sz="1050" u="sng" dirty="0" smtClean="0"/>
              <a:t>なぜ</a:t>
            </a:r>
            <a:r>
              <a:rPr lang="en-US" altLang="ja-JP" sz="1050" u="sng" dirty="0" smtClean="0"/>
              <a:t>3</a:t>
            </a:r>
            <a:r>
              <a:rPr lang="ja-JP" altLang="en-US" sz="1050" u="sng" dirty="0" smtClean="0"/>
              <a:t>日後に支払えるのですか？</a:t>
            </a:r>
          </a:p>
          <a:p>
            <a:r>
              <a:rPr lang="en-US" altLang="ja-JP" sz="1050" dirty="0" smtClean="0"/>
              <a:t>Q18</a:t>
            </a:r>
            <a:r>
              <a:rPr lang="ja-JP" altLang="en-US" sz="1050" dirty="0" smtClean="0"/>
              <a:t>： </a:t>
            </a:r>
            <a:r>
              <a:rPr lang="ja-JP" altLang="en-US" sz="1050" u="sng" dirty="0" smtClean="0"/>
              <a:t>加盟店へのカード利用代金の支払は、</a:t>
            </a:r>
            <a:endParaRPr lang="en-US" altLang="ja-JP" sz="1050" u="sng" dirty="0" smtClean="0"/>
          </a:p>
          <a:p>
            <a:r>
              <a:rPr lang="ja-JP" altLang="en-US" sz="1050" dirty="0" smtClean="0"/>
              <a:t>　　　</a:t>
            </a:r>
            <a:r>
              <a:rPr lang="ja-JP" altLang="en-US" sz="1050" u="sng" dirty="0" smtClean="0"/>
              <a:t>　どのように行われますか？</a:t>
            </a:r>
          </a:p>
          <a:p>
            <a:r>
              <a:rPr lang="en-US" altLang="ja-JP" sz="1050" dirty="0" smtClean="0"/>
              <a:t>Q19</a:t>
            </a:r>
            <a:r>
              <a:rPr lang="ja-JP" altLang="en-US" sz="1050" dirty="0" smtClean="0"/>
              <a:t>： </a:t>
            </a:r>
            <a:r>
              <a:rPr lang="ja-JP" altLang="en-US" sz="1050" u="sng" dirty="0" smtClean="0"/>
              <a:t>支払方法は何が使えますか？</a:t>
            </a:r>
          </a:p>
          <a:p>
            <a:r>
              <a:rPr lang="en-US" altLang="ja-JP" sz="1050" dirty="0" smtClean="0"/>
              <a:t>Q20</a:t>
            </a:r>
            <a:r>
              <a:rPr lang="ja-JP" altLang="en-US" sz="1050" dirty="0" smtClean="0"/>
              <a:t>： </a:t>
            </a:r>
            <a:r>
              <a:rPr lang="ja-JP" altLang="en-US" sz="1050" u="sng" dirty="0" smtClean="0"/>
              <a:t>送金手数料は、かかりますか？</a:t>
            </a:r>
          </a:p>
          <a:p>
            <a:r>
              <a:rPr lang="en-US" altLang="ja-JP" sz="1050" dirty="0" smtClean="0"/>
              <a:t>Q21</a:t>
            </a:r>
            <a:r>
              <a:rPr lang="ja-JP" altLang="en-US" sz="1050" dirty="0" smtClean="0"/>
              <a:t>： </a:t>
            </a:r>
            <a:r>
              <a:rPr lang="ja-JP" altLang="en-US" sz="1050" u="sng" dirty="0" smtClean="0"/>
              <a:t>早期決済サービスの提供を受ける際に</a:t>
            </a:r>
            <a:r>
              <a:rPr lang="ja-JP" altLang="en-US" sz="1050" dirty="0" smtClean="0"/>
              <a:t>、</a:t>
            </a:r>
            <a:endParaRPr lang="en-US" altLang="ja-JP" sz="1050" dirty="0" smtClean="0"/>
          </a:p>
          <a:p>
            <a:r>
              <a:rPr lang="ja-JP" altLang="en-US" sz="1050" dirty="0" smtClean="0"/>
              <a:t>　　　  </a:t>
            </a:r>
            <a:r>
              <a:rPr lang="ja-JP" altLang="en-US" sz="1050" u="sng" dirty="0" smtClean="0"/>
              <a:t>上限売上金額などの何か制限はありますか？</a:t>
            </a:r>
          </a:p>
          <a:p>
            <a:r>
              <a:rPr lang="en-US" altLang="ja-JP" sz="1050" dirty="0" smtClean="0"/>
              <a:t>Q22</a:t>
            </a:r>
            <a:r>
              <a:rPr lang="ja-JP" altLang="en-US" sz="1050" dirty="0" smtClean="0"/>
              <a:t>： </a:t>
            </a:r>
            <a:r>
              <a:rPr lang="ja-JP" altLang="en-US" sz="1050" u="sng" dirty="0" smtClean="0"/>
              <a:t>個人事業主でも申込はできますか？</a:t>
            </a:r>
          </a:p>
          <a:p>
            <a:r>
              <a:rPr lang="en-US" altLang="ja-JP" sz="1050" dirty="0" smtClean="0"/>
              <a:t>Q23</a:t>
            </a:r>
            <a:r>
              <a:rPr lang="ja-JP" altLang="en-US" sz="1050" dirty="0" smtClean="0"/>
              <a:t>： </a:t>
            </a:r>
            <a:r>
              <a:rPr lang="ja-JP" altLang="en-US" sz="1050" u="sng" dirty="0" smtClean="0"/>
              <a:t>早期決済サービスを受けるための、条件はありますか？</a:t>
            </a:r>
          </a:p>
          <a:p>
            <a:r>
              <a:rPr lang="en-US" altLang="ja-JP" sz="1050" dirty="0" smtClean="0"/>
              <a:t>Q24</a:t>
            </a:r>
            <a:r>
              <a:rPr lang="ja-JP" altLang="en-US" sz="1050" dirty="0" smtClean="0"/>
              <a:t>： </a:t>
            </a:r>
            <a:r>
              <a:rPr lang="ja-JP" altLang="en-US" sz="1050" u="sng" dirty="0" smtClean="0"/>
              <a:t>入会にあたって、審査料や加盟料は発生しますか？</a:t>
            </a:r>
          </a:p>
          <a:p>
            <a:r>
              <a:rPr lang="en-US" altLang="ja-JP" sz="1050" dirty="0" smtClean="0"/>
              <a:t>Q25</a:t>
            </a:r>
            <a:r>
              <a:rPr lang="ja-JP" altLang="en-US" sz="1050" dirty="0" smtClean="0"/>
              <a:t>： </a:t>
            </a:r>
            <a:r>
              <a:rPr lang="ja-JP" altLang="en-US" sz="1050" u="sng" dirty="0" smtClean="0"/>
              <a:t>審査はどこが行うのですか？</a:t>
            </a:r>
          </a:p>
          <a:p>
            <a:r>
              <a:rPr lang="en-US" altLang="ja-JP" sz="1050" dirty="0" smtClean="0"/>
              <a:t>Q26</a:t>
            </a:r>
            <a:r>
              <a:rPr lang="ja-JP" altLang="en-US" sz="1050" dirty="0" smtClean="0"/>
              <a:t>： </a:t>
            </a:r>
            <a:r>
              <a:rPr lang="ja-JP" altLang="en-US" sz="1050" u="sng" dirty="0" smtClean="0"/>
              <a:t>使用開始までは、どれくらいかかりますか？</a:t>
            </a:r>
          </a:p>
          <a:p>
            <a:r>
              <a:rPr lang="en-US" altLang="ja-JP" sz="1050" dirty="0" smtClean="0"/>
              <a:t>Q27</a:t>
            </a:r>
            <a:r>
              <a:rPr lang="ja-JP" altLang="en-US" sz="1050" dirty="0" smtClean="0"/>
              <a:t>： </a:t>
            </a:r>
            <a:r>
              <a:rPr lang="ja-JP" altLang="en-US" sz="1050" u="sng" dirty="0" smtClean="0"/>
              <a:t>加盟後、加盟店手数料以外にかかる費用はありますか？</a:t>
            </a:r>
          </a:p>
          <a:p>
            <a:r>
              <a:rPr lang="en-US" altLang="ja-JP" sz="1050" dirty="0" smtClean="0"/>
              <a:t>Q28</a:t>
            </a:r>
            <a:r>
              <a:rPr lang="ja-JP" altLang="en-US" sz="1050" dirty="0" smtClean="0"/>
              <a:t>：</a:t>
            </a:r>
            <a:r>
              <a:rPr lang="ja-JP" altLang="en-US" sz="1050" u="sng" dirty="0" smtClean="0"/>
              <a:t> 複数の店舗がある場合の加盟店契約は、</a:t>
            </a:r>
            <a:endParaRPr lang="en-US" altLang="ja-JP" sz="1050" u="sng" dirty="0" smtClean="0"/>
          </a:p>
          <a:p>
            <a:r>
              <a:rPr lang="ja-JP" altLang="en-US" sz="1050" dirty="0" smtClean="0"/>
              <a:t>　　　  </a:t>
            </a:r>
            <a:r>
              <a:rPr lang="ja-JP" altLang="en-US" sz="1050" u="sng" dirty="0" smtClean="0"/>
              <a:t>どのようになりますか？</a:t>
            </a:r>
          </a:p>
          <a:p>
            <a:r>
              <a:rPr lang="en-US" altLang="ja-JP" sz="1050" dirty="0" smtClean="0"/>
              <a:t>Q29</a:t>
            </a:r>
            <a:r>
              <a:rPr lang="ja-JP" altLang="en-US" sz="1050" dirty="0" smtClean="0"/>
              <a:t>： </a:t>
            </a:r>
            <a:r>
              <a:rPr lang="ja-JP" altLang="en-US" sz="1050" u="sng" dirty="0" smtClean="0"/>
              <a:t>今、設置しているクレジットカード端末（ＣＡＴ）を</a:t>
            </a:r>
            <a:endParaRPr lang="en-US" altLang="ja-JP" sz="1050" u="sng" dirty="0" smtClean="0"/>
          </a:p>
          <a:p>
            <a:r>
              <a:rPr lang="ja-JP" altLang="en-US" sz="1050" dirty="0" smtClean="0"/>
              <a:t>　　　　</a:t>
            </a:r>
            <a:r>
              <a:rPr lang="ja-JP" altLang="en-US" sz="1050" u="sng" dirty="0" smtClean="0"/>
              <a:t>継続使用できますか？</a:t>
            </a:r>
          </a:p>
          <a:p>
            <a:r>
              <a:rPr lang="en-US" altLang="ja-JP" sz="1050" dirty="0" smtClean="0"/>
              <a:t>Q30</a:t>
            </a:r>
            <a:r>
              <a:rPr lang="ja-JP" altLang="en-US" sz="1050" dirty="0" smtClean="0"/>
              <a:t>： </a:t>
            </a:r>
            <a:r>
              <a:rPr lang="ja-JP" altLang="en-US" sz="1050" u="sng" dirty="0" smtClean="0"/>
              <a:t>明細書は、届きますか？</a:t>
            </a:r>
          </a:p>
          <a:p>
            <a:endParaRPr lang="ja-JP" altLang="en-US" sz="105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2403648" y="251520"/>
            <a:ext cx="2232248"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smtClean="0">
                <a:solidFill>
                  <a:srgbClr val="FF0000"/>
                </a:solidFill>
              </a:rPr>
              <a:t>サービス画面</a:t>
            </a:r>
            <a:endParaRPr kumimoji="1" lang="ja-JP" altLang="en-US" dirty="0">
              <a:solidFill>
                <a:srgbClr val="FF0000"/>
              </a:solidFill>
            </a:endParaRPr>
          </a:p>
        </p:txBody>
      </p:sp>
      <p:sp>
        <p:nvSpPr>
          <p:cNvPr id="15" name="テキスト ボックス 14"/>
          <p:cNvSpPr txBox="1"/>
          <p:nvPr/>
        </p:nvSpPr>
        <p:spPr>
          <a:xfrm>
            <a:off x="548680" y="1691680"/>
            <a:ext cx="3783408" cy="400110"/>
          </a:xfrm>
          <a:prstGeom prst="rect">
            <a:avLst/>
          </a:prstGeom>
          <a:noFill/>
        </p:spPr>
        <p:txBody>
          <a:bodyPr wrap="none" rtlCol="0">
            <a:spAutoFit/>
          </a:bodyPr>
          <a:lstStyle/>
          <a:p>
            <a:r>
              <a:rPr kumimoji="1" lang="ja-JP" altLang="en-US" sz="2000" dirty="0" smtClean="0">
                <a:latin typeface="HGP創英角ｺﾞｼｯｸUB" pitchFamily="50" charset="-128"/>
                <a:ea typeface="HGP創英角ｺﾞｼｯｸUB" pitchFamily="50" charset="-128"/>
              </a:rPr>
              <a:t>≪</a:t>
            </a:r>
            <a:r>
              <a:rPr kumimoji="1" lang="en-US" altLang="ja-JP" sz="2000" dirty="0" smtClean="0">
                <a:latin typeface="HGP創英角ｺﾞｼｯｸUB" pitchFamily="50" charset="-128"/>
                <a:ea typeface="HGP創英角ｺﾞｼｯｸUB" pitchFamily="50" charset="-128"/>
              </a:rPr>
              <a:t>Merchant Support</a:t>
            </a:r>
            <a:r>
              <a:rPr kumimoji="1" lang="ja-JP" altLang="en-US" sz="2000" dirty="0" smtClean="0">
                <a:latin typeface="HGP創英角ｺﾞｼｯｸUB" pitchFamily="50" charset="-128"/>
                <a:ea typeface="HGP創英角ｺﾞｼｯｸUB" pitchFamily="50" charset="-128"/>
              </a:rPr>
              <a:t>のサービス</a:t>
            </a:r>
            <a:r>
              <a:rPr lang="ja-JP" altLang="en-US" sz="2000" dirty="0" smtClean="0">
                <a:latin typeface="HGP創英角ｺﾞｼｯｸUB" pitchFamily="50" charset="-128"/>
                <a:ea typeface="HGP創英角ｺﾞｼｯｸUB" pitchFamily="50" charset="-128"/>
              </a:rPr>
              <a:t>≫</a:t>
            </a:r>
            <a:endParaRPr kumimoji="1" lang="ja-JP" altLang="en-US" sz="2000" dirty="0">
              <a:latin typeface="HGP創英角ｺﾞｼｯｸUB" pitchFamily="50" charset="-128"/>
              <a:ea typeface="HGP創英角ｺﾞｼｯｸUB" pitchFamily="50" charset="-128"/>
            </a:endParaRPr>
          </a:p>
        </p:txBody>
      </p:sp>
      <p:sp>
        <p:nvSpPr>
          <p:cNvPr id="16" name="正方形/長方形 15"/>
          <p:cNvSpPr/>
          <p:nvPr/>
        </p:nvSpPr>
        <p:spPr>
          <a:xfrm>
            <a:off x="44624" y="5076056"/>
            <a:ext cx="1152128" cy="36004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900" dirty="0" smtClean="0">
                <a:solidFill>
                  <a:schemeClr val="tx1"/>
                </a:solidFill>
                <a:latin typeface="+mn-ea"/>
              </a:rPr>
              <a:t>WeChat</a:t>
            </a:r>
            <a:r>
              <a:rPr kumimoji="1" lang="ja-JP" altLang="en-US" sz="900" dirty="0" smtClean="0">
                <a:solidFill>
                  <a:schemeClr val="tx1"/>
                </a:solidFill>
                <a:latin typeface="+mn-ea"/>
              </a:rPr>
              <a:t>決済</a:t>
            </a:r>
            <a:endParaRPr kumimoji="1" lang="ja-JP" altLang="en-US" sz="900" dirty="0">
              <a:solidFill>
                <a:schemeClr val="tx1"/>
              </a:solidFill>
              <a:latin typeface="+mn-ea"/>
            </a:endParaRPr>
          </a:p>
        </p:txBody>
      </p:sp>
      <p:sp>
        <p:nvSpPr>
          <p:cNvPr id="17" name="正方形/長方形 16"/>
          <p:cNvSpPr/>
          <p:nvPr/>
        </p:nvSpPr>
        <p:spPr>
          <a:xfrm>
            <a:off x="44624" y="5724128"/>
            <a:ext cx="1152128" cy="72008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800" dirty="0" smtClean="0">
                <a:solidFill>
                  <a:schemeClr val="tx1"/>
                </a:solidFill>
                <a:latin typeface="+mn-ea"/>
              </a:rPr>
              <a:t>WeChat</a:t>
            </a:r>
            <a:r>
              <a:rPr kumimoji="1" lang="ja-JP" altLang="en-US" sz="800" dirty="0" smtClean="0">
                <a:solidFill>
                  <a:schemeClr val="tx1"/>
                </a:solidFill>
                <a:latin typeface="+mn-ea"/>
              </a:rPr>
              <a:t>広告</a:t>
            </a:r>
            <a:endParaRPr kumimoji="1" lang="en-US" altLang="ja-JP" sz="800" dirty="0" smtClean="0">
              <a:solidFill>
                <a:schemeClr val="tx1"/>
              </a:solidFill>
              <a:latin typeface="+mn-ea"/>
            </a:endParaRPr>
          </a:p>
          <a:p>
            <a:r>
              <a:rPr kumimoji="1" lang="ja-JP" altLang="en-US" sz="800" dirty="0" smtClean="0">
                <a:solidFill>
                  <a:schemeClr val="tx1"/>
                </a:solidFill>
                <a:latin typeface="+mn-ea"/>
              </a:rPr>
              <a:t>        プロモーション</a:t>
            </a:r>
            <a:endParaRPr kumimoji="1" lang="en-US" altLang="ja-JP" sz="800" dirty="0" smtClean="0">
              <a:solidFill>
                <a:schemeClr val="tx1"/>
              </a:solidFill>
              <a:latin typeface="+mn-ea"/>
            </a:endParaRPr>
          </a:p>
          <a:p>
            <a:r>
              <a:rPr lang="en-US" altLang="ja-JP" sz="800" dirty="0" smtClean="0">
                <a:solidFill>
                  <a:schemeClr val="tx1"/>
                </a:solidFill>
                <a:latin typeface="+mn-ea"/>
              </a:rPr>
              <a:t>(</a:t>
            </a:r>
            <a:r>
              <a:rPr lang="ja-JP" altLang="en-US" sz="700" dirty="0" smtClean="0">
                <a:solidFill>
                  <a:schemeClr val="tx1"/>
                </a:solidFill>
                <a:latin typeface="+mn-ea"/>
              </a:rPr>
              <a:t>公式アカウント作成</a:t>
            </a:r>
            <a:r>
              <a:rPr lang="en-US" altLang="ja-JP" sz="800" dirty="0" smtClean="0">
                <a:solidFill>
                  <a:schemeClr val="tx1"/>
                </a:solidFill>
                <a:latin typeface="+mn-ea"/>
              </a:rPr>
              <a:t>)</a:t>
            </a:r>
            <a:endParaRPr kumimoji="1" lang="ja-JP" altLang="en-US" sz="800" dirty="0">
              <a:solidFill>
                <a:schemeClr val="tx1"/>
              </a:solidFill>
              <a:latin typeface="+mn-ea"/>
            </a:endParaRPr>
          </a:p>
        </p:txBody>
      </p:sp>
      <p:sp>
        <p:nvSpPr>
          <p:cNvPr id="18" name="正方形/長方形 17"/>
          <p:cNvSpPr/>
          <p:nvPr/>
        </p:nvSpPr>
        <p:spPr>
          <a:xfrm>
            <a:off x="44624" y="2123728"/>
            <a:ext cx="1152128" cy="50405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900" dirty="0" smtClean="0">
                <a:solidFill>
                  <a:schemeClr val="tx1"/>
                </a:solidFill>
                <a:latin typeface="+mn-ea"/>
              </a:rPr>
              <a:t>クレジットカード</a:t>
            </a:r>
            <a:r>
              <a:rPr lang="ja-JP" altLang="en-US" sz="900" dirty="0" smtClean="0">
                <a:solidFill>
                  <a:schemeClr val="tx1"/>
                </a:solidFill>
                <a:latin typeface="+mn-ea"/>
              </a:rPr>
              <a:t>決済</a:t>
            </a:r>
            <a:endParaRPr kumimoji="1" lang="en-US" altLang="ja-JP" sz="900" dirty="0" smtClean="0">
              <a:solidFill>
                <a:schemeClr val="tx1"/>
              </a:solidFill>
              <a:latin typeface="+mn-ea"/>
            </a:endParaRPr>
          </a:p>
          <a:p>
            <a:r>
              <a:rPr lang="ja-JP" altLang="en-US" sz="900" dirty="0" smtClean="0">
                <a:solidFill>
                  <a:schemeClr val="tx1"/>
                </a:solidFill>
                <a:latin typeface="+mn-ea"/>
              </a:rPr>
              <a:t>（早期）</a:t>
            </a:r>
            <a:r>
              <a:rPr kumimoji="1" lang="ja-JP" altLang="en-US" sz="900" dirty="0" smtClean="0">
                <a:solidFill>
                  <a:schemeClr val="tx1"/>
                </a:solidFill>
                <a:latin typeface="+mn-ea"/>
              </a:rPr>
              <a:t>＜店舗＞</a:t>
            </a:r>
            <a:endParaRPr kumimoji="1" lang="ja-JP" altLang="en-US" sz="900" dirty="0">
              <a:solidFill>
                <a:schemeClr val="tx1"/>
              </a:solidFill>
              <a:latin typeface="+mn-ea"/>
            </a:endParaRPr>
          </a:p>
        </p:txBody>
      </p:sp>
      <p:sp>
        <p:nvSpPr>
          <p:cNvPr id="19" name="正方形/長方形 18"/>
          <p:cNvSpPr/>
          <p:nvPr/>
        </p:nvSpPr>
        <p:spPr>
          <a:xfrm>
            <a:off x="44624" y="3563888"/>
            <a:ext cx="1152128" cy="57606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900" dirty="0" smtClean="0">
                <a:solidFill>
                  <a:schemeClr val="tx1"/>
                </a:solidFill>
                <a:latin typeface="+mn-ea"/>
              </a:rPr>
              <a:t>クレジットカード</a:t>
            </a:r>
            <a:r>
              <a:rPr lang="ja-JP" altLang="en-US" sz="900" dirty="0" smtClean="0">
                <a:solidFill>
                  <a:schemeClr val="tx1"/>
                </a:solidFill>
                <a:latin typeface="+mn-ea"/>
              </a:rPr>
              <a:t>決済</a:t>
            </a:r>
            <a:endParaRPr kumimoji="1" lang="en-US" altLang="ja-JP" sz="900" dirty="0" smtClean="0">
              <a:solidFill>
                <a:schemeClr val="tx1"/>
              </a:solidFill>
              <a:latin typeface="+mn-ea"/>
            </a:endParaRPr>
          </a:p>
          <a:p>
            <a:r>
              <a:rPr lang="ja-JP" altLang="en-US" sz="900" dirty="0" smtClean="0">
                <a:solidFill>
                  <a:schemeClr val="tx1"/>
                </a:solidFill>
                <a:latin typeface="+mn-ea"/>
              </a:rPr>
              <a:t>（早期）</a:t>
            </a:r>
            <a:r>
              <a:rPr kumimoji="1" lang="ja-JP" altLang="en-US" sz="900" dirty="0" smtClean="0">
                <a:solidFill>
                  <a:schemeClr val="tx1"/>
                </a:solidFill>
                <a:latin typeface="+mn-ea"/>
              </a:rPr>
              <a:t>＜</a:t>
            </a:r>
            <a:r>
              <a:rPr lang="en-US" altLang="ja-JP" sz="900" dirty="0" smtClean="0">
                <a:solidFill>
                  <a:schemeClr val="tx1"/>
                </a:solidFill>
                <a:latin typeface="+mn-ea"/>
              </a:rPr>
              <a:t>WEB</a:t>
            </a:r>
            <a:r>
              <a:rPr kumimoji="1" lang="ja-JP" altLang="en-US" sz="900" dirty="0" smtClean="0">
                <a:solidFill>
                  <a:schemeClr val="tx1"/>
                </a:solidFill>
                <a:latin typeface="+mn-ea"/>
              </a:rPr>
              <a:t>＞</a:t>
            </a:r>
            <a:endParaRPr kumimoji="1" lang="ja-JP" altLang="en-US" sz="900" dirty="0">
              <a:solidFill>
                <a:schemeClr val="tx1"/>
              </a:solidFill>
              <a:latin typeface="+mn-ea"/>
            </a:endParaRPr>
          </a:p>
        </p:txBody>
      </p:sp>
      <p:cxnSp>
        <p:nvCxnSpPr>
          <p:cNvPr id="24" name="直線コネクタ 23"/>
          <p:cNvCxnSpPr/>
          <p:nvPr/>
        </p:nvCxnSpPr>
        <p:spPr>
          <a:xfrm>
            <a:off x="260648" y="2123728"/>
            <a:ext cx="626469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線コネクタ 24"/>
          <p:cNvCxnSpPr/>
          <p:nvPr/>
        </p:nvCxnSpPr>
        <p:spPr>
          <a:xfrm>
            <a:off x="1196752" y="2195736"/>
            <a:ext cx="0" cy="640871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26" name="図表 25"/>
          <p:cNvGraphicFramePr/>
          <p:nvPr/>
        </p:nvGraphicFramePr>
        <p:xfrm>
          <a:off x="72008" y="1043608"/>
          <a:ext cx="6669360" cy="4320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2" name="グループ化 21"/>
          <p:cNvGrpSpPr/>
          <p:nvPr/>
        </p:nvGrpSpPr>
        <p:grpSpPr>
          <a:xfrm>
            <a:off x="2564904" y="251520"/>
            <a:ext cx="4711143" cy="677108"/>
            <a:chOff x="2564904" y="251520"/>
            <a:chExt cx="4711143" cy="677108"/>
          </a:xfrm>
        </p:grpSpPr>
        <p:sp>
          <p:nvSpPr>
            <p:cNvPr id="27" name="正方形/長方形 26"/>
            <p:cNvSpPr/>
            <p:nvPr/>
          </p:nvSpPr>
          <p:spPr>
            <a:xfrm>
              <a:off x="2564904" y="323528"/>
              <a:ext cx="792088" cy="28803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smtClean="0">
                  <a:solidFill>
                    <a:schemeClr val="tx1"/>
                  </a:solidFill>
                </a:rPr>
                <a:t>VISA</a:t>
              </a:r>
              <a:endParaRPr kumimoji="1" lang="ja-JP" altLang="en-US" sz="1600" dirty="0">
                <a:solidFill>
                  <a:schemeClr val="tx1"/>
                </a:solidFill>
              </a:endParaRPr>
            </a:p>
          </p:txBody>
        </p:sp>
        <p:sp>
          <p:nvSpPr>
            <p:cNvPr id="28" name="テキスト ボックス 27"/>
            <p:cNvSpPr txBox="1"/>
            <p:nvPr/>
          </p:nvSpPr>
          <p:spPr>
            <a:xfrm>
              <a:off x="5013176" y="251520"/>
              <a:ext cx="1844824" cy="677108"/>
            </a:xfrm>
            <a:prstGeom prst="rect">
              <a:avLst/>
            </a:prstGeom>
            <a:noFill/>
          </p:spPr>
          <p:txBody>
            <a:bodyPr wrap="square" rtlCol="0">
              <a:spAutoFit/>
            </a:bodyPr>
            <a:lstStyle/>
            <a:p>
              <a:r>
                <a:rPr kumimoji="1" lang="en-US" altLang="ja-JP" sz="1400" b="1" dirty="0" smtClean="0"/>
                <a:t>TEL </a:t>
              </a:r>
              <a:r>
                <a:rPr kumimoji="1" lang="ja-JP" altLang="en-US" sz="1400" b="1" dirty="0" smtClean="0"/>
                <a:t>　　</a:t>
              </a:r>
              <a:r>
                <a:rPr kumimoji="1" lang="en-US" altLang="ja-JP" sz="1400" b="1" dirty="0" smtClean="0"/>
                <a:t>03-6279-0521</a:t>
              </a:r>
            </a:p>
            <a:p>
              <a:r>
                <a:rPr lang="ja-JP" altLang="en-US" sz="1100" dirty="0" smtClean="0"/>
                <a:t>営業時間</a:t>
              </a:r>
              <a:r>
                <a:rPr lang="ja-JP" altLang="en-US" sz="1200" dirty="0" smtClean="0"/>
                <a:t>　</a:t>
              </a:r>
              <a:r>
                <a:rPr lang="ja-JP" altLang="en-US" sz="1100" dirty="0" smtClean="0"/>
                <a:t>平日</a:t>
              </a:r>
              <a:r>
                <a:rPr lang="en-US" altLang="ja-JP" sz="1200" dirty="0" smtClean="0"/>
                <a:t>9:00-17:00</a:t>
              </a:r>
            </a:p>
            <a:p>
              <a:endParaRPr kumimoji="1" lang="en-US" altLang="ja-JP" sz="1200" dirty="0" smtClean="0"/>
            </a:p>
          </p:txBody>
        </p:sp>
        <p:sp>
          <p:nvSpPr>
            <p:cNvPr id="29" name="正方形/長方形 28"/>
            <p:cNvSpPr/>
            <p:nvPr/>
          </p:nvSpPr>
          <p:spPr>
            <a:xfrm>
              <a:off x="3356992" y="323528"/>
              <a:ext cx="792088" cy="28589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000" dirty="0" smtClean="0">
                  <a:solidFill>
                    <a:schemeClr val="tx1"/>
                  </a:solidFill>
                </a:rPr>
                <a:t>MasterCard</a:t>
              </a:r>
              <a:endParaRPr kumimoji="1" lang="ja-JP" altLang="en-US" sz="1000" dirty="0">
                <a:solidFill>
                  <a:schemeClr val="tx1"/>
                </a:solidFill>
              </a:endParaRPr>
            </a:p>
          </p:txBody>
        </p:sp>
        <p:sp>
          <p:nvSpPr>
            <p:cNvPr id="30" name="正方形/長方形 29"/>
            <p:cNvSpPr/>
            <p:nvPr/>
          </p:nvSpPr>
          <p:spPr>
            <a:xfrm>
              <a:off x="4149080" y="323528"/>
              <a:ext cx="792088" cy="28589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smtClean="0">
                  <a:solidFill>
                    <a:schemeClr val="tx1"/>
                  </a:solidFill>
                </a:rPr>
                <a:t>銀聯</a:t>
              </a:r>
              <a:endParaRPr kumimoji="1" lang="ja-JP" altLang="en-US" sz="1600" dirty="0">
                <a:solidFill>
                  <a:schemeClr val="tx1"/>
                </a:solidFill>
              </a:endParaRPr>
            </a:p>
          </p:txBody>
        </p:sp>
        <p:sp>
          <p:nvSpPr>
            <p:cNvPr id="31" name="テキスト ボックス 30"/>
            <p:cNvSpPr txBox="1"/>
            <p:nvPr/>
          </p:nvSpPr>
          <p:spPr>
            <a:xfrm>
              <a:off x="5517232" y="637982"/>
              <a:ext cx="1758815" cy="261610"/>
            </a:xfrm>
            <a:prstGeom prst="rect">
              <a:avLst/>
            </a:prstGeom>
            <a:noFill/>
          </p:spPr>
          <p:txBody>
            <a:bodyPr wrap="square" rtlCol="0">
              <a:spAutoFit/>
            </a:bodyPr>
            <a:lstStyle/>
            <a:p>
              <a:r>
                <a:rPr kumimoji="1" lang="ja-JP" altLang="en-US" sz="1100" dirty="0" smtClean="0"/>
                <a:t>土・日・祝日　　休み</a:t>
              </a:r>
              <a:endParaRPr kumimoji="1" lang="en-US" altLang="ja-JP" sz="1100" dirty="0" smtClean="0"/>
            </a:p>
          </p:txBody>
        </p:sp>
      </p:grpSp>
      <p:graphicFrame>
        <p:nvGraphicFramePr>
          <p:cNvPr id="32" name="図表 31"/>
          <p:cNvGraphicFramePr/>
          <p:nvPr/>
        </p:nvGraphicFramePr>
        <p:xfrm>
          <a:off x="-27384" y="8928992"/>
          <a:ext cx="7101408" cy="25152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pSp>
        <p:nvGrpSpPr>
          <p:cNvPr id="3" name="グループ化 39"/>
          <p:cNvGrpSpPr/>
          <p:nvPr/>
        </p:nvGrpSpPr>
        <p:grpSpPr>
          <a:xfrm>
            <a:off x="-19368" y="7649180"/>
            <a:ext cx="2296240" cy="883260"/>
            <a:chOff x="0" y="5868144"/>
            <a:chExt cx="2566386" cy="883260"/>
          </a:xfrm>
        </p:grpSpPr>
        <p:sp>
          <p:nvSpPr>
            <p:cNvPr id="34" name="正方形/長方形 33"/>
            <p:cNvSpPr/>
            <p:nvPr/>
          </p:nvSpPr>
          <p:spPr>
            <a:xfrm>
              <a:off x="21647" y="5887308"/>
              <a:ext cx="1340767" cy="86409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000" dirty="0" smtClean="0">
                <a:solidFill>
                  <a:schemeClr val="tx1"/>
                </a:solidFill>
                <a:latin typeface="+mn-ea"/>
              </a:endParaRPr>
            </a:p>
            <a:p>
              <a:endParaRPr lang="en-US" altLang="ja-JP" sz="1000" dirty="0" smtClean="0">
                <a:solidFill>
                  <a:schemeClr val="tx1"/>
                </a:solidFill>
                <a:latin typeface="+mn-ea"/>
              </a:endParaRPr>
            </a:p>
          </p:txBody>
        </p:sp>
        <p:sp>
          <p:nvSpPr>
            <p:cNvPr id="35" name="テキスト ボックス 34"/>
            <p:cNvSpPr txBox="1"/>
            <p:nvPr/>
          </p:nvSpPr>
          <p:spPr>
            <a:xfrm>
              <a:off x="49522" y="5868144"/>
              <a:ext cx="1374509" cy="369332"/>
            </a:xfrm>
            <a:prstGeom prst="rect">
              <a:avLst/>
            </a:prstGeom>
            <a:noFill/>
          </p:spPr>
          <p:txBody>
            <a:bodyPr wrap="none" rtlCol="0">
              <a:spAutoFit/>
            </a:bodyPr>
            <a:lstStyle/>
            <a:p>
              <a:r>
                <a:rPr lang="ja-JP" altLang="en-US" sz="900" dirty="0" smtClean="0"/>
                <a:t>自動車関連業界</a:t>
              </a:r>
              <a:endParaRPr lang="en-US" altLang="ja-JP" sz="900" dirty="0" smtClean="0"/>
            </a:p>
            <a:p>
              <a:r>
                <a:rPr lang="ja-JP" altLang="en-US" sz="900" dirty="0" smtClean="0"/>
                <a:t>　　早期決済サービス</a:t>
              </a:r>
              <a:endParaRPr kumimoji="1" lang="ja-JP" altLang="en-US" sz="900" dirty="0"/>
            </a:p>
          </p:txBody>
        </p:sp>
        <p:sp>
          <p:nvSpPr>
            <p:cNvPr id="36" name="テキスト ボックス 35"/>
            <p:cNvSpPr txBox="1"/>
            <p:nvPr/>
          </p:nvSpPr>
          <p:spPr>
            <a:xfrm>
              <a:off x="0" y="6228184"/>
              <a:ext cx="2566386" cy="400110"/>
            </a:xfrm>
            <a:prstGeom prst="rect">
              <a:avLst/>
            </a:prstGeom>
            <a:noFill/>
          </p:spPr>
          <p:txBody>
            <a:bodyPr wrap="square" rtlCol="0">
              <a:spAutoFit/>
            </a:bodyPr>
            <a:lstStyle/>
            <a:p>
              <a:r>
                <a:rPr kumimoji="1" lang="en-US" altLang="ja-JP" sz="1000" dirty="0" smtClean="0">
                  <a:latin typeface="HGP創英角ｺﾞｼｯｸUB" pitchFamily="50" charset="-128"/>
                  <a:ea typeface="HGP創英角ｺﾞｼｯｸUB" pitchFamily="50" charset="-128"/>
                </a:rPr>
                <a:t>MS</a:t>
              </a:r>
              <a:r>
                <a:rPr kumimoji="1" lang="ja-JP" altLang="en-US" sz="1000" dirty="0" smtClean="0">
                  <a:latin typeface="HGP創英角ｺﾞｼｯｸUB" pitchFamily="50" charset="-128"/>
                  <a:ea typeface="HGP創英角ｺﾞｼｯｸUB" pitchFamily="50" charset="-128"/>
                </a:rPr>
                <a:t>カークレジット</a:t>
              </a:r>
              <a:endParaRPr kumimoji="1" lang="en-US" altLang="ja-JP" sz="1000" dirty="0" smtClean="0">
                <a:latin typeface="HGP創英角ｺﾞｼｯｸUB" pitchFamily="50" charset="-128"/>
                <a:ea typeface="HGP創英角ｺﾞｼｯｸUB" pitchFamily="50" charset="-128"/>
              </a:endParaRPr>
            </a:p>
            <a:p>
              <a:r>
                <a:rPr lang="ja-JP" altLang="en-US" sz="1000" dirty="0" smtClean="0">
                  <a:latin typeface="HGP創英角ｺﾞｼｯｸUB" pitchFamily="50" charset="-128"/>
                  <a:ea typeface="HGP創英角ｺﾞｼｯｸUB" pitchFamily="50" charset="-128"/>
                </a:rPr>
                <a:t>　　　　　　　株式会社</a:t>
              </a:r>
              <a:endParaRPr kumimoji="1" lang="ja-JP" altLang="en-US" sz="1000" dirty="0">
                <a:latin typeface="HGP創英角ｺﾞｼｯｸUB" pitchFamily="50" charset="-128"/>
                <a:ea typeface="HGP創英角ｺﾞｼｯｸUB" pitchFamily="50" charset="-128"/>
              </a:endParaRPr>
            </a:p>
          </p:txBody>
        </p:sp>
      </p:grpSp>
      <p:sp>
        <p:nvSpPr>
          <p:cNvPr id="39" name="テキスト ボックス 38"/>
          <p:cNvSpPr txBox="1"/>
          <p:nvPr/>
        </p:nvSpPr>
        <p:spPr>
          <a:xfrm>
            <a:off x="116632" y="149895"/>
            <a:ext cx="2808312" cy="461665"/>
          </a:xfrm>
          <a:prstGeom prst="rect">
            <a:avLst/>
          </a:prstGeom>
          <a:noFill/>
        </p:spPr>
        <p:txBody>
          <a:bodyPr wrap="square" rtlCol="0">
            <a:spAutoFit/>
          </a:bodyPr>
          <a:lstStyle/>
          <a:p>
            <a:r>
              <a:rPr kumimoji="1" lang="en-US" altLang="ja-JP" sz="2400" dirty="0" smtClean="0"/>
              <a:t>Merchant Support</a:t>
            </a:r>
            <a:endParaRPr kumimoji="1" lang="ja-JP" altLang="en-US" sz="2400" dirty="0"/>
          </a:p>
        </p:txBody>
      </p:sp>
      <p:sp>
        <p:nvSpPr>
          <p:cNvPr id="41" name="正方形/長方形 40"/>
          <p:cNvSpPr/>
          <p:nvPr/>
        </p:nvSpPr>
        <p:spPr>
          <a:xfrm>
            <a:off x="142160" y="2627784"/>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特徴・メリット</a:t>
            </a:r>
            <a:endParaRPr lang="en-US" altLang="ja-JP" sz="900" dirty="0" smtClean="0">
              <a:solidFill>
                <a:schemeClr val="tx1"/>
              </a:solidFill>
              <a:latin typeface="+mn-ea"/>
            </a:endParaRPr>
          </a:p>
        </p:txBody>
      </p:sp>
      <p:sp>
        <p:nvSpPr>
          <p:cNvPr id="42" name="正方形/長方形 41"/>
          <p:cNvSpPr/>
          <p:nvPr/>
        </p:nvSpPr>
        <p:spPr>
          <a:xfrm>
            <a:off x="142160" y="2843808"/>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700" dirty="0" smtClean="0">
                <a:solidFill>
                  <a:schemeClr val="tx1"/>
                </a:solidFill>
                <a:latin typeface="+mn-ea"/>
              </a:rPr>
              <a:t>サービス</a:t>
            </a:r>
            <a:r>
              <a:rPr lang="ja-JP" altLang="en-US" sz="900" dirty="0" smtClean="0">
                <a:solidFill>
                  <a:schemeClr val="tx1"/>
                </a:solidFill>
                <a:latin typeface="+mn-ea"/>
              </a:rPr>
              <a:t>の仕組み</a:t>
            </a:r>
            <a:endParaRPr lang="en-US" altLang="ja-JP" sz="900" dirty="0" smtClean="0">
              <a:solidFill>
                <a:schemeClr val="tx1"/>
              </a:solidFill>
              <a:latin typeface="+mn-ea"/>
            </a:endParaRPr>
          </a:p>
        </p:txBody>
      </p:sp>
      <p:sp>
        <p:nvSpPr>
          <p:cNvPr id="43" name="正方形/長方形 42"/>
          <p:cNvSpPr/>
          <p:nvPr/>
        </p:nvSpPr>
        <p:spPr>
          <a:xfrm>
            <a:off x="142160" y="3059832"/>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導入までの流れ</a:t>
            </a:r>
            <a:endParaRPr lang="en-US" altLang="ja-JP" sz="900" dirty="0" smtClean="0">
              <a:solidFill>
                <a:schemeClr val="tx1"/>
              </a:solidFill>
              <a:latin typeface="+mn-ea"/>
            </a:endParaRPr>
          </a:p>
        </p:txBody>
      </p:sp>
      <p:sp>
        <p:nvSpPr>
          <p:cNvPr id="44" name="正方形/長方形 43"/>
          <p:cNvSpPr/>
          <p:nvPr/>
        </p:nvSpPr>
        <p:spPr>
          <a:xfrm>
            <a:off x="142160" y="3275856"/>
            <a:ext cx="1041292" cy="216024"/>
          </a:xfrm>
          <a:prstGeom prst="rect">
            <a:avLst/>
          </a:prstGeom>
          <a:solidFill>
            <a:srgbClr val="FFC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900" dirty="0" smtClean="0">
                <a:solidFill>
                  <a:schemeClr val="tx1"/>
                </a:solidFill>
                <a:latin typeface="+mn-ea"/>
              </a:rPr>
              <a:t>FAQ</a:t>
            </a:r>
          </a:p>
        </p:txBody>
      </p:sp>
      <p:sp>
        <p:nvSpPr>
          <p:cNvPr id="46" name="正方形/長方形 45"/>
          <p:cNvSpPr/>
          <p:nvPr/>
        </p:nvSpPr>
        <p:spPr>
          <a:xfrm>
            <a:off x="142160" y="4139952"/>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特徴・メリット</a:t>
            </a:r>
            <a:endParaRPr lang="en-US" altLang="ja-JP" sz="900" dirty="0" smtClean="0">
              <a:solidFill>
                <a:schemeClr val="tx1"/>
              </a:solidFill>
              <a:latin typeface="+mn-ea"/>
            </a:endParaRPr>
          </a:p>
        </p:txBody>
      </p:sp>
      <p:sp>
        <p:nvSpPr>
          <p:cNvPr id="47" name="正方形/長方形 46"/>
          <p:cNvSpPr/>
          <p:nvPr/>
        </p:nvSpPr>
        <p:spPr>
          <a:xfrm>
            <a:off x="142160" y="4355976"/>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700" dirty="0" smtClean="0">
                <a:solidFill>
                  <a:schemeClr val="tx1"/>
                </a:solidFill>
                <a:latin typeface="+mn-ea"/>
              </a:rPr>
              <a:t>サービス</a:t>
            </a:r>
            <a:r>
              <a:rPr lang="ja-JP" altLang="en-US" sz="900" dirty="0" smtClean="0">
                <a:solidFill>
                  <a:schemeClr val="tx1"/>
                </a:solidFill>
                <a:latin typeface="+mn-ea"/>
              </a:rPr>
              <a:t>の仕組み</a:t>
            </a:r>
            <a:endParaRPr lang="en-US" altLang="ja-JP" sz="900" dirty="0" smtClean="0">
              <a:solidFill>
                <a:schemeClr val="tx1"/>
              </a:solidFill>
              <a:latin typeface="+mn-ea"/>
            </a:endParaRPr>
          </a:p>
        </p:txBody>
      </p:sp>
      <p:sp>
        <p:nvSpPr>
          <p:cNvPr id="48" name="正方形/長方形 47"/>
          <p:cNvSpPr/>
          <p:nvPr/>
        </p:nvSpPr>
        <p:spPr>
          <a:xfrm>
            <a:off x="142160" y="4572000"/>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導入までの流れ</a:t>
            </a:r>
            <a:endParaRPr lang="en-US" altLang="ja-JP" sz="900" dirty="0" smtClean="0">
              <a:solidFill>
                <a:schemeClr val="tx1"/>
              </a:solidFill>
              <a:latin typeface="+mn-ea"/>
            </a:endParaRPr>
          </a:p>
        </p:txBody>
      </p:sp>
      <p:sp>
        <p:nvSpPr>
          <p:cNvPr id="49" name="正方形/長方形 48"/>
          <p:cNvSpPr/>
          <p:nvPr/>
        </p:nvSpPr>
        <p:spPr>
          <a:xfrm>
            <a:off x="142160" y="4788024"/>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900" dirty="0" smtClean="0">
                <a:solidFill>
                  <a:schemeClr val="tx1"/>
                </a:solidFill>
                <a:latin typeface="+mn-ea"/>
              </a:rPr>
              <a:t>FAQ</a:t>
            </a:r>
          </a:p>
        </p:txBody>
      </p:sp>
      <p:sp>
        <p:nvSpPr>
          <p:cNvPr id="50" name="正方形/長方形 49"/>
          <p:cNvSpPr/>
          <p:nvPr/>
        </p:nvSpPr>
        <p:spPr>
          <a:xfrm>
            <a:off x="142160" y="5436096"/>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特徴・メリット</a:t>
            </a:r>
            <a:endParaRPr lang="en-US" altLang="ja-JP" sz="900" dirty="0" smtClean="0">
              <a:solidFill>
                <a:schemeClr val="tx1"/>
              </a:solidFill>
              <a:latin typeface="+mn-ea"/>
            </a:endParaRPr>
          </a:p>
        </p:txBody>
      </p:sp>
      <p:sp>
        <p:nvSpPr>
          <p:cNvPr id="51" name="正方形/長方形 50"/>
          <p:cNvSpPr/>
          <p:nvPr/>
        </p:nvSpPr>
        <p:spPr>
          <a:xfrm>
            <a:off x="142160" y="6444208"/>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800" dirty="0" smtClean="0">
                <a:solidFill>
                  <a:schemeClr val="tx1"/>
                </a:solidFill>
                <a:latin typeface="+mn-ea"/>
              </a:rPr>
              <a:t>特徴・メリット</a:t>
            </a:r>
            <a:endParaRPr lang="en-US" altLang="ja-JP" sz="800" dirty="0" smtClean="0">
              <a:solidFill>
                <a:schemeClr val="tx1"/>
              </a:solidFill>
              <a:latin typeface="+mn-ea"/>
            </a:endParaRPr>
          </a:p>
        </p:txBody>
      </p:sp>
      <p:grpSp>
        <p:nvGrpSpPr>
          <p:cNvPr id="33" name="グループ化 126"/>
          <p:cNvGrpSpPr/>
          <p:nvPr/>
        </p:nvGrpSpPr>
        <p:grpSpPr>
          <a:xfrm>
            <a:off x="5151773" y="8777918"/>
            <a:ext cx="144016" cy="144016"/>
            <a:chOff x="945791" y="4522572"/>
            <a:chExt cx="144016" cy="144016"/>
          </a:xfrm>
        </p:grpSpPr>
        <p:sp>
          <p:nvSpPr>
            <p:cNvPr id="37" name="二等辺三角形 36"/>
            <p:cNvSpPr/>
            <p:nvPr/>
          </p:nvSpPr>
          <p:spPr>
            <a:xfrm rot="5400000">
              <a:off x="987439" y="4556386"/>
              <a:ext cx="83132" cy="71665"/>
            </a:xfrm>
            <a:prstGeom prs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正方形/長方形 37"/>
            <p:cNvSpPr/>
            <p:nvPr/>
          </p:nvSpPr>
          <p:spPr>
            <a:xfrm>
              <a:off x="945791" y="4522572"/>
              <a:ext cx="144016" cy="1440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40" name="正方形/長方形 39"/>
          <p:cNvSpPr/>
          <p:nvPr/>
        </p:nvSpPr>
        <p:spPr>
          <a:xfrm>
            <a:off x="1268760" y="2123728"/>
            <a:ext cx="316835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fontAlgn="base">
              <a:spcBef>
                <a:spcPct val="0"/>
              </a:spcBef>
              <a:spcAft>
                <a:spcPct val="0"/>
              </a:spcAft>
            </a:pPr>
            <a:r>
              <a:rPr lang="ja-JP" altLang="ja-JP" sz="1400" b="1" dirty="0" smtClean="0">
                <a:solidFill>
                  <a:schemeClr val="tx1"/>
                </a:solidFill>
                <a:latin typeface="Arial" pitchFamily="34" charset="0"/>
                <a:ea typeface="ＭＳ Ｐゴシック" pitchFamily="50" charset="-128"/>
                <a:cs typeface="ＭＳ Ｐゴシック" pitchFamily="50" charset="-128"/>
              </a:rPr>
              <a:t>クレジットカード基礎 </a:t>
            </a:r>
            <a:endParaRPr lang="ja-JP" altLang="ja-JP" sz="1400" dirty="0" smtClean="0">
              <a:solidFill>
                <a:schemeClr val="tx1"/>
              </a:solidFill>
              <a:latin typeface="Arial" pitchFamily="34" charset="0"/>
              <a:ea typeface="ＭＳ Ｐゴシック" pitchFamily="50" charset="-128"/>
              <a:cs typeface="ＭＳ Ｐゴシック" pitchFamily="50" charset="-128"/>
            </a:endParaRPr>
          </a:p>
        </p:txBody>
      </p:sp>
      <p:sp>
        <p:nvSpPr>
          <p:cNvPr id="45" name="Rectangle 2"/>
          <p:cNvSpPr>
            <a:spLocks noChangeArrowheads="1"/>
          </p:cNvSpPr>
          <p:nvPr/>
        </p:nvSpPr>
        <p:spPr bwMode="auto">
          <a:xfrm>
            <a:off x="1340768" y="2195736"/>
            <a:ext cx="5904656" cy="6641797"/>
          </a:xfrm>
          <a:prstGeom prst="rect">
            <a:avLst/>
          </a:prstGeom>
          <a:noFill/>
          <a:ln w="9525">
            <a:noFill/>
            <a:miter lim="800000"/>
            <a:headEnd/>
            <a:tailEnd/>
          </a:ln>
          <a:effectLst/>
        </p:spPr>
        <p:txBody>
          <a:bodyPr vert="horz" wrap="square" lIns="0" tIns="179331" rIns="0" bIns="88872" numCol="1" anchor="ctr" anchorCtr="0" compatLnSpc="1">
            <a:prstTxWarp prst="textNoShape">
              <a:avLst/>
            </a:prstTxWarp>
            <a:spAutoFit/>
          </a:bodyPr>
          <a:lstStyle/>
          <a:p>
            <a:pPr marL="0" marR="0" lvl="0" indent="0" defTabSz="914400" rtl="0" eaLnBrk="0" fontAlgn="base" latinLnBrk="0" hangingPunct="0">
              <a:lnSpc>
                <a:spcPct val="100000"/>
              </a:lnSpc>
              <a:spcBef>
                <a:spcPct val="0"/>
              </a:spcBef>
              <a:spcAft>
                <a:spcPct val="0"/>
              </a:spcAft>
              <a:buClrTx/>
              <a:buSzTx/>
              <a:buFontTx/>
              <a:buNone/>
              <a:tabLst/>
            </a:pPr>
            <a:r>
              <a:rPr kumimoji="1" lang="ja-JP" altLang="ja-JP" sz="900" b="1" i="0" u="none" strike="noStrike" cap="none" normalizeH="0" baseline="0" dirty="0" smtClean="0">
                <a:ln>
                  <a:noFill/>
                </a:ln>
                <a:solidFill>
                  <a:srgbClr val="3D8200"/>
                </a:solidFill>
                <a:effectLst/>
                <a:latin typeface="Arial" pitchFamily="34" charset="0"/>
                <a:ea typeface="ＭＳ Ｐゴシック" pitchFamily="50" charset="-128"/>
                <a:cs typeface="ＭＳ Ｐゴシック" pitchFamily="50" charset="-128"/>
              </a:rPr>
              <a:t>Q1</a:t>
            </a:r>
            <a:r>
              <a:rPr kumimoji="1" lang="ja-JP" sz="900" b="1" i="0" u="none" strike="noStrike" cap="none" normalizeH="0" baseline="0" dirty="0" smtClean="0">
                <a:ln>
                  <a:noFill/>
                </a:ln>
                <a:solidFill>
                  <a:srgbClr val="3D8200"/>
                </a:solidFill>
                <a:effectLst/>
                <a:latin typeface="Arial" pitchFamily="34" charset="0"/>
                <a:ea typeface="ＭＳ Ｐゴシック" pitchFamily="50" charset="-128"/>
                <a:cs typeface="ＭＳ Ｐゴシック" pitchFamily="50" charset="-128"/>
              </a:rPr>
              <a:t>： 加盟店とは何ですか？</a:t>
            </a:r>
          </a:p>
          <a:p>
            <a:pPr marL="457200" marR="0" lvl="1" indent="0" defTabSz="914400" rtl="0" eaLnBrk="0" fontAlgn="base" latinLnBrk="0" hangingPunct="0">
              <a:lnSpc>
                <a:spcPct val="100000"/>
              </a:lnSpc>
              <a:spcBef>
                <a:spcPct val="0"/>
              </a:spcBef>
              <a:spcAft>
                <a:spcPct val="0"/>
              </a:spcAft>
              <a:buClrTx/>
              <a:buSzTx/>
              <a:buFontTx/>
              <a:buNone/>
              <a:tabLst/>
            </a:pPr>
            <a:r>
              <a:rPr kumimoji="1" lang="ja-JP" alt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rPr>
              <a:t>A1</a:t>
            </a:r>
            <a:r>
              <a:rPr kumimoji="1" 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rPr>
              <a:t>：クレジットカード会社と契約している小売店などのことを指します。</a:t>
            </a:r>
            <a:endParaRPr kumimoji="1" lang="en-US" alt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endParaRPr>
          </a:p>
          <a:p>
            <a:pPr marL="457200" marR="0" lvl="1" indent="0" defTabSz="914400" rtl="0" eaLnBrk="0" fontAlgn="base" latinLnBrk="0" hangingPunct="0">
              <a:lnSpc>
                <a:spcPct val="100000"/>
              </a:lnSpc>
              <a:spcBef>
                <a:spcPct val="0"/>
              </a:spcBef>
              <a:spcAft>
                <a:spcPct val="0"/>
              </a:spcAft>
              <a:buClrTx/>
              <a:buSzTx/>
              <a:buFontTx/>
              <a:buNone/>
              <a:tabLst/>
            </a:pPr>
            <a:r>
              <a:rPr kumimoji="1" 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rPr>
              <a:t>カード会員は、そのカード会社の加盟店でクレジットカードを利用することができます。</a:t>
            </a:r>
            <a:endParaRPr kumimoji="1" lang="en-US" alt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endParaRPr>
          </a:p>
          <a:p>
            <a:pPr marL="457200" marR="0" lvl="1" indent="0" defTabSz="914400" rtl="0" eaLnBrk="0" fontAlgn="base" latinLnBrk="0" hangingPunct="0">
              <a:lnSpc>
                <a:spcPct val="100000"/>
              </a:lnSpc>
              <a:spcBef>
                <a:spcPct val="0"/>
              </a:spcBef>
              <a:spcAft>
                <a:spcPct val="0"/>
              </a:spcAft>
              <a:buClrTx/>
              <a:buSzTx/>
              <a:buFontTx/>
              <a:buNone/>
              <a:tabLst/>
            </a:pPr>
            <a:r>
              <a:rPr kumimoji="1" 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rPr>
              <a:t>米国のクレジットカード業界では、一般的に「マーチャント（</a:t>
            </a:r>
            <a:r>
              <a:rPr kumimoji="1" lang="ja-JP" alt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rPr>
              <a:t>merchant</a:t>
            </a:r>
            <a:r>
              <a:rPr kumimoji="1" 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rPr>
              <a:t>）」と呼ぶ場合が多いようです。</a:t>
            </a:r>
          </a:p>
          <a:p>
            <a:pPr marL="0" marR="0" lvl="0" indent="0" algn="r" defTabSz="914400" rtl="0" eaLnBrk="0" fontAlgn="base" latinLnBrk="0" hangingPunct="0">
              <a:lnSpc>
                <a:spcPct val="100000"/>
              </a:lnSpc>
              <a:spcBef>
                <a:spcPct val="0"/>
              </a:spcBef>
              <a:spcAft>
                <a:spcPct val="0"/>
              </a:spcAft>
              <a:buClrTx/>
              <a:buSzTx/>
              <a:buFontTx/>
              <a:buNone/>
              <a:tabLst/>
            </a:pPr>
            <a:endParaRPr kumimoji="1" 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defTabSz="914400" rtl="0" eaLnBrk="0" fontAlgn="base" latinLnBrk="0" hangingPunct="0">
              <a:lnSpc>
                <a:spcPct val="100000"/>
              </a:lnSpc>
              <a:spcBef>
                <a:spcPct val="0"/>
              </a:spcBef>
              <a:spcAft>
                <a:spcPct val="0"/>
              </a:spcAft>
              <a:buClrTx/>
              <a:buSzTx/>
              <a:buFontTx/>
              <a:buNone/>
              <a:tabLst/>
            </a:pPr>
            <a:r>
              <a:rPr kumimoji="1" lang="ja-JP" altLang="ja-JP" sz="900" b="1" i="0" u="none" strike="noStrike" cap="none" normalizeH="0" baseline="0" dirty="0" smtClean="0">
                <a:ln>
                  <a:noFill/>
                </a:ln>
                <a:solidFill>
                  <a:srgbClr val="3D8200"/>
                </a:solidFill>
                <a:effectLst/>
                <a:latin typeface="Arial" pitchFamily="34" charset="0"/>
                <a:ea typeface="ＭＳ Ｐゴシック" pitchFamily="50" charset="-128"/>
                <a:cs typeface="ＭＳ Ｐゴシック" pitchFamily="50" charset="-128"/>
              </a:rPr>
              <a:t>Q2</a:t>
            </a:r>
            <a:r>
              <a:rPr kumimoji="1" lang="ja-JP" sz="900" b="1" i="0" u="none" strike="noStrike" cap="none" normalizeH="0" baseline="0" dirty="0" smtClean="0">
                <a:ln>
                  <a:noFill/>
                </a:ln>
                <a:solidFill>
                  <a:srgbClr val="3D8200"/>
                </a:solidFill>
                <a:effectLst/>
                <a:latin typeface="Arial" pitchFamily="34" charset="0"/>
                <a:ea typeface="ＭＳ Ｐゴシック" pitchFamily="50" charset="-128"/>
                <a:cs typeface="ＭＳ Ｐゴシック" pitchFamily="50" charset="-128"/>
              </a:rPr>
              <a:t>：　加盟店手数料とは何ですか？</a:t>
            </a:r>
          </a:p>
          <a:p>
            <a:pPr marL="457200" marR="0" lvl="1" indent="0" defTabSz="914400" rtl="0" eaLnBrk="0" fontAlgn="base" latinLnBrk="0" hangingPunct="0">
              <a:lnSpc>
                <a:spcPct val="100000"/>
              </a:lnSpc>
              <a:spcBef>
                <a:spcPct val="0"/>
              </a:spcBef>
              <a:spcAft>
                <a:spcPct val="0"/>
              </a:spcAft>
              <a:buClrTx/>
              <a:buSzTx/>
              <a:buFontTx/>
              <a:buNone/>
              <a:tabLst/>
            </a:pPr>
            <a:r>
              <a:rPr kumimoji="1" lang="ja-JP" alt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rPr>
              <a:t>A2</a:t>
            </a:r>
            <a:r>
              <a:rPr kumimoji="1" 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rPr>
              <a:t>： クレジットカードの加盟店（小売店）でカード会員（消費者）がカードによる買い物をした場合、</a:t>
            </a:r>
            <a:endParaRPr kumimoji="1" lang="en-US" alt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endParaRPr>
          </a:p>
          <a:p>
            <a:pPr marL="457200" marR="0" lvl="1" indent="0" defTabSz="914400" rtl="0" eaLnBrk="0" fontAlgn="base" latinLnBrk="0" hangingPunct="0">
              <a:lnSpc>
                <a:spcPct val="100000"/>
              </a:lnSpc>
              <a:spcBef>
                <a:spcPct val="0"/>
              </a:spcBef>
              <a:spcAft>
                <a:spcPct val="0"/>
              </a:spcAft>
              <a:buClrTx/>
              <a:buSzTx/>
              <a:buFontTx/>
              <a:buNone/>
              <a:tabLst/>
            </a:pPr>
            <a:r>
              <a:rPr kumimoji="1" 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rPr>
              <a:t>その加盟店がクレジットカード会社に支払う手数料のことです。</a:t>
            </a:r>
            <a:endParaRPr kumimoji="1" lang="en-US" alt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endParaRPr>
          </a:p>
          <a:p>
            <a:pPr marL="457200" marR="0" lvl="1" indent="0" defTabSz="914400" rtl="0" eaLnBrk="0" fontAlgn="base" latinLnBrk="0" hangingPunct="0">
              <a:lnSpc>
                <a:spcPct val="100000"/>
              </a:lnSpc>
              <a:spcBef>
                <a:spcPct val="0"/>
              </a:spcBef>
              <a:spcAft>
                <a:spcPct val="0"/>
              </a:spcAft>
              <a:buClrTx/>
              <a:buSzTx/>
              <a:buFontTx/>
              <a:buNone/>
              <a:tabLst/>
            </a:pPr>
            <a:r>
              <a:rPr kumimoji="1" 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rPr>
              <a:t>なお、カード会社が加盟店に「立替払い」をする際には</a:t>
            </a:r>
            <a:r>
              <a:rPr lang="ja-JP" altLang="en-US" sz="900" dirty="0" smtClean="0">
                <a:latin typeface="Arial" pitchFamily="34" charset="0"/>
                <a:ea typeface="ＭＳ Ｐゴシック" pitchFamily="50" charset="-128"/>
                <a:cs typeface="ＭＳ Ｐゴシック" pitchFamily="50" charset="-128"/>
              </a:rPr>
              <a:t>、</a:t>
            </a:r>
            <a:endParaRPr kumimoji="1" lang="en-US" alt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endParaRPr>
          </a:p>
          <a:p>
            <a:pPr marL="457200" marR="0" lvl="1" indent="0" defTabSz="914400" rtl="0" eaLnBrk="0" fontAlgn="base" latinLnBrk="0" hangingPunct="0">
              <a:lnSpc>
                <a:spcPct val="100000"/>
              </a:lnSpc>
              <a:spcBef>
                <a:spcPct val="0"/>
              </a:spcBef>
              <a:spcAft>
                <a:spcPct val="0"/>
              </a:spcAft>
              <a:buClrTx/>
              <a:buSzTx/>
              <a:buFontTx/>
              <a:buNone/>
              <a:tabLst/>
            </a:pPr>
            <a:r>
              <a:rPr kumimoji="1" 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rPr>
              <a:t>売上代金から加盟店手数料を差し引いた金額を支払うことになります。</a:t>
            </a:r>
          </a:p>
          <a:p>
            <a:pPr marL="0" marR="0" lvl="0" indent="0" algn="r" defTabSz="914400" rtl="0" eaLnBrk="0" fontAlgn="base" latinLnBrk="0" hangingPunct="0">
              <a:lnSpc>
                <a:spcPct val="100000"/>
              </a:lnSpc>
              <a:spcBef>
                <a:spcPct val="0"/>
              </a:spcBef>
              <a:spcAft>
                <a:spcPct val="0"/>
              </a:spcAft>
              <a:buClrTx/>
              <a:buSzTx/>
              <a:buFontTx/>
              <a:buNone/>
              <a:tabLst/>
            </a:pPr>
            <a:endParaRPr kumimoji="1" 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defTabSz="914400" rtl="0" eaLnBrk="0" fontAlgn="base" latinLnBrk="0" hangingPunct="0">
              <a:lnSpc>
                <a:spcPct val="100000"/>
              </a:lnSpc>
              <a:spcBef>
                <a:spcPct val="0"/>
              </a:spcBef>
              <a:spcAft>
                <a:spcPct val="0"/>
              </a:spcAft>
              <a:buClrTx/>
              <a:buSzTx/>
              <a:buFontTx/>
              <a:buNone/>
              <a:tabLst/>
            </a:pPr>
            <a:r>
              <a:rPr kumimoji="1" lang="ja-JP" altLang="ja-JP" sz="900" b="1" i="0" u="none" strike="noStrike" cap="none" normalizeH="0" baseline="0" dirty="0" smtClean="0">
                <a:ln>
                  <a:noFill/>
                </a:ln>
                <a:solidFill>
                  <a:srgbClr val="3D8200"/>
                </a:solidFill>
                <a:effectLst/>
                <a:latin typeface="Arial" pitchFamily="34" charset="0"/>
                <a:ea typeface="ＭＳ Ｐゴシック" pitchFamily="50" charset="-128"/>
                <a:cs typeface="ＭＳ Ｐゴシック" pitchFamily="50" charset="-128"/>
              </a:rPr>
              <a:t>Q3</a:t>
            </a:r>
            <a:r>
              <a:rPr kumimoji="1" lang="ja-JP" sz="900" b="1" i="0" u="none" strike="noStrike" cap="none" normalizeH="0" baseline="0" dirty="0" smtClean="0">
                <a:ln>
                  <a:noFill/>
                </a:ln>
                <a:solidFill>
                  <a:srgbClr val="3D8200"/>
                </a:solidFill>
                <a:effectLst/>
                <a:latin typeface="Arial" pitchFamily="34" charset="0"/>
                <a:ea typeface="ＭＳ Ｐゴシック" pitchFamily="50" charset="-128"/>
                <a:cs typeface="ＭＳ Ｐゴシック" pitchFamily="50" charset="-128"/>
              </a:rPr>
              <a:t>： クレジットカード端末機とは何ですか？ </a:t>
            </a:r>
          </a:p>
          <a:p>
            <a:pPr marL="457200" marR="0" lvl="1" indent="0" defTabSz="914400" rtl="0" eaLnBrk="0" fontAlgn="base" latinLnBrk="0" hangingPunct="0">
              <a:lnSpc>
                <a:spcPct val="100000"/>
              </a:lnSpc>
              <a:spcBef>
                <a:spcPct val="0"/>
              </a:spcBef>
              <a:spcAft>
                <a:spcPct val="0"/>
              </a:spcAft>
              <a:buClrTx/>
              <a:buSzTx/>
              <a:buFontTx/>
              <a:buNone/>
              <a:tabLst/>
            </a:pPr>
            <a:r>
              <a:rPr kumimoji="1" lang="ja-JP" alt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rPr>
              <a:t>A3</a:t>
            </a:r>
            <a:r>
              <a:rPr kumimoji="1" 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rPr>
              <a:t>： 電話回線を用いてカードチェックや売上送信を行う機械です。</a:t>
            </a:r>
            <a:endParaRPr kumimoji="1" lang="en-US" alt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endParaRPr>
          </a:p>
          <a:p>
            <a:pPr marL="457200" marR="0" lvl="1" indent="0" defTabSz="914400" rtl="0" eaLnBrk="0" fontAlgn="base" latinLnBrk="0" hangingPunct="0">
              <a:lnSpc>
                <a:spcPct val="100000"/>
              </a:lnSpc>
              <a:spcBef>
                <a:spcPct val="0"/>
              </a:spcBef>
              <a:spcAft>
                <a:spcPct val="0"/>
              </a:spcAft>
              <a:buClrTx/>
              <a:buSzTx/>
              <a:buFontTx/>
              <a:buNone/>
              <a:tabLst/>
            </a:pPr>
            <a:r>
              <a:rPr kumimoji="1" 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rPr>
              <a:t>スピーディーな処理により、レジでお客様をお待たせしません。通称</a:t>
            </a:r>
            <a:r>
              <a:rPr kumimoji="1" lang="ja-JP" alt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rPr>
              <a:t>CAT</a:t>
            </a:r>
            <a:r>
              <a:rPr kumimoji="1" 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rPr>
              <a:t>（キャット）と言われています。</a:t>
            </a:r>
          </a:p>
          <a:p>
            <a:pPr marL="0" marR="0" lvl="0" indent="0" algn="r" defTabSz="914400" rtl="0" eaLnBrk="0" fontAlgn="base" latinLnBrk="0" hangingPunct="0">
              <a:lnSpc>
                <a:spcPct val="100000"/>
              </a:lnSpc>
              <a:spcBef>
                <a:spcPct val="0"/>
              </a:spcBef>
              <a:spcAft>
                <a:spcPct val="0"/>
              </a:spcAft>
              <a:buClrTx/>
              <a:buSzTx/>
              <a:buFontTx/>
              <a:buNone/>
              <a:tabLst/>
            </a:pPr>
            <a:endParaRPr kumimoji="1" lang="ja-JP" sz="900" b="0" i="0" u="none" strike="noStrike" cap="none" normalizeH="0" baseline="0" dirty="0" smtClean="0">
              <a:ln>
                <a:noFill/>
              </a:ln>
              <a:effectLst/>
              <a:latin typeface="Arial" pitchFamily="34" charset="0"/>
              <a:ea typeface="ＭＳ Ｐゴシック" pitchFamily="50" charset="-128"/>
              <a:cs typeface="ＭＳ Ｐゴシック" pitchFamily="50" charset="-128"/>
            </a:endParaRPr>
          </a:p>
          <a:p>
            <a:pPr marL="0" marR="0" lvl="0" indent="0" defTabSz="914400" rtl="0" eaLnBrk="0" fontAlgn="base" latinLnBrk="0" hangingPunct="0">
              <a:lnSpc>
                <a:spcPct val="100000"/>
              </a:lnSpc>
              <a:spcBef>
                <a:spcPct val="0"/>
              </a:spcBef>
              <a:spcAft>
                <a:spcPct val="0"/>
              </a:spcAft>
              <a:buClrTx/>
              <a:buSzTx/>
              <a:buFontTx/>
              <a:buNone/>
              <a:tabLst/>
            </a:pPr>
            <a:r>
              <a:rPr kumimoji="1" lang="ja-JP" altLang="ja-JP" sz="900" b="1" i="0" u="none" strike="noStrike" cap="none" normalizeH="0" baseline="0" dirty="0" smtClean="0">
                <a:ln>
                  <a:noFill/>
                </a:ln>
                <a:solidFill>
                  <a:srgbClr val="3D8200"/>
                </a:solidFill>
                <a:effectLst/>
                <a:latin typeface="Arial" pitchFamily="34" charset="0"/>
                <a:ea typeface="ＭＳ Ｐゴシック" pitchFamily="50" charset="-128"/>
                <a:cs typeface="ＭＳ Ｐゴシック" pitchFamily="50" charset="-128"/>
              </a:rPr>
              <a:t>Q4</a:t>
            </a:r>
            <a:r>
              <a:rPr kumimoji="1" lang="ja-JP" sz="900" b="1" i="0" u="none" strike="noStrike" cap="none" normalizeH="0" baseline="0" dirty="0" smtClean="0">
                <a:ln>
                  <a:noFill/>
                </a:ln>
                <a:solidFill>
                  <a:srgbClr val="3D8200"/>
                </a:solidFill>
                <a:effectLst/>
                <a:latin typeface="Arial" pitchFamily="34" charset="0"/>
                <a:ea typeface="ＭＳ Ｐゴシック" pitchFamily="50" charset="-128"/>
                <a:cs typeface="ＭＳ Ｐゴシック" pitchFamily="50" charset="-128"/>
              </a:rPr>
              <a:t>： クレジットカード端末機ってうちの店に置けるの？ </a:t>
            </a:r>
          </a:p>
          <a:p>
            <a:pPr marL="457200" marR="0" lvl="1" indent="0" defTabSz="914400" rtl="0" eaLnBrk="0" fontAlgn="base" latinLnBrk="0" hangingPunct="0">
              <a:lnSpc>
                <a:spcPct val="100000"/>
              </a:lnSpc>
              <a:spcBef>
                <a:spcPct val="0"/>
              </a:spcBef>
              <a:spcAft>
                <a:spcPct val="0"/>
              </a:spcAft>
              <a:buClrTx/>
              <a:buSzTx/>
              <a:buFontTx/>
              <a:buNone/>
              <a:tabLst/>
            </a:pPr>
            <a:r>
              <a:rPr kumimoji="1" lang="ja-JP" alt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rPr>
              <a:t>A4</a:t>
            </a:r>
            <a:r>
              <a:rPr kumimoji="1" 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rPr>
              <a:t>： 店舗に電話回線があれば、設置が可能です。</a:t>
            </a:r>
            <a:endParaRPr kumimoji="1" lang="en-US" alt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endParaRPr>
          </a:p>
          <a:p>
            <a:pPr marL="457200" marR="0" lvl="1" indent="0" defTabSz="914400" rtl="0" eaLnBrk="0" fontAlgn="base" latinLnBrk="0" hangingPunct="0">
              <a:lnSpc>
                <a:spcPct val="100000"/>
              </a:lnSpc>
              <a:spcBef>
                <a:spcPct val="0"/>
              </a:spcBef>
              <a:spcAft>
                <a:spcPct val="0"/>
              </a:spcAft>
              <a:buClrTx/>
              <a:buSzTx/>
              <a:buFontTx/>
              <a:buNone/>
              <a:tabLst/>
            </a:pPr>
            <a:r>
              <a:rPr kumimoji="1" 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rPr>
              <a:t>（公衆電話や一部の電話回線には、接続できない場合があります。）</a:t>
            </a:r>
            <a:endParaRPr kumimoji="1" lang="en-US" alt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endParaRPr>
          </a:p>
          <a:p>
            <a:pPr marL="457200" marR="0" lvl="1" indent="0" defTabSz="914400" rtl="0" eaLnBrk="0" fontAlgn="base" latinLnBrk="0" hangingPunct="0">
              <a:lnSpc>
                <a:spcPct val="100000"/>
              </a:lnSpc>
              <a:spcBef>
                <a:spcPct val="0"/>
              </a:spcBef>
              <a:spcAft>
                <a:spcPct val="0"/>
              </a:spcAft>
              <a:buClrTx/>
              <a:buSzTx/>
              <a:buFontTx/>
              <a:buNone/>
              <a:tabLst/>
            </a:pPr>
            <a:r>
              <a:rPr kumimoji="1" 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rPr>
              <a:t> 回線は、原則、アナログ回線か</a:t>
            </a:r>
            <a:r>
              <a:rPr kumimoji="1" lang="ja-JP" alt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rPr>
              <a:t>ISDN</a:t>
            </a:r>
            <a:r>
              <a:rPr kumimoji="1" 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rPr>
              <a:t>回線が必要となります。</a:t>
            </a:r>
          </a:p>
          <a:p>
            <a:pPr marL="0" marR="0" lvl="0" indent="0" algn="r" defTabSz="914400" rtl="0" eaLnBrk="0" fontAlgn="base" latinLnBrk="0" hangingPunct="0">
              <a:lnSpc>
                <a:spcPct val="100000"/>
              </a:lnSpc>
              <a:spcBef>
                <a:spcPct val="0"/>
              </a:spcBef>
              <a:spcAft>
                <a:spcPct val="0"/>
              </a:spcAft>
              <a:buClrTx/>
              <a:buSzTx/>
              <a:buFontTx/>
              <a:buNone/>
              <a:tabLst/>
            </a:pPr>
            <a:endParaRPr kumimoji="1" 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defTabSz="914400" rtl="0" eaLnBrk="0" fontAlgn="base" latinLnBrk="0" hangingPunct="0">
              <a:lnSpc>
                <a:spcPct val="100000"/>
              </a:lnSpc>
              <a:spcBef>
                <a:spcPct val="0"/>
              </a:spcBef>
              <a:spcAft>
                <a:spcPct val="0"/>
              </a:spcAft>
              <a:buClrTx/>
              <a:buSzTx/>
              <a:buFontTx/>
              <a:buNone/>
              <a:tabLst/>
            </a:pPr>
            <a:r>
              <a:rPr kumimoji="1" lang="ja-JP" altLang="ja-JP" sz="900" b="1" i="0" u="none" strike="noStrike" cap="none" normalizeH="0" baseline="0" dirty="0" smtClean="0">
                <a:ln>
                  <a:noFill/>
                </a:ln>
                <a:solidFill>
                  <a:srgbClr val="3D8200"/>
                </a:solidFill>
                <a:effectLst/>
                <a:latin typeface="Arial" pitchFamily="34" charset="0"/>
                <a:ea typeface="ＭＳ Ｐゴシック" pitchFamily="50" charset="-128"/>
                <a:cs typeface="ＭＳ Ｐゴシック" pitchFamily="50" charset="-128"/>
              </a:rPr>
              <a:t>Q5</a:t>
            </a:r>
            <a:r>
              <a:rPr kumimoji="1" lang="ja-JP" sz="900" b="1" i="0" u="none" strike="noStrike" cap="none" normalizeH="0" baseline="0" dirty="0" smtClean="0">
                <a:ln>
                  <a:noFill/>
                </a:ln>
                <a:solidFill>
                  <a:srgbClr val="3D8200"/>
                </a:solidFill>
                <a:effectLst/>
                <a:latin typeface="Arial" pitchFamily="34" charset="0"/>
                <a:ea typeface="ＭＳ Ｐゴシック" pitchFamily="50" charset="-128"/>
                <a:cs typeface="ＭＳ Ｐゴシック" pitchFamily="50" charset="-128"/>
              </a:rPr>
              <a:t>： うちの店舗は、ブロードバンド対応で、ひかり回線を使用しているけど。</a:t>
            </a:r>
          </a:p>
          <a:p>
            <a:pPr marL="457200" marR="0" lvl="1" indent="0" defTabSz="914400" rtl="0" eaLnBrk="0" fontAlgn="base" latinLnBrk="0" hangingPunct="0">
              <a:lnSpc>
                <a:spcPct val="100000"/>
              </a:lnSpc>
              <a:spcBef>
                <a:spcPct val="0"/>
              </a:spcBef>
              <a:spcAft>
                <a:spcPct val="0"/>
              </a:spcAft>
              <a:buClrTx/>
              <a:buSzTx/>
              <a:buFontTx/>
              <a:buNone/>
              <a:tabLst/>
            </a:pPr>
            <a:r>
              <a:rPr kumimoji="1" lang="ja-JP" alt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rPr>
              <a:t>A5</a:t>
            </a:r>
            <a:r>
              <a:rPr kumimoji="1" 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rPr>
              <a:t>：</a:t>
            </a:r>
            <a:r>
              <a:rPr kumimoji="1" lang="ja-JP" alt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rPr>
              <a:t>ADSL</a:t>
            </a:r>
            <a:r>
              <a:rPr kumimoji="1" 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rPr>
              <a:t>やひかり回線に対応する端末機もご用意しています。</a:t>
            </a:r>
            <a:endParaRPr kumimoji="1" lang="en-US" alt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endParaRPr>
          </a:p>
          <a:p>
            <a:pPr marL="457200" marR="0" lvl="1" indent="0" defTabSz="914400" rtl="0" eaLnBrk="0" fontAlgn="base" latinLnBrk="0" hangingPunct="0">
              <a:lnSpc>
                <a:spcPct val="100000"/>
              </a:lnSpc>
              <a:spcBef>
                <a:spcPct val="0"/>
              </a:spcBef>
              <a:spcAft>
                <a:spcPct val="0"/>
              </a:spcAft>
              <a:buClrTx/>
              <a:buSzTx/>
              <a:buFontTx/>
              <a:buNone/>
              <a:tabLst/>
            </a:pPr>
            <a:r>
              <a:rPr kumimoji="1" 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rPr>
              <a:t>決済回数の多い加盟店様には、</a:t>
            </a:r>
            <a:endParaRPr kumimoji="1" lang="en-US" alt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endParaRPr>
          </a:p>
          <a:p>
            <a:pPr marL="457200" marR="0" lvl="1" indent="0" defTabSz="914400" rtl="0" eaLnBrk="0" fontAlgn="base" latinLnBrk="0" hangingPunct="0">
              <a:lnSpc>
                <a:spcPct val="100000"/>
              </a:lnSpc>
              <a:spcBef>
                <a:spcPct val="0"/>
              </a:spcBef>
              <a:spcAft>
                <a:spcPct val="0"/>
              </a:spcAft>
              <a:buClrTx/>
              <a:buSzTx/>
              <a:buFontTx/>
              <a:buNone/>
              <a:tabLst/>
            </a:pPr>
            <a:r>
              <a:rPr lang="ja-JP" altLang="en-US" sz="900" dirty="0" smtClean="0">
                <a:latin typeface="Arial" pitchFamily="34" charset="0"/>
                <a:ea typeface="ＭＳ Ｐゴシック" pitchFamily="50" charset="-128"/>
                <a:cs typeface="ＭＳ Ｐゴシック" pitchFamily="50" charset="-128"/>
              </a:rPr>
              <a:t>　</a:t>
            </a:r>
            <a:r>
              <a:rPr kumimoji="1" 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rPr>
              <a:t>プロバイダーや</a:t>
            </a:r>
            <a:r>
              <a:rPr kumimoji="1" lang="ja-JP" alt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rPr>
              <a:t>LAN</a:t>
            </a:r>
            <a:r>
              <a:rPr kumimoji="1" 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rPr>
              <a:t>経由で利用できるインターネット通信用の端末機もご用意しています</a:t>
            </a:r>
            <a:endParaRPr kumimoji="1" lang="en-US" alt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endParaRPr>
          </a:p>
          <a:p>
            <a:pPr marL="457200" marR="0" lvl="1" indent="0" defTabSz="914400" rtl="0" eaLnBrk="0" fontAlgn="base" latinLnBrk="0" hangingPunct="0">
              <a:lnSpc>
                <a:spcPct val="100000"/>
              </a:lnSpc>
              <a:spcBef>
                <a:spcPct val="0"/>
              </a:spcBef>
              <a:spcAft>
                <a:spcPct val="0"/>
              </a:spcAft>
              <a:buClrTx/>
              <a:buSzTx/>
              <a:buFontTx/>
              <a:buNone/>
              <a:tabLst/>
            </a:pPr>
            <a:r>
              <a:rPr kumimoji="1" 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rPr>
              <a:t>（加盟店様の回線状況やプロバイダーのセキュリティ環境によっては、ご利用できない場合があります）。</a:t>
            </a:r>
          </a:p>
          <a:p>
            <a:pPr marL="0" marR="0" lvl="0" indent="0" algn="r" defTabSz="914400" rtl="0" eaLnBrk="0" fontAlgn="base" latinLnBrk="0" hangingPunct="0">
              <a:lnSpc>
                <a:spcPct val="100000"/>
              </a:lnSpc>
              <a:spcBef>
                <a:spcPct val="0"/>
              </a:spcBef>
              <a:spcAft>
                <a:spcPct val="0"/>
              </a:spcAft>
              <a:buClrTx/>
              <a:buSzTx/>
              <a:buFontTx/>
              <a:buNone/>
              <a:tabLst/>
            </a:pPr>
            <a:endParaRPr kumimoji="1" 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defTabSz="914400" rtl="0" eaLnBrk="0" fontAlgn="base" latinLnBrk="0" hangingPunct="0">
              <a:lnSpc>
                <a:spcPct val="100000"/>
              </a:lnSpc>
              <a:spcBef>
                <a:spcPct val="0"/>
              </a:spcBef>
              <a:spcAft>
                <a:spcPct val="0"/>
              </a:spcAft>
              <a:buClrTx/>
              <a:buSzTx/>
              <a:buFontTx/>
              <a:buNone/>
              <a:tabLst/>
            </a:pPr>
            <a:r>
              <a:rPr kumimoji="1" lang="ja-JP" altLang="ja-JP" sz="900" b="1" i="0" u="none" strike="noStrike" cap="none" normalizeH="0" baseline="0" dirty="0" smtClean="0">
                <a:ln>
                  <a:noFill/>
                </a:ln>
                <a:solidFill>
                  <a:srgbClr val="3D8200"/>
                </a:solidFill>
                <a:effectLst/>
                <a:latin typeface="Arial" pitchFamily="34" charset="0"/>
                <a:ea typeface="ＭＳ Ｐゴシック" pitchFamily="50" charset="-128"/>
                <a:cs typeface="ＭＳ Ｐゴシック" pitchFamily="50" charset="-128"/>
              </a:rPr>
              <a:t>Q6</a:t>
            </a:r>
            <a:r>
              <a:rPr kumimoji="1" lang="ja-JP" sz="900" b="1" i="0" u="none" strike="noStrike" cap="none" normalizeH="0" baseline="0" dirty="0" smtClean="0">
                <a:ln>
                  <a:noFill/>
                </a:ln>
                <a:solidFill>
                  <a:srgbClr val="3D8200"/>
                </a:solidFill>
                <a:effectLst/>
                <a:latin typeface="Arial" pitchFamily="34" charset="0"/>
                <a:ea typeface="ＭＳ Ｐゴシック" pitchFamily="50" charset="-128"/>
                <a:cs typeface="ＭＳ Ｐゴシック" pitchFamily="50" charset="-128"/>
              </a:rPr>
              <a:t>： オーソリゼーションとは何ですか？</a:t>
            </a:r>
          </a:p>
          <a:p>
            <a:pPr marL="457200" marR="0" lvl="1" indent="0" defTabSz="914400" rtl="0" eaLnBrk="0" fontAlgn="base" latinLnBrk="0" hangingPunct="0">
              <a:lnSpc>
                <a:spcPct val="100000"/>
              </a:lnSpc>
              <a:spcBef>
                <a:spcPct val="0"/>
              </a:spcBef>
              <a:spcAft>
                <a:spcPct val="0"/>
              </a:spcAft>
              <a:buClrTx/>
              <a:buSzTx/>
              <a:buFontTx/>
              <a:buNone/>
              <a:tabLst/>
            </a:pPr>
            <a:r>
              <a:rPr kumimoji="1" lang="ja-JP" alt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rPr>
              <a:t>A6</a:t>
            </a:r>
            <a:r>
              <a:rPr kumimoji="1" 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rPr>
              <a:t>： クレジットカード加盟店は、カード会員が一定金額を超える買い物をしようとする場合、</a:t>
            </a:r>
            <a:endParaRPr kumimoji="1" lang="en-US" alt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endParaRPr>
          </a:p>
          <a:p>
            <a:pPr marL="457200" marR="0" lvl="1" indent="0" defTabSz="914400" rtl="0" eaLnBrk="0" fontAlgn="base" latinLnBrk="0" hangingPunct="0">
              <a:lnSpc>
                <a:spcPct val="100000"/>
              </a:lnSpc>
              <a:spcBef>
                <a:spcPct val="0"/>
              </a:spcBef>
              <a:spcAft>
                <a:spcPct val="0"/>
              </a:spcAft>
              <a:buClrTx/>
              <a:buSzTx/>
              <a:buFontTx/>
              <a:buNone/>
              <a:tabLst/>
            </a:pPr>
            <a:r>
              <a:rPr kumimoji="1" 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rPr>
              <a:t>与信可否の承認をカード会社に求めなければなりません。</a:t>
            </a:r>
            <a:endParaRPr kumimoji="1" lang="en-US" alt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endParaRPr>
          </a:p>
          <a:p>
            <a:pPr marL="457200" marR="0" lvl="1" indent="0" defTabSz="914400" rtl="0" eaLnBrk="0" fontAlgn="base" latinLnBrk="0" hangingPunct="0">
              <a:lnSpc>
                <a:spcPct val="100000"/>
              </a:lnSpc>
              <a:spcBef>
                <a:spcPct val="0"/>
              </a:spcBef>
              <a:spcAft>
                <a:spcPct val="0"/>
              </a:spcAft>
              <a:buClrTx/>
              <a:buSzTx/>
              <a:buFontTx/>
              <a:buNone/>
              <a:tabLst/>
            </a:pPr>
            <a:r>
              <a:rPr kumimoji="1" 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rPr>
              <a:t>これをオーソリゼーション（信用照会）と言います。原則、</a:t>
            </a:r>
            <a:endParaRPr kumimoji="1" lang="en-US" alt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endParaRPr>
          </a:p>
          <a:p>
            <a:pPr marL="457200" marR="0" lvl="1" indent="0" defTabSz="914400" rtl="0" eaLnBrk="0" fontAlgn="base" latinLnBrk="0" hangingPunct="0">
              <a:lnSpc>
                <a:spcPct val="100000"/>
              </a:lnSpc>
              <a:spcBef>
                <a:spcPct val="0"/>
              </a:spcBef>
              <a:spcAft>
                <a:spcPct val="0"/>
              </a:spcAft>
              <a:buClrTx/>
              <a:buSzTx/>
              <a:buFontTx/>
              <a:buNone/>
              <a:tabLst/>
            </a:pPr>
            <a:r>
              <a:rPr kumimoji="1" 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rPr>
              <a:t>クレジットカード端末機にて処理を行うことになります。</a:t>
            </a:r>
          </a:p>
          <a:p>
            <a:pPr marL="0" marR="0" lvl="0" indent="0" algn="r" defTabSz="914400" rtl="0" eaLnBrk="0" fontAlgn="base" latinLnBrk="0" hangingPunct="0">
              <a:lnSpc>
                <a:spcPct val="100000"/>
              </a:lnSpc>
              <a:spcBef>
                <a:spcPct val="0"/>
              </a:spcBef>
              <a:spcAft>
                <a:spcPct val="0"/>
              </a:spcAft>
              <a:buClrTx/>
              <a:buSzTx/>
              <a:buFontTx/>
              <a:buNone/>
              <a:tabLst/>
            </a:pPr>
            <a:endParaRPr kumimoji="1" 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defTabSz="914400" rtl="0" eaLnBrk="0" fontAlgn="base" latinLnBrk="0" hangingPunct="0">
              <a:lnSpc>
                <a:spcPct val="100000"/>
              </a:lnSpc>
              <a:spcBef>
                <a:spcPct val="0"/>
              </a:spcBef>
              <a:spcAft>
                <a:spcPct val="0"/>
              </a:spcAft>
              <a:buClrTx/>
              <a:buSzTx/>
              <a:buFontTx/>
              <a:buNone/>
              <a:tabLst/>
            </a:pPr>
            <a:r>
              <a:rPr kumimoji="1" lang="ja-JP" altLang="ja-JP" sz="900" b="1" i="0" u="none" strike="noStrike" cap="none" normalizeH="0" baseline="0" dirty="0" smtClean="0">
                <a:ln>
                  <a:noFill/>
                </a:ln>
                <a:solidFill>
                  <a:srgbClr val="3D8200"/>
                </a:solidFill>
                <a:effectLst/>
                <a:latin typeface="Arial" pitchFamily="34" charset="0"/>
                <a:ea typeface="ＭＳ Ｐゴシック" pitchFamily="50" charset="-128"/>
                <a:cs typeface="ＭＳ Ｐゴシック" pitchFamily="50" charset="-128"/>
              </a:rPr>
              <a:t>Q7</a:t>
            </a:r>
            <a:r>
              <a:rPr kumimoji="1" lang="ja-JP" sz="900" b="1" i="0" u="none" strike="noStrike" cap="none" normalizeH="0" baseline="0" dirty="0" smtClean="0">
                <a:ln>
                  <a:noFill/>
                </a:ln>
                <a:solidFill>
                  <a:srgbClr val="3D8200"/>
                </a:solidFill>
                <a:effectLst/>
                <a:latin typeface="Arial" pitchFamily="34" charset="0"/>
                <a:ea typeface="ＭＳ Ｐゴシック" pitchFamily="50" charset="-128"/>
                <a:cs typeface="ＭＳ Ｐゴシック" pitchFamily="50" charset="-128"/>
              </a:rPr>
              <a:t>： 承認番号とは何ですか？</a:t>
            </a:r>
          </a:p>
          <a:p>
            <a:pPr marL="457200" marR="0" lvl="1" indent="0" defTabSz="914400" rtl="0" eaLnBrk="0" fontAlgn="base" latinLnBrk="0" hangingPunct="0">
              <a:lnSpc>
                <a:spcPct val="100000"/>
              </a:lnSpc>
              <a:spcBef>
                <a:spcPct val="0"/>
              </a:spcBef>
              <a:spcAft>
                <a:spcPct val="0"/>
              </a:spcAft>
              <a:buClrTx/>
              <a:buSzTx/>
              <a:buFontTx/>
              <a:buNone/>
              <a:tabLst/>
            </a:pPr>
            <a:r>
              <a:rPr kumimoji="1" lang="ja-JP" alt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rPr>
              <a:t>A7</a:t>
            </a:r>
            <a:r>
              <a:rPr kumimoji="1" 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rPr>
              <a:t>：　クレジットカード加盟店は、一定金額以上の金額の商品をカードで販売する際には、</a:t>
            </a:r>
            <a:endParaRPr kumimoji="1" lang="en-US" alt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endParaRPr>
          </a:p>
          <a:p>
            <a:pPr marL="457200" marR="0" lvl="1" indent="0" defTabSz="914400" rtl="0" eaLnBrk="0" fontAlgn="base" latinLnBrk="0" hangingPunct="0">
              <a:lnSpc>
                <a:spcPct val="100000"/>
              </a:lnSpc>
              <a:spcBef>
                <a:spcPct val="0"/>
              </a:spcBef>
              <a:spcAft>
                <a:spcPct val="0"/>
              </a:spcAft>
              <a:buClrTx/>
              <a:buSzTx/>
              <a:buFontTx/>
              <a:buNone/>
              <a:tabLst/>
            </a:pPr>
            <a:r>
              <a:rPr kumimoji="1" 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rPr>
              <a:t>カード発行会社に対し、オーソリゼーションを求めることを義務付けられています。</a:t>
            </a:r>
            <a:endParaRPr kumimoji="1" lang="en-US" alt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endParaRPr>
          </a:p>
          <a:p>
            <a:pPr marL="457200" marR="0" lvl="1" indent="0" defTabSz="914400" rtl="0" eaLnBrk="0" fontAlgn="base" latinLnBrk="0" hangingPunct="0">
              <a:lnSpc>
                <a:spcPct val="100000"/>
              </a:lnSpc>
              <a:spcBef>
                <a:spcPct val="0"/>
              </a:spcBef>
              <a:spcAft>
                <a:spcPct val="0"/>
              </a:spcAft>
              <a:buClrTx/>
              <a:buSzTx/>
              <a:buFontTx/>
              <a:buNone/>
              <a:tabLst/>
            </a:pPr>
            <a:r>
              <a:rPr kumimoji="1" 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rPr>
              <a:t>カード会社が承認すれば「承認番号」を加盟店に伝えることになります。</a:t>
            </a:r>
          </a:p>
          <a:p>
            <a:pPr marL="0" marR="0" lvl="0" indent="0" algn="r" defTabSz="914400" rtl="0" eaLnBrk="0" fontAlgn="base" latinLnBrk="0" hangingPunct="0">
              <a:lnSpc>
                <a:spcPct val="100000"/>
              </a:lnSpc>
              <a:spcBef>
                <a:spcPct val="0"/>
              </a:spcBef>
              <a:spcAft>
                <a:spcPct val="0"/>
              </a:spcAft>
              <a:buClrTx/>
              <a:buSzTx/>
              <a:buFontTx/>
              <a:buNone/>
              <a:tabLst/>
            </a:pPr>
            <a:endParaRPr kumimoji="1" 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defTabSz="914400" rtl="0" eaLnBrk="0" fontAlgn="base" latinLnBrk="0" hangingPunct="0">
              <a:lnSpc>
                <a:spcPct val="100000"/>
              </a:lnSpc>
              <a:spcBef>
                <a:spcPct val="0"/>
              </a:spcBef>
              <a:spcAft>
                <a:spcPct val="0"/>
              </a:spcAft>
              <a:buClrTx/>
              <a:buSzTx/>
              <a:buFontTx/>
              <a:buNone/>
              <a:tabLst/>
            </a:pPr>
            <a:r>
              <a:rPr kumimoji="1" lang="ja-JP" altLang="ja-JP" sz="900" b="1" i="0" u="none" strike="noStrike" cap="none" normalizeH="0" baseline="0" dirty="0" smtClean="0">
                <a:ln>
                  <a:noFill/>
                </a:ln>
                <a:solidFill>
                  <a:srgbClr val="3D8200"/>
                </a:solidFill>
                <a:effectLst/>
                <a:latin typeface="Arial" pitchFamily="34" charset="0"/>
                <a:ea typeface="ＭＳ Ｐゴシック" pitchFamily="50" charset="-128"/>
                <a:cs typeface="ＭＳ Ｐゴシック" pitchFamily="50" charset="-128"/>
              </a:rPr>
              <a:t>Q8</a:t>
            </a:r>
            <a:r>
              <a:rPr kumimoji="1" lang="ja-JP" sz="900" b="1" i="0" u="none" strike="noStrike" cap="none" normalizeH="0" baseline="0" dirty="0" smtClean="0">
                <a:ln>
                  <a:noFill/>
                </a:ln>
                <a:solidFill>
                  <a:srgbClr val="3D8200"/>
                </a:solidFill>
                <a:effectLst/>
                <a:latin typeface="Arial" pitchFamily="34" charset="0"/>
                <a:ea typeface="ＭＳ Ｐゴシック" pitchFamily="50" charset="-128"/>
                <a:cs typeface="ＭＳ Ｐゴシック" pitchFamily="50" charset="-128"/>
              </a:rPr>
              <a:t>： 分割払いとは、どのような支払方法ですか？</a:t>
            </a:r>
          </a:p>
          <a:p>
            <a:pPr marL="457200" marR="0" lvl="1" indent="0" defTabSz="914400" rtl="0" eaLnBrk="0" fontAlgn="base" latinLnBrk="0" hangingPunct="0">
              <a:lnSpc>
                <a:spcPct val="100000"/>
              </a:lnSpc>
              <a:spcBef>
                <a:spcPct val="0"/>
              </a:spcBef>
              <a:spcAft>
                <a:spcPct val="0"/>
              </a:spcAft>
              <a:buClrTx/>
              <a:buSzTx/>
              <a:buFontTx/>
              <a:buNone/>
              <a:tabLst/>
            </a:pPr>
            <a:r>
              <a:rPr kumimoji="1" lang="ja-JP" alt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rPr>
              <a:t>A8</a:t>
            </a:r>
            <a:r>
              <a:rPr kumimoji="1" 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rPr>
              <a:t>： カード利用代金を、会員様のご指定された回数で、</a:t>
            </a:r>
            <a:endParaRPr kumimoji="1" lang="en-US" alt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endParaRPr>
          </a:p>
          <a:p>
            <a:pPr marL="457200" marR="0" lvl="1" indent="0" defTabSz="914400" rtl="0" eaLnBrk="0" fontAlgn="base" latinLnBrk="0" hangingPunct="0">
              <a:lnSpc>
                <a:spcPct val="100000"/>
              </a:lnSpc>
              <a:spcBef>
                <a:spcPct val="0"/>
              </a:spcBef>
              <a:spcAft>
                <a:spcPct val="0"/>
              </a:spcAft>
              <a:buClrTx/>
              <a:buSzTx/>
              <a:buFontTx/>
              <a:buNone/>
              <a:tabLst/>
            </a:pPr>
            <a:r>
              <a:rPr kumimoji="1" 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rPr>
              <a:t>均等に分割してカード会社より会員様にご請求させて頂く支払方法です。</a:t>
            </a:r>
            <a:endParaRPr kumimoji="1" lang="en-US" alt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endParaRPr>
          </a:p>
          <a:p>
            <a:pPr marL="457200" marR="0" lvl="1" indent="0" defTabSz="914400" rtl="0" eaLnBrk="0" fontAlgn="base" latinLnBrk="0" hangingPunct="0">
              <a:lnSpc>
                <a:spcPct val="100000"/>
              </a:lnSpc>
              <a:spcBef>
                <a:spcPct val="0"/>
              </a:spcBef>
              <a:spcAft>
                <a:spcPct val="0"/>
              </a:spcAft>
              <a:buClrTx/>
              <a:buSzTx/>
              <a:buFontTx/>
              <a:buNone/>
              <a:tabLst/>
            </a:pPr>
            <a:r>
              <a:rPr kumimoji="1" 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rPr>
              <a:t>会員様が分割払いをご利用の場合、カード会社所定の手数料を会員様にご請求させて頂きます。</a:t>
            </a:r>
          </a:p>
          <a:p>
            <a:pPr marL="0" marR="0" lvl="0" indent="0" algn="r" defTabSz="914400" rtl="0" eaLnBrk="0" fontAlgn="base" latinLnBrk="0" hangingPunct="0">
              <a:lnSpc>
                <a:spcPct val="100000"/>
              </a:lnSpc>
              <a:spcBef>
                <a:spcPct val="0"/>
              </a:spcBef>
              <a:spcAft>
                <a:spcPct val="0"/>
              </a:spcAft>
              <a:buClrTx/>
              <a:buSzTx/>
              <a:buFontTx/>
              <a:buNone/>
              <a:tabLst/>
            </a:pPr>
            <a:endParaRPr kumimoji="1" 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defTabSz="914400" rtl="0" eaLnBrk="0" fontAlgn="base" latinLnBrk="0" hangingPunct="0">
              <a:lnSpc>
                <a:spcPct val="100000"/>
              </a:lnSpc>
              <a:spcBef>
                <a:spcPct val="0"/>
              </a:spcBef>
              <a:spcAft>
                <a:spcPct val="0"/>
              </a:spcAft>
              <a:buClrTx/>
              <a:buSzTx/>
              <a:buFontTx/>
              <a:buNone/>
              <a:tabLst/>
            </a:pPr>
            <a:r>
              <a:rPr kumimoji="1" lang="ja-JP" altLang="ja-JP" sz="900" b="1" i="0" u="none" strike="noStrike" cap="none" normalizeH="0" baseline="0" dirty="0" smtClean="0">
                <a:ln>
                  <a:noFill/>
                </a:ln>
                <a:solidFill>
                  <a:srgbClr val="3D8200"/>
                </a:solidFill>
                <a:effectLst/>
                <a:latin typeface="Arial" pitchFamily="34" charset="0"/>
                <a:ea typeface="ＭＳ Ｐゴシック" pitchFamily="50" charset="-128"/>
                <a:cs typeface="ＭＳ Ｐゴシック" pitchFamily="50" charset="-128"/>
              </a:rPr>
              <a:t>Q9</a:t>
            </a:r>
            <a:r>
              <a:rPr kumimoji="1" lang="ja-JP" sz="900" b="1" i="0" u="none" strike="noStrike" cap="none" normalizeH="0" baseline="0" dirty="0" smtClean="0">
                <a:ln>
                  <a:noFill/>
                </a:ln>
                <a:solidFill>
                  <a:srgbClr val="3D8200"/>
                </a:solidFill>
                <a:effectLst/>
                <a:latin typeface="Arial" pitchFamily="34" charset="0"/>
                <a:ea typeface="ＭＳ Ｐゴシック" pitchFamily="50" charset="-128"/>
                <a:cs typeface="ＭＳ Ｐゴシック" pitchFamily="50" charset="-128"/>
              </a:rPr>
              <a:t>： リボルビング払いとは、どのような支払方法ですか？</a:t>
            </a:r>
          </a:p>
          <a:p>
            <a:pPr marL="457200" marR="0" lvl="1" indent="0" defTabSz="914400" rtl="0" eaLnBrk="0" fontAlgn="base" latinLnBrk="0" hangingPunct="0">
              <a:lnSpc>
                <a:spcPct val="100000"/>
              </a:lnSpc>
              <a:spcBef>
                <a:spcPct val="0"/>
              </a:spcBef>
              <a:spcAft>
                <a:spcPct val="0"/>
              </a:spcAft>
              <a:buClrTx/>
              <a:buSzTx/>
              <a:buFontTx/>
              <a:buNone/>
              <a:tabLst/>
            </a:pPr>
            <a:r>
              <a:rPr kumimoji="1" lang="ja-JP" alt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rPr>
              <a:t>A9</a:t>
            </a:r>
            <a:r>
              <a:rPr kumimoji="1" 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rPr>
              <a:t>： カード利用の回数や金額にかかわらず、毎月、会員様がご指定されたお支払元金と手数料を、</a:t>
            </a:r>
            <a:endParaRPr kumimoji="1" lang="en-US" alt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endParaRPr>
          </a:p>
          <a:p>
            <a:pPr marL="457200" marR="0" lvl="1" indent="0" defTabSz="914400" rtl="0" eaLnBrk="0" fontAlgn="base" latinLnBrk="0" hangingPunct="0">
              <a:lnSpc>
                <a:spcPct val="100000"/>
              </a:lnSpc>
              <a:spcBef>
                <a:spcPct val="0"/>
              </a:spcBef>
              <a:spcAft>
                <a:spcPct val="0"/>
              </a:spcAft>
              <a:buClrTx/>
              <a:buSzTx/>
              <a:buFontTx/>
              <a:buNone/>
              <a:tabLst/>
            </a:pPr>
            <a:r>
              <a:rPr kumimoji="1" 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rPr>
              <a:t>カード会社より会員様にご請求させて頂く支払方法です。 </a:t>
            </a:r>
          </a:p>
          <a:p>
            <a:pPr marL="0" marR="0" lvl="0" indent="0" algn="r" defTabSz="914400" rtl="0" eaLnBrk="0" fontAlgn="base" latinLnBrk="0" hangingPunct="0">
              <a:lnSpc>
                <a:spcPct val="100000"/>
              </a:lnSpc>
              <a:spcBef>
                <a:spcPct val="0"/>
              </a:spcBef>
              <a:spcAft>
                <a:spcPct val="0"/>
              </a:spcAft>
              <a:buClrTx/>
              <a:buSzTx/>
              <a:buFontTx/>
              <a:buNone/>
              <a:tabLst/>
            </a:pPr>
            <a:endParaRPr kumimoji="1" 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52" name="正方形/長方形 51"/>
          <p:cNvSpPr/>
          <p:nvPr/>
        </p:nvSpPr>
        <p:spPr>
          <a:xfrm>
            <a:off x="5308217" y="8718267"/>
            <a:ext cx="1289135" cy="246221"/>
          </a:xfrm>
          <a:prstGeom prst="rect">
            <a:avLst/>
          </a:prstGeom>
        </p:spPr>
        <p:txBody>
          <a:bodyPr wrap="none">
            <a:spAutoFit/>
          </a:bodyPr>
          <a:lstStyle/>
          <a:p>
            <a:r>
              <a:rPr lang="ja-JP" altLang="en-US" sz="1000" dirty="0" smtClean="0"/>
              <a:t>ページの先頭に戻る</a:t>
            </a:r>
            <a:endParaRPr lang="ja-JP" altLang="en-US" sz="1000" dirty="0"/>
          </a:p>
        </p:txBody>
      </p:sp>
      <p:grpSp>
        <p:nvGrpSpPr>
          <p:cNvPr id="53" name="グループ化 126"/>
          <p:cNvGrpSpPr/>
          <p:nvPr/>
        </p:nvGrpSpPr>
        <p:grpSpPr>
          <a:xfrm>
            <a:off x="5120569" y="2950752"/>
            <a:ext cx="117167" cy="117167"/>
            <a:chOff x="945791" y="4522572"/>
            <a:chExt cx="144016" cy="144016"/>
          </a:xfrm>
        </p:grpSpPr>
        <p:sp>
          <p:nvSpPr>
            <p:cNvPr id="54" name="二等辺三角形 53"/>
            <p:cNvSpPr/>
            <p:nvPr/>
          </p:nvSpPr>
          <p:spPr>
            <a:xfrm rot="5400000">
              <a:off x="987439" y="4556386"/>
              <a:ext cx="83132" cy="71665"/>
            </a:xfrm>
            <a:prstGeom prst="triangl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正方形/長方形 54"/>
            <p:cNvSpPr/>
            <p:nvPr/>
          </p:nvSpPr>
          <p:spPr>
            <a:xfrm>
              <a:off x="945791" y="4522572"/>
              <a:ext cx="144016" cy="14401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56" name="正方形/長方形 55"/>
          <p:cNvSpPr/>
          <p:nvPr/>
        </p:nvSpPr>
        <p:spPr>
          <a:xfrm>
            <a:off x="5190443" y="2893236"/>
            <a:ext cx="1178528" cy="230832"/>
          </a:xfrm>
          <a:prstGeom prst="rect">
            <a:avLst/>
          </a:prstGeom>
        </p:spPr>
        <p:txBody>
          <a:bodyPr wrap="none">
            <a:spAutoFit/>
          </a:bodyPr>
          <a:lstStyle/>
          <a:p>
            <a:r>
              <a:rPr lang="ja-JP" altLang="en-US" sz="900" dirty="0" smtClean="0"/>
              <a:t>ページの先頭に戻る</a:t>
            </a:r>
            <a:endParaRPr lang="ja-JP" altLang="en-US" sz="900" dirty="0"/>
          </a:p>
        </p:txBody>
      </p:sp>
      <p:grpSp>
        <p:nvGrpSpPr>
          <p:cNvPr id="57" name="グループ化 126"/>
          <p:cNvGrpSpPr/>
          <p:nvPr/>
        </p:nvGrpSpPr>
        <p:grpSpPr>
          <a:xfrm>
            <a:off x="5132926" y="3750612"/>
            <a:ext cx="117167" cy="117167"/>
            <a:chOff x="945791" y="4522572"/>
            <a:chExt cx="144016" cy="144016"/>
          </a:xfrm>
        </p:grpSpPr>
        <p:sp>
          <p:nvSpPr>
            <p:cNvPr id="58" name="二等辺三角形 57"/>
            <p:cNvSpPr/>
            <p:nvPr/>
          </p:nvSpPr>
          <p:spPr>
            <a:xfrm rot="5400000">
              <a:off x="987439" y="4556386"/>
              <a:ext cx="83132" cy="71665"/>
            </a:xfrm>
            <a:prstGeom prst="triangl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正方形/長方形 58"/>
            <p:cNvSpPr/>
            <p:nvPr/>
          </p:nvSpPr>
          <p:spPr>
            <a:xfrm>
              <a:off x="945791" y="4522572"/>
              <a:ext cx="144016" cy="14401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60" name="正方形/長方形 59"/>
          <p:cNvSpPr/>
          <p:nvPr/>
        </p:nvSpPr>
        <p:spPr>
          <a:xfrm>
            <a:off x="5202800" y="3693096"/>
            <a:ext cx="1178528" cy="230832"/>
          </a:xfrm>
          <a:prstGeom prst="rect">
            <a:avLst/>
          </a:prstGeom>
        </p:spPr>
        <p:txBody>
          <a:bodyPr wrap="none">
            <a:spAutoFit/>
          </a:bodyPr>
          <a:lstStyle/>
          <a:p>
            <a:r>
              <a:rPr lang="ja-JP" altLang="en-US" sz="900" dirty="0" smtClean="0"/>
              <a:t>ページの先頭に戻る</a:t>
            </a:r>
            <a:endParaRPr lang="ja-JP" altLang="en-US" sz="900" dirty="0"/>
          </a:p>
        </p:txBody>
      </p:sp>
      <p:grpSp>
        <p:nvGrpSpPr>
          <p:cNvPr id="61" name="グループ化 126"/>
          <p:cNvGrpSpPr/>
          <p:nvPr/>
        </p:nvGrpSpPr>
        <p:grpSpPr>
          <a:xfrm>
            <a:off x="5149551" y="4324542"/>
            <a:ext cx="117167" cy="117167"/>
            <a:chOff x="945791" y="4522572"/>
            <a:chExt cx="144016" cy="144016"/>
          </a:xfrm>
        </p:grpSpPr>
        <p:sp>
          <p:nvSpPr>
            <p:cNvPr id="62" name="二等辺三角形 61"/>
            <p:cNvSpPr/>
            <p:nvPr/>
          </p:nvSpPr>
          <p:spPr>
            <a:xfrm rot="5400000">
              <a:off x="987439" y="4556386"/>
              <a:ext cx="83132" cy="71665"/>
            </a:xfrm>
            <a:prstGeom prst="triangl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3" name="正方形/長方形 62"/>
            <p:cNvSpPr/>
            <p:nvPr/>
          </p:nvSpPr>
          <p:spPr>
            <a:xfrm>
              <a:off x="945791" y="4522572"/>
              <a:ext cx="144016" cy="14401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64" name="正方形/長方形 63"/>
          <p:cNvSpPr/>
          <p:nvPr/>
        </p:nvSpPr>
        <p:spPr>
          <a:xfrm>
            <a:off x="5219425" y="4267026"/>
            <a:ext cx="1178528" cy="230832"/>
          </a:xfrm>
          <a:prstGeom prst="rect">
            <a:avLst/>
          </a:prstGeom>
        </p:spPr>
        <p:txBody>
          <a:bodyPr wrap="none">
            <a:spAutoFit/>
          </a:bodyPr>
          <a:lstStyle/>
          <a:p>
            <a:r>
              <a:rPr lang="ja-JP" altLang="en-US" sz="900" dirty="0" smtClean="0"/>
              <a:t>ページの先頭に戻る</a:t>
            </a:r>
            <a:endParaRPr lang="ja-JP" altLang="en-US" sz="900" dirty="0"/>
          </a:p>
        </p:txBody>
      </p:sp>
      <p:grpSp>
        <p:nvGrpSpPr>
          <p:cNvPr id="65" name="グループ化 126"/>
          <p:cNvGrpSpPr/>
          <p:nvPr/>
        </p:nvGrpSpPr>
        <p:grpSpPr>
          <a:xfrm>
            <a:off x="5124837" y="4989556"/>
            <a:ext cx="117167" cy="117167"/>
            <a:chOff x="945791" y="4522572"/>
            <a:chExt cx="144016" cy="144016"/>
          </a:xfrm>
        </p:grpSpPr>
        <p:sp>
          <p:nvSpPr>
            <p:cNvPr id="66" name="二等辺三角形 65"/>
            <p:cNvSpPr/>
            <p:nvPr/>
          </p:nvSpPr>
          <p:spPr>
            <a:xfrm rot="5400000">
              <a:off x="987439" y="4556386"/>
              <a:ext cx="83132" cy="71665"/>
            </a:xfrm>
            <a:prstGeom prst="triangl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7" name="正方形/長方形 66"/>
            <p:cNvSpPr/>
            <p:nvPr/>
          </p:nvSpPr>
          <p:spPr>
            <a:xfrm>
              <a:off x="945791" y="4522572"/>
              <a:ext cx="144016" cy="14401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68" name="正方形/長方形 67"/>
          <p:cNvSpPr/>
          <p:nvPr/>
        </p:nvSpPr>
        <p:spPr>
          <a:xfrm>
            <a:off x="5194711" y="4932040"/>
            <a:ext cx="1178528" cy="230832"/>
          </a:xfrm>
          <a:prstGeom prst="rect">
            <a:avLst/>
          </a:prstGeom>
        </p:spPr>
        <p:txBody>
          <a:bodyPr wrap="none">
            <a:spAutoFit/>
          </a:bodyPr>
          <a:lstStyle/>
          <a:p>
            <a:r>
              <a:rPr lang="ja-JP" altLang="en-US" sz="900" dirty="0" smtClean="0"/>
              <a:t>ページの先頭に戻る</a:t>
            </a:r>
            <a:endParaRPr lang="ja-JP" altLang="en-US" sz="900" dirty="0"/>
          </a:p>
        </p:txBody>
      </p:sp>
      <p:grpSp>
        <p:nvGrpSpPr>
          <p:cNvPr id="69" name="グループ化 126"/>
          <p:cNvGrpSpPr/>
          <p:nvPr/>
        </p:nvGrpSpPr>
        <p:grpSpPr>
          <a:xfrm>
            <a:off x="5112032" y="5838844"/>
            <a:ext cx="117167" cy="117167"/>
            <a:chOff x="945791" y="4522572"/>
            <a:chExt cx="144016" cy="144016"/>
          </a:xfrm>
        </p:grpSpPr>
        <p:sp>
          <p:nvSpPr>
            <p:cNvPr id="70" name="二等辺三角形 69"/>
            <p:cNvSpPr/>
            <p:nvPr/>
          </p:nvSpPr>
          <p:spPr>
            <a:xfrm rot="5400000">
              <a:off x="987439" y="4556386"/>
              <a:ext cx="83132" cy="71665"/>
            </a:xfrm>
            <a:prstGeom prst="triangl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1" name="正方形/長方形 70"/>
            <p:cNvSpPr/>
            <p:nvPr/>
          </p:nvSpPr>
          <p:spPr>
            <a:xfrm>
              <a:off x="945791" y="4522572"/>
              <a:ext cx="144016" cy="14401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72" name="正方形/長方形 71"/>
          <p:cNvSpPr/>
          <p:nvPr/>
        </p:nvSpPr>
        <p:spPr>
          <a:xfrm>
            <a:off x="5181906" y="5781328"/>
            <a:ext cx="1178528" cy="230832"/>
          </a:xfrm>
          <a:prstGeom prst="rect">
            <a:avLst/>
          </a:prstGeom>
        </p:spPr>
        <p:txBody>
          <a:bodyPr wrap="none">
            <a:spAutoFit/>
          </a:bodyPr>
          <a:lstStyle/>
          <a:p>
            <a:r>
              <a:rPr lang="ja-JP" altLang="en-US" sz="900" dirty="0" smtClean="0"/>
              <a:t>ページの先頭に戻る</a:t>
            </a:r>
            <a:endParaRPr lang="ja-JP" altLang="en-US" sz="900" dirty="0"/>
          </a:p>
        </p:txBody>
      </p:sp>
      <p:grpSp>
        <p:nvGrpSpPr>
          <p:cNvPr id="73" name="グループ化 126"/>
          <p:cNvGrpSpPr/>
          <p:nvPr/>
        </p:nvGrpSpPr>
        <p:grpSpPr>
          <a:xfrm>
            <a:off x="5112032" y="6486916"/>
            <a:ext cx="117167" cy="117167"/>
            <a:chOff x="945791" y="4522572"/>
            <a:chExt cx="144016" cy="144016"/>
          </a:xfrm>
        </p:grpSpPr>
        <p:sp>
          <p:nvSpPr>
            <p:cNvPr id="74" name="二等辺三角形 73"/>
            <p:cNvSpPr/>
            <p:nvPr/>
          </p:nvSpPr>
          <p:spPr>
            <a:xfrm rot="5400000">
              <a:off x="987439" y="4556386"/>
              <a:ext cx="83132" cy="71665"/>
            </a:xfrm>
            <a:prstGeom prst="triangl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5" name="正方形/長方形 74"/>
            <p:cNvSpPr/>
            <p:nvPr/>
          </p:nvSpPr>
          <p:spPr>
            <a:xfrm>
              <a:off x="945791" y="4522572"/>
              <a:ext cx="144016" cy="14401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76" name="正方形/長方形 75"/>
          <p:cNvSpPr/>
          <p:nvPr/>
        </p:nvSpPr>
        <p:spPr>
          <a:xfrm>
            <a:off x="5181906" y="6429400"/>
            <a:ext cx="1178528" cy="230832"/>
          </a:xfrm>
          <a:prstGeom prst="rect">
            <a:avLst/>
          </a:prstGeom>
        </p:spPr>
        <p:txBody>
          <a:bodyPr wrap="none">
            <a:spAutoFit/>
          </a:bodyPr>
          <a:lstStyle/>
          <a:p>
            <a:r>
              <a:rPr lang="ja-JP" altLang="en-US" sz="900" dirty="0" smtClean="0"/>
              <a:t>ページの先頭に戻る</a:t>
            </a:r>
            <a:endParaRPr lang="ja-JP" altLang="en-US" sz="900" dirty="0"/>
          </a:p>
        </p:txBody>
      </p:sp>
      <p:grpSp>
        <p:nvGrpSpPr>
          <p:cNvPr id="77" name="グループ化 126"/>
          <p:cNvGrpSpPr/>
          <p:nvPr/>
        </p:nvGrpSpPr>
        <p:grpSpPr>
          <a:xfrm>
            <a:off x="5108212" y="7293812"/>
            <a:ext cx="117167" cy="117167"/>
            <a:chOff x="945791" y="4522572"/>
            <a:chExt cx="144016" cy="144016"/>
          </a:xfrm>
        </p:grpSpPr>
        <p:sp>
          <p:nvSpPr>
            <p:cNvPr id="78" name="二等辺三角形 77"/>
            <p:cNvSpPr/>
            <p:nvPr/>
          </p:nvSpPr>
          <p:spPr>
            <a:xfrm rot="5400000">
              <a:off x="987439" y="4556386"/>
              <a:ext cx="83132" cy="71665"/>
            </a:xfrm>
            <a:prstGeom prst="triangl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9" name="正方形/長方形 78"/>
            <p:cNvSpPr/>
            <p:nvPr/>
          </p:nvSpPr>
          <p:spPr>
            <a:xfrm>
              <a:off x="945791" y="4522572"/>
              <a:ext cx="144016" cy="14401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80" name="正方形/長方形 79"/>
          <p:cNvSpPr/>
          <p:nvPr/>
        </p:nvSpPr>
        <p:spPr>
          <a:xfrm>
            <a:off x="5178086" y="7236296"/>
            <a:ext cx="1178528" cy="230832"/>
          </a:xfrm>
          <a:prstGeom prst="rect">
            <a:avLst/>
          </a:prstGeom>
        </p:spPr>
        <p:txBody>
          <a:bodyPr wrap="none">
            <a:spAutoFit/>
          </a:bodyPr>
          <a:lstStyle/>
          <a:p>
            <a:r>
              <a:rPr lang="ja-JP" altLang="en-US" sz="900" dirty="0" smtClean="0"/>
              <a:t>ページの先頭に戻る</a:t>
            </a:r>
            <a:endParaRPr lang="ja-JP" altLang="en-US" sz="900" dirty="0"/>
          </a:p>
        </p:txBody>
      </p:sp>
      <p:grpSp>
        <p:nvGrpSpPr>
          <p:cNvPr id="81" name="グループ化 126"/>
          <p:cNvGrpSpPr/>
          <p:nvPr/>
        </p:nvGrpSpPr>
        <p:grpSpPr>
          <a:xfrm>
            <a:off x="5085184" y="8009307"/>
            <a:ext cx="117167" cy="117167"/>
            <a:chOff x="945791" y="4522572"/>
            <a:chExt cx="144016" cy="144016"/>
          </a:xfrm>
        </p:grpSpPr>
        <p:sp>
          <p:nvSpPr>
            <p:cNvPr id="82" name="二等辺三角形 81"/>
            <p:cNvSpPr/>
            <p:nvPr/>
          </p:nvSpPr>
          <p:spPr>
            <a:xfrm rot="5400000">
              <a:off x="987439" y="4556386"/>
              <a:ext cx="83132" cy="71665"/>
            </a:xfrm>
            <a:prstGeom prst="triangl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3" name="正方形/長方形 82"/>
            <p:cNvSpPr/>
            <p:nvPr/>
          </p:nvSpPr>
          <p:spPr>
            <a:xfrm>
              <a:off x="945791" y="4522572"/>
              <a:ext cx="144016" cy="14401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84" name="正方形/長方形 83"/>
          <p:cNvSpPr/>
          <p:nvPr/>
        </p:nvSpPr>
        <p:spPr>
          <a:xfrm>
            <a:off x="5155058" y="7951791"/>
            <a:ext cx="1178528" cy="230832"/>
          </a:xfrm>
          <a:prstGeom prst="rect">
            <a:avLst/>
          </a:prstGeom>
        </p:spPr>
        <p:txBody>
          <a:bodyPr wrap="none">
            <a:spAutoFit/>
          </a:bodyPr>
          <a:lstStyle/>
          <a:p>
            <a:r>
              <a:rPr lang="ja-JP" altLang="en-US" sz="900" dirty="0" smtClean="0"/>
              <a:t>ページの先頭に戻る</a:t>
            </a:r>
            <a:endParaRPr lang="ja-JP" altLang="en-US" sz="900" dirty="0"/>
          </a:p>
        </p:txBody>
      </p:sp>
      <p:grpSp>
        <p:nvGrpSpPr>
          <p:cNvPr id="85" name="グループ化 126"/>
          <p:cNvGrpSpPr/>
          <p:nvPr/>
        </p:nvGrpSpPr>
        <p:grpSpPr>
          <a:xfrm>
            <a:off x="5085184" y="8575148"/>
            <a:ext cx="117167" cy="117167"/>
            <a:chOff x="945791" y="4522572"/>
            <a:chExt cx="144016" cy="144016"/>
          </a:xfrm>
        </p:grpSpPr>
        <p:sp>
          <p:nvSpPr>
            <p:cNvPr id="86" name="二等辺三角形 85"/>
            <p:cNvSpPr/>
            <p:nvPr/>
          </p:nvSpPr>
          <p:spPr>
            <a:xfrm rot="5400000">
              <a:off x="987439" y="4556386"/>
              <a:ext cx="83132" cy="71665"/>
            </a:xfrm>
            <a:prstGeom prst="triangl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7" name="正方形/長方形 86"/>
            <p:cNvSpPr/>
            <p:nvPr/>
          </p:nvSpPr>
          <p:spPr>
            <a:xfrm>
              <a:off x="945791" y="4522572"/>
              <a:ext cx="144016" cy="14401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88" name="正方形/長方形 87"/>
          <p:cNvSpPr/>
          <p:nvPr/>
        </p:nvSpPr>
        <p:spPr>
          <a:xfrm>
            <a:off x="5155058" y="8517632"/>
            <a:ext cx="1178528" cy="230832"/>
          </a:xfrm>
          <a:prstGeom prst="rect">
            <a:avLst/>
          </a:prstGeom>
        </p:spPr>
        <p:txBody>
          <a:bodyPr wrap="none">
            <a:spAutoFit/>
          </a:bodyPr>
          <a:lstStyle/>
          <a:p>
            <a:r>
              <a:rPr lang="ja-JP" altLang="en-US" sz="900" dirty="0" smtClean="0"/>
              <a:t>ページの先頭に戻る</a:t>
            </a:r>
            <a:endParaRPr lang="ja-JP" altLang="en-US" sz="900" dirty="0"/>
          </a:p>
        </p:txBody>
      </p:sp>
      <p:sp>
        <p:nvSpPr>
          <p:cNvPr id="89" name="正方形/長方形 88"/>
          <p:cNvSpPr/>
          <p:nvPr/>
        </p:nvSpPr>
        <p:spPr>
          <a:xfrm>
            <a:off x="1293474" y="2411760"/>
            <a:ext cx="5276494" cy="144016"/>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0" name="正方形/長方形 89"/>
          <p:cNvSpPr/>
          <p:nvPr/>
        </p:nvSpPr>
        <p:spPr>
          <a:xfrm>
            <a:off x="1268760" y="3094769"/>
            <a:ext cx="5112568" cy="144016"/>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1" name="正方形/長方形 90"/>
          <p:cNvSpPr/>
          <p:nvPr/>
        </p:nvSpPr>
        <p:spPr>
          <a:xfrm>
            <a:off x="1281117" y="3911571"/>
            <a:ext cx="5112568" cy="144016"/>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2" name="正方形/長方形 91"/>
          <p:cNvSpPr/>
          <p:nvPr/>
        </p:nvSpPr>
        <p:spPr>
          <a:xfrm>
            <a:off x="1256403" y="4465055"/>
            <a:ext cx="5112568" cy="144016"/>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3" name="正方形/長方形 92"/>
          <p:cNvSpPr/>
          <p:nvPr/>
        </p:nvSpPr>
        <p:spPr>
          <a:xfrm>
            <a:off x="1268760" y="5133573"/>
            <a:ext cx="5112568" cy="144016"/>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4" name="正方形/長方形 93"/>
          <p:cNvSpPr/>
          <p:nvPr/>
        </p:nvSpPr>
        <p:spPr>
          <a:xfrm>
            <a:off x="1268760" y="5964866"/>
            <a:ext cx="5112568" cy="144016"/>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5" name="正方形/長方形 94"/>
          <p:cNvSpPr/>
          <p:nvPr/>
        </p:nvSpPr>
        <p:spPr>
          <a:xfrm>
            <a:off x="1272876" y="6779534"/>
            <a:ext cx="5112568" cy="144016"/>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6" name="正方形/長方形 95"/>
          <p:cNvSpPr/>
          <p:nvPr/>
        </p:nvSpPr>
        <p:spPr>
          <a:xfrm>
            <a:off x="1268760" y="7477034"/>
            <a:ext cx="5112568" cy="144016"/>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7" name="正方形/長方形 96"/>
          <p:cNvSpPr/>
          <p:nvPr/>
        </p:nvSpPr>
        <p:spPr>
          <a:xfrm>
            <a:off x="1281117" y="8147686"/>
            <a:ext cx="5112568" cy="144016"/>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8" name="正方形/長方形 97"/>
          <p:cNvSpPr/>
          <p:nvPr/>
        </p:nvSpPr>
        <p:spPr>
          <a:xfrm>
            <a:off x="7461448" y="2123728"/>
            <a:ext cx="1872208" cy="12961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smtClean="0">
                <a:solidFill>
                  <a:srgbClr val="FF0000"/>
                </a:solidFill>
              </a:rPr>
              <a:t>現在の</a:t>
            </a:r>
            <a:r>
              <a:rPr lang="en-US" altLang="ja-JP" dirty="0" smtClean="0">
                <a:solidFill>
                  <a:srgbClr val="FF0000"/>
                </a:solidFill>
              </a:rPr>
              <a:t>HP</a:t>
            </a:r>
            <a:r>
              <a:rPr lang="ja-JP" altLang="en-US" dirty="0" smtClean="0">
                <a:solidFill>
                  <a:srgbClr val="FF0000"/>
                </a:solidFill>
              </a:rPr>
              <a:t>を反映</a:t>
            </a:r>
            <a:endParaRPr kumimoji="1" lang="ja-JP" altLang="en-US" dirty="0">
              <a:solidFill>
                <a:srgbClr val="FF0000"/>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2403648" y="251520"/>
            <a:ext cx="2232248" cy="57606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smtClean="0">
                <a:solidFill>
                  <a:srgbClr val="FF0000"/>
                </a:solidFill>
              </a:rPr>
              <a:t>E</a:t>
            </a:r>
            <a:r>
              <a:rPr lang="ja-JP" altLang="en-US" dirty="0" smtClean="0">
                <a:solidFill>
                  <a:srgbClr val="FF0000"/>
                </a:solidFill>
              </a:rPr>
              <a:t>コマース</a:t>
            </a:r>
            <a:endParaRPr lang="en-US" altLang="ja-JP" dirty="0" smtClean="0">
              <a:solidFill>
                <a:srgbClr val="FF0000"/>
              </a:solidFill>
            </a:endParaRPr>
          </a:p>
          <a:p>
            <a:pPr algn="ctr"/>
            <a:r>
              <a:rPr lang="en-US" altLang="ja-JP" dirty="0" smtClean="0">
                <a:solidFill>
                  <a:srgbClr val="FF0000"/>
                </a:solidFill>
              </a:rPr>
              <a:t>TOP</a:t>
            </a:r>
            <a:endParaRPr lang="ja-JP" altLang="en-US" dirty="0">
              <a:solidFill>
                <a:srgbClr val="FF0000"/>
              </a:solidFill>
            </a:endParaRPr>
          </a:p>
        </p:txBody>
      </p:sp>
      <p:sp>
        <p:nvSpPr>
          <p:cNvPr id="15" name="テキスト ボックス 14"/>
          <p:cNvSpPr txBox="1"/>
          <p:nvPr/>
        </p:nvSpPr>
        <p:spPr>
          <a:xfrm>
            <a:off x="548680" y="1691680"/>
            <a:ext cx="3783408" cy="400110"/>
          </a:xfrm>
          <a:prstGeom prst="rect">
            <a:avLst/>
          </a:prstGeom>
          <a:noFill/>
        </p:spPr>
        <p:txBody>
          <a:bodyPr wrap="none" rtlCol="0">
            <a:spAutoFit/>
          </a:bodyPr>
          <a:lstStyle/>
          <a:p>
            <a:r>
              <a:rPr kumimoji="1" lang="ja-JP" altLang="en-US" sz="2000" dirty="0" smtClean="0">
                <a:latin typeface="HGP創英角ｺﾞｼｯｸUB" pitchFamily="50" charset="-128"/>
                <a:ea typeface="HGP創英角ｺﾞｼｯｸUB" pitchFamily="50" charset="-128"/>
              </a:rPr>
              <a:t>≪</a:t>
            </a:r>
            <a:r>
              <a:rPr kumimoji="1" lang="en-US" altLang="ja-JP" sz="2000" dirty="0" smtClean="0">
                <a:latin typeface="HGP創英角ｺﾞｼｯｸUB" pitchFamily="50" charset="-128"/>
                <a:ea typeface="HGP創英角ｺﾞｼｯｸUB" pitchFamily="50" charset="-128"/>
              </a:rPr>
              <a:t>Merchant Support</a:t>
            </a:r>
            <a:r>
              <a:rPr kumimoji="1" lang="ja-JP" altLang="en-US" sz="2000" dirty="0" smtClean="0">
                <a:latin typeface="HGP創英角ｺﾞｼｯｸUB" pitchFamily="50" charset="-128"/>
                <a:ea typeface="HGP創英角ｺﾞｼｯｸUB" pitchFamily="50" charset="-128"/>
              </a:rPr>
              <a:t>のサービス</a:t>
            </a:r>
            <a:r>
              <a:rPr lang="ja-JP" altLang="en-US" sz="2000" dirty="0" smtClean="0">
                <a:latin typeface="HGP創英角ｺﾞｼｯｸUB" pitchFamily="50" charset="-128"/>
                <a:ea typeface="HGP創英角ｺﾞｼｯｸUB" pitchFamily="50" charset="-128"/>
              </a:rPr>
              <a:t>≫</a:t>
            </a:r>
            <a:endParaRPr kumimoji="1" lang="ja-JP" altLang="en-US" sz="2000" dirty="0">
              <a:latin typeface="HGP創英角ｺﾞｼｯｸUB" pitchFamily="50" charset="-128"/>
              <a:ea typeface="HGP創英角ｺﾞｼｯｸUB" pitchFamily="50" charset="-128"/>
            </a:endParaRPr>
          </a:p>
        </p:txBody>
      </p:sp>
      <p:sp>
        <p:nvSpPr>
          <p:cNvPr id="16" name="正方形/長方形 15"/>
          <p:cNvSpPr/>
          <p:nvPr/>
        </p:nvSpPr>
        <p:spPr>
          <a:xfrm>
            <a:off x="44624" y="5076056"/>
            <a:ext cx="1584176" cy="36004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200" dirty="0" smtClean="0">
                <a:solidFill>
                  <a:schemeClr val="tx1"/>
                </a:solidFill>
                <a:latin typeface="+mn-ea"/>
              </a:rPr>
              <a:t>WeChat</a:t>
            </a:r>
            <a:r>
              <a:rPr kumimoji="1" lang="ja-JP" altLang="en-US" sz="1200" dirty="0" smtClean="0">
                <a:solidFill>
                  <a:schemeClr val="tx1"/>
                </a:solidFill>
                <a:latin typeface="+mn-ea"/>
              </a:rPr>
              <a:t>決済</a:t>
            </a:r>
            <a:endParaRPr kumimoji="1" lang="ja-JP" altLang="en-US" sz="1200" dirty="0">
              <a:solidFill>
                <a:schemeClr val="tx1"/>
              </a:solidFill>
              <a:latin typeface="+mn-ea"/>
            </a:endParaRPr>
          </a:p>
        </p:txBody>
      </p:sp>
      <p:sp>
        <p:nvSpPr>
          <p:cNvPr id="17" name="正方形/長方形 16"/>
          <p:cNvSpPr/>
          <p:nvPr/>
        </p:nvSpPr>
        <p:spPr>
          <a:xfrm>
            <a:off x="44624" y="5724128"/>
            <a:ext cx="1584176" cy="72008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200" dirty="0" smtClean="0">
                <a:solidFill>
                  <a:schemeClr val="tx1"/>
                </a:solidFill>
                <a:latin typeface="+mn-ea"/>
              </a:rPr>
              <a:t>WeChat</a:t>
            </a:r>
            <a:r>
              <a:rPr kumimoji="1" lang="ja-JP" altLang="en-US" sz="1200" dirty="0" smtClean="0">
                <a:solidFill>
                  <a:schemeClr val="tx1"/>
                </a:solidFill>
                <a:latin typeface="+mn-ea"/>
              </a:rPr>
              <a:t>広告</a:t>
            </a:r>
            <a:endParaRPr kumimoji="1" lang="en-US" altLang="ja-JP" sz="1200" dirty="0" smtClean="0">
              <a:solidFill>
                <a:schemeClr val="tx1"/>
              </a:solidFill>
              <a:latin typeface="+mn-ea"/>
            </a:endParaRPr>
          </a:p>
          <a:p>
            <a:r>
              <a:rPr kumimoji="1" lang="ja-JP" altLang="en-US" sz="1200" dirty="0" smtClean="0">
                <a:solidFill>
                  <a:schemeClr val="tx1"/>
                </a:solidFill>
                <a:latin typeface="+mn-ea"/>
              </a:rPr>
              <a:t>        プロモーション</a:t>
            </a:r>
            <a:endParaRPr kumimoji="1" lang="en-US" altLang="ja-JP" sz="1200" dirty="0" smtClean="0">
              <a:solidFill>
                <a:schemeClr val="tx1"/>
              </a:solidFill>
              <a:latin typeface="+mn-ea"/>
            </a:endParaRPr>
          </a:p>
          <a:p>
            <a:r>
              <a:rPr lang="en-US" altLang="ja-JP" sz="1200" dirty="0" smtClean="0">
                <a:solidFill>
                  <a:schemeClr val="tx1"/>
                </a:solidFill>
                <a:latin typeface="+mn-ea"/>
              </a:rPr>
              <a:t>(</a:t>
            </a:r>
            <a:r>
              <a:rPr lang="ja-JP" altLang="en-US" sz="1200" dirty="0" smtClean="0">
                <a:solidFill>
                  <a:schemeClr val="tx1"/>
                </a:solidFill>
                <a:latin typeface="+mn-ea"/>
              </a:rPr>
              <a:t>公式アカウント作成</a:t>
            </a:r>
            <a:r>
              <a:rPr lang="en-US" altLang="ja-JP" sz="1200" dirty="0" smtClean="0">
                <a:solidFill>
                  <a:schemeClr val="tx1"/>
                </a:solidFill>
                <a:latin typeface="+mn-ea"/>
              </a:rPr>
              <a:t>)</a:t>
            </a:r>
            <a:endParaRPr kumimoji="1" lang="ja-JP" altLang="en-US" sz="1200" dirty="0">
              <a:solidFill>
                <a:schemeClr val="tx1"/>
              </a:solidFill>
              <a:latin typeface="+mn-ea"/>
            </a:endParaRPr>
          </a:p>
        </p:txBody>
      </p:sp>
      <p:sp>
        <p:nvSpPr>
          <p:cNvPr id="18" name="正方形/長方形 17"/>
          <p:cNvSpPr/>
          <p:nvPr/>
        </p:nvSpPr>
        <p:spPr>
          <a:xfrm>
            <a:off x="44624" y="2123728"/>
            <a:ext cx="1584176" cy="50405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200" dirty="0" smtClean="0">
                <a:solidFill>
                  <a:schemeClr val="tx1"/>
                </a:solidFill>
                <a:latin typeface="+mn-ea"/>
              </a:rPr>
              <a:t>クレジットカード</a:t>
            </a:r>
            <a:r>
              <a:rPr lang="ja-JP" altLang="en-US" sz="1200" dirty="0" smtClean="0">
                <a:solidFill>
                  <a:schemeClr val="tx1"/>
                </a:solidFill>
                <a:latin typeface="+mn-ea"/>
              </a:rPr>
              <a:t>決済</a:t>
            </a:r>
            <a:endParaRPr kumimoji="1" lang="en-US" altLang="ja-JP" sz="1200" dirty="0" smtClean="0">
              <a:solidFill>
                <a:schemeClr val="tx1"/>
              </a:solidFill>
              <a:latin typeface="+mn-ea"/>
            </a:endParaRPr>
          </a:p>
          <a:p>
            <a:r>
              <a:rPr lang="ja-JP" altLang="en-US" sz="1200" dirty="0" smtClean="0">
                <a:solidFill>
                  <a:schemeClr val="tx1"/>
                </a:solidFill>
                <a:latin typeface="+mn-ea"/>
              </a:rPr>
              <a:t>（早期）</a:t>
            </a:r>
            <a:r>
              <a:rPr kumimoji="1" lang="ja-JP" altLang="en-US" sz="1200" dirty="0" smtClean="0">
                <a:solidFill>
                  <a:schemeClr val="tx1"/>
                </a:solidFill>
                <a:latin typeface="+mn-ea"/>
              </a:rPr>
              <a:t>＜店舗＞</a:t>
            </a:r>
            <a:endParaRPr kumimoji="1" lang="ja-JP" altLang="en-US" sz="1200" dirty="0">
              <a:solidFill>
                <a:schemeClr val="tx1"/>
              </a:solidFill>
              <a:latin typeface="+mn-ea"/>
            </a:endParaRPr>
          </a:p>
        </p:txBody>
      </p:sp>
      <p:sp>
        <p:nvSpPr>
          <p:cNvPr id="19" name="正方形/長方形 18"/>
          <p:cNvSpPr/>
          <p:nvPr/>
        </p:nvSpPr>
        <p:spPr>
          <a:xfrm>
            <a:off x="44624" y="3563888"/>
            <a:ext cx="1584176" cy="576064"/>
          </a:xfrm>
          <a:prstGeom prst="rect">
            <a:avLst/>
          </a:prstGeom>
          <a:solidFill>
            <a:srgbClr val="FFC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200" dirty="0" smtClean="0">
                <a:solidFill>
                  <a:schemeClr val="tx1"/>
                </a:solidFill>
                <a:latin typeface="+mn-ea"/>
              </a:rPr>
              <a:t>クレジットカード</a:t>
            </a:r>
            <a:r>
              <a:rPr lang="ja-JP" altLang="en-US" sz="1200" dirty="0" smtClean="0">
                <a:solidFill>
                  <a:schemeClr val="tx1"/>
                </a:solidFill>
                <a:latin typeface="+mn-ea"/>
              </a:rPr>
              <a:t>決済</a:t>
            </a:r>
            <a:endParaRPr kumimoji="1" lang="en-US" altLang="ja-JP" sz="1200" dirty="0" smtClean="0">
              <a:solidFill>
                <a:schemeClr val="tx1"/>
              </a:solidFill>
              <a:latin typeface="+mn-ea"/>
            </a:endParaRPr>
          </a:p>
          <a:p>
            <a:r>
              <a:rPr lang="ja-JP" altLang="en-US" sz="1200" dirty="0" smtClean="0">
                <a:solidFill>
                  <a:schemeClr val="tx1"/>
                </a:solidFill>
                <a:latin typeface="+mn-ea"/>
              </a:rPr>
              <a:t>（早期）</a:t>
            </a:r>
            <a:r>
              <a:rPr kumimoji="1" lang="ja-JP" altLang="en-US" sz="1200" dirty="0" smtClean="0">
                <a:solidFill>
                  <a:schemeClr val="tx1"/>
                </a:solidFill>
                <a:latin typeface="+mn-ea"/>
              </a:rPr>
              <a:t>＜</a:t>
            </a:r>
            <a:r>
              <a:rPr lang="en-US" altLang="ja-JP" sz="1200" dirty="0" smtClean="0">
                <a:solidFill>
                  <a:schemeClr val="tx1"/>
                </a:solidFill>
                <a:latin typeface="+mn-ea"/>
              </a:rPr>
              <a:t>WEB</a:t>
            </a:r>
            <a:r>
              <a:rPr kumimoji="1" lang="ja-JP" altLang="en-US" sz="1200" dirty="0" smtClean="0">
                <a:solidFill>
                  <a:schemeClr val="tx1"/>
                </a:solidFill>
                <a:latin typeface="+mn-ea"/>
              </a:rPr>
              <a:t>＞</a:t>
            </a:r>
            <a:endParaRPr kumimoji="1" lang="ja-JP" altLang="en-US" sz="1200" dirty="0">
              <a:solidFill>
                <a:schemeClr val="tx1"/>
              </a:solidFill>
              <a:latin typeface="+mn-ea"/>
            </a:endParaRPr>
          </a:p>
        </p:txBody>
      </p:sp>
      <p:cxnSp>
        <p:nvCxnSpPr>
          <p:cNvPr id="24" name="直線コネクタ 23"/>
          <p:cNvCxnSpPr/>
          <p:nvPr/>
        </p:nvCxnSpPr>
        <p:spPr>
          <a:xfrm>
            <a:off x="260648" y="2123728"/>
            <a:ext cx="626469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線コネクタ 24"/>
          <p:cNvCxnSpPr/>
          <p:nvPr/>
        </p:nvCxnSpPr>
        <p:spPr>
          <a:xfrm>
            <a:off x="1628800" y="2123728"/>
            <a:ext cx="0" cy="640871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26" name="図表 25"/>
          <p:cNvGraphicFramePr/>
          <p:nvPr/>
        </p:nvGraphicFramePr>
        <p:xfrm>
          <a:off x="72008" y="1043608"/>
          <a:ext cx="6669360" cy="4320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2" name="グループ化 21"/>
          <p:cNvGrpSpPr/>
          <p:nvPr/>
        </p:nvGrpSpPr>
        <p:grpSpPr>
          <a:xfrm>
            <a:off x="2564904" y="251520"/>
            <a:ext cx="4711143" cy="677108"/>
            <a:chOff x="2564904" y="251520"/>
            <a:chExt cx="4711143" cy="677108"/>
          </a:xfrm>
        </p:grpSpPr>
        <p:sp>
          <p:nvSpPr>
            <p:cNvPr id="27" name="正方形/長方形 26"/>
            <p:cNvSpPr/>
            <p:nvPr/>
          </p:nvSpPr>
          <p:spPr>
            <a:xfrm>
              <a:off x="2564904" y="323528"/>
              <a:ext cx="792088" cy="28803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smtClean="0">
                  <a:solidFill>
                    <a:schemeClr val="tx1"/>
                  </a:solidFill>
                </a:rPr>
                <a:t>VISA</a:t>
              </a:r>
              <a:endParaRPr kumimoji="1" lang="ja-JP" altLang="en-US" sz="1600" dirty="0">
                <a:solidFill>
                  <a:schemeClr val="tx1"/>
                </a:solidFill>
              </a:endParaRPr>
            </a:p>
          </p:txBody>
        </p:sp>
        <p:sp>
          <p:nvSpPr>
            <p:cNvPr id="28" name="テキスト ボックス 27"/>
            <p:cNvSpPr txBox="1"/>
            <p:nvPr/>
          </p:nvSpPr>
          <p:spPr>
            <a:xfrm>
              <a:off x="5013176" y="251520"/>
              <a:ext cx="1844824" cy="677108"/>
            </a:xfrm>
            <a:prstGeom prst="rect">
              <a:avLst/>
            </a:prstGeom>
            <a:noFill/>
          </p:spPr>
          <p:txBody>
            <a:bodyPr wrap="square" rtlCol="0">
              <a:spAutoFit/>
            </a:bodyPr>
            <a:lstStyle/>
            <a:p>
              <a:r>
                <a:rPr kumimoji="1" lang="en-US" altLang="ja-JP" sz="1400" b="1" dirty="0" smtClean="0"/>
                <a:t>TEL </a:t>
              </a:r>
              <a:r>
                <a:rPr kumimoji="1" lang="ja-JP" altLang="en-US" sz="1400" b="1" dirty="0" smtClean="0"/>
                <a:t>　　</a:t>
              </a:r>
              <a:r>
                <a:rPr kumimoji="1" lang="en-US" altLang="ja-JP" sz="1400" b="1" dirty="0" smtClean="0"/>
                <a:t>03-6279-0521</a:t>
              </a:r>
            </a:p>
            <a:p>
              <a:r>
                <a:rPr lang="ja-JP" altLang="en-US" sz="1100" dirty="0" smtClean="0"/>
                <a:t>営業時間</a:t>
              </a:r>
              <a:r>
                <a:rPr lang="ja-JP" altLang="en-US" sz="1200" dirty="0" smtClean="0"/>
                <a:t>　</a:t>
              </a:r>
              <a:r>
                <a:rPr lang="ja-JP" altLang="en-US" sz="1100" dirty="0" smtClean="0"/>
                <a:t>平日</a:t>
              </a:r>
              <a:r>
                <a:rPr lang="en-US" altLang="ja-JP" sz="1200" dirty="0" smtClean="0"/>
                <a:t>9:00-17:00</a:t>
              </a:r>
            </a:p>
            <a:p>
              <a:endParaRPr kumimoji="1" lang="en-US" altLang="ja-JP" sz="1200" dirty="0" smtClean="0"/>
            </a:p>
          </p:txBody>
        </p:sp>
        <p:sp>
          <p:nvSpPr>
            <p:cNvPr id="29" name="正方形/長方形 28"/>
            <p:cNvSpPr/>
            <p:nvPr/>
          </p:nvSpPr>
          <p:spPr>
            <a:xfrm>
              <a:off x="3356992" y="323528"/>
              <a:ext cx="792088" cy="28589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000" dirty="0" smtClean="0">
                  <a:solidFill>
                    <a:schemeClr val="tx1"/>
                  </a:solidFill>
                </a:rPr>
                <a:t>MasterCard</a:t>
              </a:r>
              <a:endParaRPr kumimoji="1" lang="ja-JP" altLang="en-US" sz="1000" dirty="0">
                <a:solidFill>
                  <a:schemeClr val="tx1"/>
                </a:solidFill>
              </a:endParaRPr>
            </a:p>
          </p:txBody>
        </p:sp>
        <p:sp>
          <p:nvSpPr>
            <p:cNvPr id="30" name="正方形/長方形 29"/>
            <p:cNvSpPr/>
            <p:nvPr/>
          </p:nvSpPr>
          <p:spPr>
            <a:xfrm>
              <a:off x="4149080" y="323528"/>
              <a:ext cx="792088" cy="28589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smtClean="0">
                  <a:solidFill>
                    <a:schemeClr val="tx1"/>
                  </a:solidFill>
                </a:rPr>
                <a:t>銀聯</a:t>
              </a:r>
              <a:endParaRPr kumimoji="1" lang="ja-JP" altLang="en-US" sz="1600" dirty="0">
                <a:solidFill>
                  <a:schemeClr val="tx1"/>
                </a:solidFill>
              </a:endParaRPr>
            </a:p>
          </p:txBody>
        </p:sp>
        <p:sp>
          <p:nvSpPr>
            <p:cNvPr id="31" name="テキスト ボックス 30"/>
            <p:cNvSpPr txBox="1"/>
            <p:nvPr/>
          </p:nvSpPr>
          <p:spPr>
            <a:xfrm>
              <a:off x="5517232" y="637982"/>
              <a:ext cx="1758815" cy="261610"/>
            </a:xfrm>
            <a:prstGeom prst="rect">
              <a:avLst/>
            </a:prstGeom>
            <a:noFill/>
          </p:spPr>
          <p:txBody>
            <a:bodyPr wrap="square" rtlCol="0">
              <a:spAutoFit/>
            </a:bodyPr>
            <a:lstStyle/>
            <a:p>
              <a:r>
                <a:rPr kumimoji="1" lang="ja-JP" altLang="en-US" sz="1100" dirty="0" smtClean="0"/>
                <a:t>土・日・祝日　　休み</a:t>
              </a:r>
              <a:endParaRPr kumimoji="1" lang="en-US" altLang="ja-JP" sz="1100" dirty="0" smtClean="0"/>
            </a:p>
          </p:txBody>
        </p:sp>
      </p:grpSp>
      <p:grpSp>
        <p:nvGrpSpPr>
          <p:cNvPr id="3" name="グループ化 39"/>
          <p:cNvGrpSpPr/>
          <p:nvPr/>
        </p:nvGrpSpPr>
        <p:grpSpPr>
          <a:xfrm>
            <a:off x="0" y="7649180"/>
            <a:ext cx="2566386" cy="883260"/>
            <a:chOff x="0" y="5868144"/>
            <a:chExt cx="2566386" cy="883260"/>
          </a:xfrm>
        </p:grpSpPr>
        <p:sp>
          <p:nvSpPr>
            <p:cNvPr id="34" name="正方形/長方形 33"/>
            <p:cNvSpPr/>
            <p:nvPr/>
          </p:nvSpPr>
          <p:spPr>
            <a:xfrm>
              <a:off x="72008" y="5868144"/>
              <a:ext cx="1556792" cy="86409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400" dirty="0" smtClean="0">
                <a:solidFill>
                  <a:schemeClr val="tx1"/>
                </a:solidFill>
                <a:latin typeface="+mn-ea"/>
              </a:endParaRPr>
            </a:p>
            <a:p>
              <a:endParaRPr lang="en-US" altLang="ja-JP" sz="1400" dirty="0" smtClean="0">
                <a:solidFill>
                  <a:schemeClr val="tx1"/>
                </a:solidFill>
                <a:latin typeface="+mn-ea"/>
              </a:endParaRPr>
            </a:p>
          </p:txBody>
        </p:sp>
        <p:sp>
          <p:nvSpPr>
            <p:cNvPr id="35" name="テキスト ボックス 34"/>
            <p:cNvSpPr txBox="1"/>
            <p:nvPr/>
          </p:nvSpPr>
          <p:spPr>
            <a:xfrm>
              <a:off x="49522" y="5868144"/>
              <a:ext cx="1579278" cy="461665"/>
            </a:xfrm>
            <a:prstGeom prst="rect">
              <a:avLst/>
            </a:prstGeom>
            <a:noFill/>
          </p:spPr>
          <p:txBody>
            <a:bodyPr wrap="none" rtlCol="0">
              <a:spAutoFit/>
            </a:bodyPr>
            <a:lstStyle/>
            <a:p>
              <a:r>
                <a:rPr lang="ja-JP" altLang="en-US" sz="1200" dirty="0" smtClean="0"/>
                <a:t>自動車関連業界</a:t>
              </a:r>
              <a:endParaRPr lang="en-US" altLang="ja-JP" sz="1200" dirty="0" smtClean="0"/>
            </a:p>
            <a:p>
              <a:r>
                <a:rPr lang="ja-JP" altLang="en-US" sz="1200" dirty="0" smtClean="0"/>
                <a:t>　　早期決済サービス</a:t>
              </a:r>
              <a:endParaRPr kumimoji="1" lang="ja-JP" altLang="en-US" sz="1200" dirty="0"/>
            </a:p>
          </p:txBody>
        </p:sp>
        <p:sp>
          <p:nvSpPr>
            <p:cNvPr id="36" name="テキスト ボックス 35"/>
            <p:cNvSpPr txBox="1"/>
            <p:nvPr/>
          </p:nvSpPr>
          <p:spPr>
            <a:xfrm>
              <a:off x="0" y="6228184"/>
              <a:ext cx="2566386" cy="523220"/>
            </a:xfrm>
            <a:prstGeom prst="rect">
              <a:avLst/>
            </a:prstGeom>
            <a:noFill/>
          </p:spPr>
          <p:txBody>
            <a:bodyPr wrap="square" rtlCol="0">
              <a:spAutoFit/>
            </a:bodyPr>
            <a:lstStyle/>
            <a:p>
              <a:r>
                <a:rPr kumimoji="1" lang="en-US" altLang="ja-JP" sz="1400" dirty="0" smtClean="0">
                  <a:latin typeface="HGP創英角ｺﾞｼｯｸUB" pitchFamily="50" charset="-128"/>
                  <a:ea typeface="HGP創英角ｺﾞｼｯｸUB" pitchFamily="50" charset="-128"/>
                </a:rPr>
                <a:t>MS</a:t>
              </a:r>
              <a:r>
                <a:rPr kumimoji="1" lang="ja-JP" altLang="en-US" sz="1400" dirty="0" smtClean="0">
                  <a:latin typeface="HGP創英角ｺﾞｼｯｸUB" pitchFamily="50" charset="-128"/>
                  <a:ea typeface="HGP創英角ｺﾞｼｯｸUB" pitchFamily="50" charset="-128"/>
                </a:rPr>
                <a:t>カークレジット</a:t>
              </a:r>
              <a:endParaRPr kumimoji="1" lang="en-US" altLang="ja-JP" sz="1400" dirty="0" smtClean="0">
                <a:latin typeface="HGP創英角ｺﾞｼｯｸUB" pitchFamily="50" charset="-128"/>
                <a:ea typeface="HGP創英角ｺﾞｼｯｸUB" pitchFamily="50" charset="-128"/>
              </a:endParaRPr>
            </a:p>
            <a:p>
              <a:r>
                <a:rPr lang="ja-JP" altLang="en-US" sz="1400" dirty="0" smtClean="0">
                  <a:latin typeface="HGP創英角ｺﾞｼｯｸUB" pitchFamily="50" charset="-128"/>
                  <a:ea typeface="HGP創英角ｺﾞｼｯｸUB" pitchFamily="50" charset="-128"/>
                </a:rPr>
                <a:t>　　　　　　　株式会社</a:t>
              </a:r>
              <a:endParaRPr kumimoji="1" lang="ja-JP" altLang="en-US" sz="1400" dirty="0">
                <a:latin typeface="HGP創英角ｺﾞｼｯｸUB" pitchFamily="50" charset="-128"/>
                <a:ea typeface="HGP創英角ｺﾞｼｯｸUB" pitchFamily="50" charset="-128"/>
              </a:endParaRPr>
            </a:p>
          </p:txBody>
        </p:sp>
      </p:grpSp>
      <p:sp>
        <p:nvSpPr>
          <p:cNvPr id="39" name="テキスト ボックス 38"/>
          <p:cNvSpPr txBox="1"/>
          <p:nvPr/>
        </p:nvSpPr>
        <p:spPr>
          <a:xfrm>
            <a:off x="116632" y="149895"/>
            <a:ext cx="2808312" cy="461665"/>
          </a:xfrm>
          <a:prstGeom prst="rect">
            <a:avLst/>
          </a:prstGeom>
          <a:noFill/>
        </p:spPr>
        <p:txBody>
          <a:bodyPr wrap="square" rtlCol="0">
            <a:spAutoFit/>
          </a:bodyPr>
          <a:lstStyle/>
          <a:p>
            <a:r>
              <a:rPr kumimoji="1" lang="en-US" altLang="ja-JP" sz="2400" dirty="0" smtClean="0"/>
              <a:t>Merchant Support</a:t>
            </a:r>
            <a:endParaRPr kumimoji="1" lang="ja-JP" altLang="en-US" sz="2400" dirty="0"/>
          </a:p>
        </p:txBody>
      </p:sp>
      <p:sp>
        <p:nvSpPr>
          <p:cNvPr id="41" name="正方形/長方形 40"/>
          <p:cNvSpPr/>
          <p:nvPr/>
        </p:nvSpPr>
        <p:spPr>
          <a:xfrm>
            <a:off x="188640" y="2627784"/>
            <a:ext cx="1431776"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200" dirty="0" smtClean="0">
                <a:solidFill>
                  <a:schemeClr val="tx1"/>
                </a:solidFill>
                <a:latin typeface="+mn-ea"/>
              </a:rPr>
              <a:t>特徴・メリット</a:t>
            </a:r>
            <a:endParaRPr lang="en-US" altLang="ja-JP" sz="1200" dirty="0" smtClean="0">
              <a:solidFill>
                <a:schemeClr val="tx1"/>
              </a:solidFill>
              <a:latin typeface="+mn-ea"/>
            </a:endParaRPr>
          </a:p>
        </p:txBody>
      </p:sp>
      <p:sp>
        <p:nvSpPr>
          <p:cNvPr id="42" name="正方形/長方形 41"/>
          <p:cNvSpPr/>
          <p:nvPr/>
        </p:nvSpPr>
        <p:spPr>
          <a:xfrm>
            <a:off x="188640" y="2843808"/>
            <a:ext cx="1431776"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200" dirty="0" smtClean="0">
                <a:solidFill>
                  <a:schemeClr val="tx1"/>
                </a:solidFill>
                <a:latin typeface="+mn-ea"/>
              </a:rPr>
              <a:t>サービスの仕組み</a:t>
            </a:r>
            <a:endParaRPr lang="en-US" altLang="ja-JP" sz="1200" dirty="0" smtClean="0">
              <a:solidFill>
                <a:schemeClr val="tx1"/>
              </a:solidFill>
              <a:latin typeface="+mn-ea"/>
            </a:endParaRPr>
          </a:p>
        </p:txBody>
      </p:sp>
      <p:sp>
        <p:nvSpPr>
          <p:cNvPr id="43" name="正方形/長方形 42"/>
          <p:cNvSpPr/>
          <p:nvPr/>
        </p:nvSpPr>
        <p:spPr>
          <a:xfrm>
            <a:off x="188640" y="3059832"/>
            <a:ext cx="1431776"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200" dirty="0" smtClean="0">
                <a:solidFill>
                  <a:schemeClr val="tx1"/>
                </a:solidFill>
                <a:latin typeface="+mn-ea"/>
              </a:rPr>
              <a:t>導入までの流れ</a:t>
            </a:r>
            <a:endParaRPr lang="en-US" altLang="ja-JP" sz="1200" dirty="0" smtClean="0">
              <a:solidFill>
                <a:schemeClr val="tx1"/>
              </a:solidFill>
              <a:latin typeface="+mn-ea"/>
            </a:endParaRPr>
          </a:p>
        </p:txBody>
      </p:sp>
      <p:sp>
        <p:nvSpPr>
          <p:cNvPr id="44" name="正方形/長方形 43"/>
          <p:cNvSpPr/>
          <p:nvPr/>
        </p:nvSpPr>
        <p:spPr>
          <a:xfrm>
            <a:off x="188640" y="3275856"/>
            <a:ext cx="1431776"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1200" dirty="0" smtClean="0">
                <a:solidFill>
                  <a:schemeClr val="tx1"/>
                </a:solidFill>
                <a:latin typeface="+mn-ea"/>
              </a:rPr>
              <a:t>FAQ</a:t>
            </a:r>
          </a:p>
        </p:txBody>
      </p:sp>
      <p:sp>
        <p:nvSpPr>
          <p:cNvPr id="46" name="正方形/長方形 45"/>
          <p:cNvSpPr/>
          <p:nvPr/>
        </p:nvSpPr>
        <p:spPr>
          <a:xfrm>
            <a:off x="188640" y="4139952"/>
            <a:ext cx="1431776"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200" dirty="0" smtClean="0">
                <a:solidFill>
                  <a:schemeClr val="tx1"/>
                </a:solidFill>
                <a:latin typeface="+mn-ea"/>
              </a:rPr>
              <a:t>特徴・メリット</a:t>
            </a:r>
            <a:endParaRPr lang="en-US" altLang="ja-JP" sz="1200" dirty="0" smtClean="0">
              <a:solidFill>
                <a:schemeClr val="tx1"/>
              </a:solidFill>
              <a:latin typeface="+mn-ea"/>
            </a:endParaRPr>
          </a:p>
        </p:txBody>
      </p:sp>
      <p:sp>
        <p:nvSpPr>
          <p:cNvPr id="47" name="正方形/長方形 46"/>
          <p:cNvSpPr/>
          <p:nvPr/>
        </p:nvSpPr>
        <p:spPr>
          <a:xfrm>
            <a:off x="188640" y="4355976"/>
            <a:ext cx="1431776"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200" dirty="0" smtClean="0">
                <a:solidFill>
                  <a:schemeClr val="tx1"/>
                </a:solidFill>
                <a:latin typeface="+mn-ea"/>
              </a:rPr>
              <a:t>サービスの仕組み</a:t>
            </a:r>
            <a:endParaRPr lang="en-US" altLang="ja-JP" sz="1200" dirty="0" smtClean="0">
              <a:solidFill>
                <a:schemeClr val="tx1"/>
              </a:solidFill>
              <a:latin typeface="+mn-ea"/>
            </a:endParaRPr>
          </a:p>
        </p:txBody>
      </p:sp>
      <p:sp>
        <p:nvSpPr>
          <p:cNvPr id="48" name="正方形/長方形 47"/>
          <p:cNvSpPr/>
          <p:nvPr/>
        </p:nvSpPr>
        <p:spPr>
          <a:xfrm>
            <a:off x="188640" y="4572000"/>
            <a:ext cx="1431776"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200" dirty="0" smtClean="0">
                <a:solidFill>
                  <a:schemeClr val="tx1"/>
                </a:solidFill>
                <a:latin typeface="+mn-ea"/>
              </a:rPr>
              <a:t>導入までの流れ</a:t>
            </a:r>
            <a:endParaRPr lang="en-US" altLang="ja-JP" sz="1200" dirty="0" smtClean="0">
              <a:solidFill>
                <a:schemeClr val="tx1"/>
              </a:solidFill>
              <a:latin typeface="+mn-ea"/>
            </a:endParaRPr>
          </a:p>
        </p:txBody>
      </p:sp>
      <p:sp>
        <p:nvSpPr>
          <p:cNvPr id="49" name="正方形/長方形 48"/>
          <p:cNvSpPr/>
          <p:nvPr/>
        </p:nvSpPr>
        <p:spPr>
          <a:xfrm>
            <a:off x="188640" y="4788024"/>
            <a:ext cx="1431776"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1200" dirty="0" smtClean="0">
                <a:solidFill>
                  <a:schemeClr val="tx1"/>
                </a:solidFill>
                <a:latin typeface="+mn-ea"/>
              </a:rPr>
              <a:t>FAQ</a:t>
            </a:r>
          </a:p>
        </p:txBody>
      </p:sp>
      <p:sp>
        <p:nvSpPr>
          <p:cNvPr id="50" name="正方形/長方形 49"/>
          <p:cNvSpPr/>
          <p:nvPr/>
        </p:nvSpPr>
        <p:spPr>
          <a:xfrm>
            <a:off x="188640" y="5436096"/>
            <a:ext cx="1431776"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200" dirty="0" smtClean="0">
                <a:solidFill>
                  <a:schemeClr val="tx1"/>
                </a:solidFill>
                <a:latin typeface="+mn-ea"/>
              </a:rPr>
              <a:t>特徴・メリット</a:t>
            </a:r>
            <a:endParaRPr lang="en-US" altLang="ja-JP" sz="1200" dirty="0" smtClean="0">
              <a:solidFill>
                <a:schemeClr val="tx1"/>
              </a:solidFill>
              <a:latin typeface="+mn-ea"/>
            </a:endParaRPr>
          </a:p>
        </p:txBody>
      </p:sp>
      <p:sp>
        <p:nvSpPr>
          <p:cNvPr id="51" name="正方形/長方形 50"/>
          <p:cNvSpPr/>
          <p:nvPr/>
        </p:nvSpPr>
        <p:spPr>
          <a:xfrm>
            <a:off x="188640" y="6444208"/>
            <a:ext cx="1431776"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200" dirty="0" smtClean="0">
                <a:solidFill>
                  <a:schemeClr val="tx1"/>
                </a:solidFill>
                <a:latin typeface="+mn-ea"/>
              </a:rPr>
              <a:t>特徴・メリット</a:t>
            </a:r>
            <a:endParaRPr lang="en-US" altLang="ja-JP" sz="1200" dirty="0" smtClean="0">
              <a:solidFill>
                <a:schemeClr val="tx1"/>
              </a:solidFill>
              <a:latin typeface="+mn-ea"/>
            </a:endParaRPr>
          </a:p>
        </p:txBody>
      </p:sp>
      <p:sp>
        <p:nvSpPr>
          <p:cNvPr id="33" name="正方形/長方形 32"/>
          <p:cNvSpPr/>
          <p:nvPr/>
        </p:nvSpPr>
        <p:spPr>
          <a:xfrm>
            <a:off x="1772816" y="2195736"/>
            <a:ext cx="5057294" cy="143219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テキスト ボックス 36"/>
          <p:cNvSpPr txBox="1"/>
          <p:nvPr/>
        </p:nvSpPr>
        <p:spPr>
          <a:xfrm>
            <a:off x="4234426" y="3094770"/>
            <a:ext cx="2429475" cy="584775"/>
          </a:xfrm>
          <a:prstGeom prst="rect">
            <a:avLst/>
          </a:prstGeom>
          <a:noFill/>
        </p:spPr>
        <p:txBody>
          <a:bodyPr wrap="square" rtlCol="0">
            <a:spAutoFit/>
          </a:bodyPr>
          <a:lstStyle/>
          <a:p>
            <a:pPr algn="ctr"/>
            <a:r>
              <a:rPr lang="ja-JP" altLang="en-US" sz="2000" dirty="0" smtClean="0">
                <a:latin typeface="HGP創英角ｺﾞｼｯｸUB" pitchFamily="50" charset="-128"/>
                <a:ea typeface="HGP創英角ｺﾞｼｯｸUB" pitchFamily="50" charset="-128"/>
              </a:rPr>
              <a:t>早期決済サービス</a:t>
            </a:r>
            <a:endParaRPr lang="en-US" altLang="ja-JP" sz="2000" dirty="0" smtClean="0">
              <a:latin typeface="HGP創英角ｺﾞｼｯｸUB" pitchFamily="50" charset="-128"/>
              <a:ea typeface="HGP創英角ｺﾞｼｯｸUB" pitchFamily="50" charset="-128"/>
            </a:endParaRPr>
          </a:p>
          <a:p>
            <a:pPr algn="ctr"/>
            <a:r>
              <a:rPr kumimoji="1" lang="ja-JP" altLang="en-US" sz="1100" dirty="0" smtClean="0"/>
              <a:t>最短</a:t>
            </a:r>
            <a:r>
              <a:rPr lang="en-US" altLang="ja-JP" sz="1100" dirty="0" smtClean="0"/>
              <a:t>7</a:t>
            </a:r>
            <a:r>
              <a:rPr kumimoji="1" lang="ja-JP" altLang="en-US" sz="1100" dirty="0" smtClean="0"/>
              <a:t>日で売上代金お振込</a:t>
            </a:r>
            <a:endParaRPr kumimoji="1" lang="ja-JP" altLang="en-US" sz="1100" dirty="0"/>
          </a:p>
        </p:txBody>
      </p:sp>
      <p:sp>
        <p:nvSpPr>
          <p:cNvPr id="38" name="円/楕円 37"/>
          <p:cNvSpPr/>
          <p:nvPr/>
        </p:nvSpPr>
        <p:spPr>
          <a:xfrm>
            <a:off x="5170530" y="2267744"/>
            <a:ext cx="826676" cy="82667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テキスト ボックス 44"/>
          <p:cNvSpPr txBox="1"/>
          <p:nvPr/>
        </p:nvSpPr>
        <p:spPr>
          <a:xfrm>
            <a:off x="5181906" y="2327395"/>
            <a:ext cx="803464" cy="677108"/>
          </a:xfrm>
          <a:prstGeom prst="rect">
            <a:avLst/>
          </a:prstGeom>
          <a:noFill/>
        </p:spPr>
        <p:txBody>
          <a:bodyPr wrap="square" rtlCol="0">
            <a:spAutoFit/>
          </a:bodyPr>
          <a:lstStyle/>
          <a:p>
            <a:pPr algn="ctr"/>
            <a:r>
              <a:rPr kumimoji="1" lang="ja-JP" altLang="en-US" sz="1000" dirty="0" smtClean="0"/>
              <a:t>店舗向け</a:t>
            </a:r>
            <a:endParaRPr kumimoji="1" lang="en-US" altLang="ja-JP" sz="1000" dirty="0" smtClean="0"/>
          </a:p>
          <a:p>
            <a:pPr algn="ctr"/>
            <a:r>
              <a:rPr lang="en-US" altLang="ja-JP" dirty="0" smtClean="0"/>
              <a:t>7</a:t>
            </a:r>
            <a:r>
              <a:rPr lang="ja-JP" altLang="en-US" sz="1000" dirty="0" smtClean="0"/>
              <a:t>日</a:t>
            </a:r>
            <a:endParaRPr lang="en-US" altLang="ja-JP" sz="1000" dirty="0" smtClean="0"/>
          </a:p>
          <a:p>
            <a:pPr algn="ctr"/>
            <a:r>
              <a:rPr lang="ja-JP" altLang="en-US" sz="1000" dirty="0" smtClean="0"/>
              <a:t>後決済</a:t>
            </a:r>
            <a:endParaRPr kumimoji="1" lang="ja-JP" altLang="en-US" sz="1000" dirty="0"/>
          </a:p>
        </p:txBody>
      </p:sp>
      <p:sp>
        <p:nvSpPr>
          <p:cNvPr id="52" name="フリーフォーム 51"/>
          <p:cNvSpPr/>
          <p:nvPr/>
        </p:nvSpPr>
        <p:spPr>
          <a:xfrm>
            <a:off x="1700808" y="2194799"/>
            <a:ext cx="1521157" cy="1418754"/>
          </a:xfrm>
          <a:custGeom>
            <a:avLst/>
            <a:gdLst>
              <a:gd name="connsiteX0" fmla="*/ 1682578 w 1682578"/>
              <a:gd name="connsiteY0" fmla="*/ 0 h 1569308"/>
              <a:gd name="connsiteX1" fmla="*/ 113270 w 1682578"/>
              <a:gd name="connsiteY1" fmla="*/ 679622 h 1569308"/>
              <a:gd name="connsiteX2" fmla="*/ 1002957 w 1682578"/>
              <a:gd name="connsiteY2" fmla="*/ 1569308 h 1569308"/>
            </a:gdLst>
            <a:ahLst/>
            <a:cxnLst>
              <a:cxn ang="0">
                <a:pos x="connsiteX0" y="connsiteY0"/>
              </a:cxn>
              <a:cxn ang="0">
                <a:pos x="connsiteX1" y="connsiteY1"/>
              </a:cxn>
              <a:cxn ang="0">
                <a:pos x="connsiteX2" y="connsiteY2"/>
              </a:cxn>
            </a:cxnLst>
            <a:rect l="l" t="t" r="r" b="b"/>
            <a:pathLst>
              <a:path w="1682578" h="1569308">
                <a:moveTo>
                  <a:pt x="1682578" y="0"/>
                </a:moveTo>
                <a:cubicBezTo>
                  <a:pt x="954559" y="209035"/>
                  <a:pt x="226540" y="418071"/>
                  <a:pt x="113270" y="679622"/>
                </a:cubicBezTo>
                <a:cubicBezTo>
                  <a:pt x="0" y="941173"/>
                  <a:pt x="501478" y="1255240"/>
                  <a:pt x="1002957" y="1569308"/>
                </a:cubicBezTo>
              </a:path>
            </a:pathLst>
          </a:cu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53" name="フリーフォーム 52"/>
          <p:cNvSpPr/>
          <p:nvPr/>
        </p:nvSpPr>
        <p:spPr>
          <a:xfrm>
            <a:off x="5852558" y="2194799"/>
            <a:ext cx="1042654" cy="1441097"/>
          </a:xfrm>
          <a:custGeom>
            <a:avLst/>
            <a:gdLst>
              <a:gd name="connsiteX0" fmla="*/ 0 w 1153297"/>
              <a:gd name="connsiteY0" fmla="*/ 0 h 1594022"/>
              <a:gd name="connsiteX1" fmla="*/ 1062681 w 1153297"/>
              <a:gd name="connsiteY1" fmla="*/ 531340 h 1594022"/>
              <a:gd name="connsiteX2" fmla="*/ 543697 w 1153297"/>
              <a:gd name="connsiteY2" fmla="*/ 1594022 h 1594022"/>
              <a:gd name="connsiteX3" fmla="*/ 543697 w 1153297"/>
              <a:gd name="connsiteY3" fmla="*/ 1594022 h 1594022"/>
            </a:gdLst>
            <a:ahLst/>
            <a:cxnLst>
              <a:cxn ang="0">
                <a:pos x="connsiteX0" y="connsiteY0"/>
              </a:cxn>
              <a:cxn ang="0">
                <a:pos x="connsiteX1" y="connsiteY1"/>
              </a:cxn>
              <a:cxn ang="0">
                <a:pos x="connsiteX2" y="connsiteY2"/>
              </a:cxn>
              <a:cxn ang="0">
                <a:pos x="connsiteX3" y="connsiteY3"/>
              </a:cxn>
            </a:cxnLst>
            <a:rect l="l" t="t" r="r" b="b"/>
            <a:pathLst>
              <a:path w="1153297" h="1594022">
                <a:moveTo>
                  <a:pt x="0" y="0"/>
                </a:moveTo>
                <a:cubicBezTo>
                  <a:pt x="486032" y="132835"/>
                  <a:pt x="972065" y="265670"/>
                  <a:pt x="1062681" y="531340"/>
                </a:cubicBezTo>
                <a:cubicBezTo>
                  <a:pt x="1153297" y="797010"/>
                  <a:pt x="543697" y="1594022"/>
                  <a:pt x="543697" y="1594022"/>
                </a:cubicBezTo>
                <a:lnTo>
                  <a:pt x="543697" y="1594022"/>
                </a:lnTo>
              </a:path>
            </a:pathLst>
          </a:cu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54" name="テキスト ボックス 53"/>
          <p:cNvSpPr txBox="1"/>
          <p:nvPr/>
        </p:nvSpPr>
        <p:spPr>
          <a:xfrm>
            <a:off x="1772816" y="3707904"/>
            <a:ext cx="5137945" cy="507831"/>
          </a:xfrm>
          <a:prstGeom prst="rect">
            <a:avLst/>
          </a:prstGeom>
          <a:noFill/>
        </p:spPr>
        <p:txBody>
          <a:bodyPr wrap="none" rtlCol="0">
            <a:spAutoFit/>
          </a:bodyPr>
          <a:lstStyle/>
          <a:p>
            <a:r>
              <a:rPr lang="ja-JP" altLang="en-US" sz="900" dirty="0" smtClean="0"/>
              <a:t>最短</a:t>
            </a:r>
            <a:r>
              <a:rPr lang="en-US" altLang="ja-JP" sz="900" dirty="0" smtClean="0"/>
              <a:t>7</a:t>
            </a:r>
            <a:r>
              <a:rPr lang="ja-JP" altLang="en-US" sz="900" dirty="0" smtClean="0"/>
              <a:t>日後のクレジット決済を可能にした</a:t>
            </a:r>
            <a:r>
              <a:rPr lang="en-US" altLang="ja-JP" sz="900" dirty="0" smtClean="0"/>
              <a:t>E</a:t>
            </a:r>
            <a:r>
              <a:rPr lang="ja-JP" altLang="en-US" sz="900" dirty="0" smtClean="0"/>
              <a:t>コマース向けオンライン決済代行システムです。</a:t>
            </a:r>
            <a:endParaRPr lang="en-US" altLang="ja-JP" sz="900" dirty="0" smtClean="0"/>
          </a:p>
          <a:p>
            <a:r>
              <a:rPr lang="ja-JP" altLang="en-US" sz="900" dirty="0" smtClean="0"/>
              <a:t>低コストかつ安心・簡単な手続きでクレジットカード決済をご導入。</a:t>
            </a:r>
            <a:endParaRPr lang="en-US" altLang="ja-JP" sz="900" dirty="0" smtClean="0"/>
          </a:p>
          <a:p>
            <a:r>
              <a:rPr lang="ja-JP" altLang="en-US" sz="900" dirty="0" smtClean="0"/>
              <a:t>個人で運営されているサイトでもご利用頂けます。インターネットビジネスの可能性が大きく広がります。</a:t>
            </a:r>
            <a:endParaRPr kumimoji="1" lang="ja-JP" altLang="en-US" sz="900" dirty="0"/>
          </a:p>
        </p:txBody>
      </p:sp>
      <p:sp>
        <p:nvSpPr>
          <p:cNvPr id="55" name="正方形/長方形 54"/>
          <p:cNvSpPr/>
          <p:nvPr/>
        </p:nvSpPr>
        <p:spPr>
          <a:xfrm>
            <a:off x="1772816" y="4283968"/>
            <a:ext cx="1440160"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smtClean="0">
                <a:solidFill>
                  <a:schemeClr val="tx1"/>
                </a:solidFill>
                <a:latin typeface="HGP創英角ｺﾞｼｯｸUB" pitchFamily="50" charset="-128"/>
                <a:ea typeface="HGP創英角ｺﾞｼｯｸUB" pitchFamily="50" charset="-128"/>
              </a:rPr>
              <a:t>活用例</a:t>
            </a:r>
            <a:endParaRPr kumimoji="1" lang="ja-JP" altLang="en-US" sz="1400" dirty="0">
              <a:solidFill>
                <a:schemeClr val="tx1"/>
              </a:solidFill>
              <a:latin typeface="HGP創英角ｺﾞｼｯｸUB" pitchFamily="50" charset="-128"/>
              <a:ea typeface="HGP創英角ｺﾞｼｯｸUB" pitchFamily="50" charset="-128"/>
            </a:endParaRPr>
          </a:p>
        </p:txBody>
      </p:sp>
      <p:sp>
        <p:nvSpPr>
          <p:cNvPr id="59" name="テキスト ボックス 58"/>
          <p:cNvSpPr txBox="1"/>
          <p:nvPr/>
        </p:nvSpPr>
        <p:spPr>
          <a:xfrm>
            <a:off x="1722830" y="4860032"/>
            <a:ext cx="1850186" cy="707886"/>
          </a:xfrm>
          <a:prstGeom prst="rect">
            <a:avLst/>
          </a:prstGeom>
          <a:noFill/>
        </p:spPr>
        <p:txBody>
          <a:bodyPr wrap="none" rtlCol="0">
            <a:spAutoFit/>
          </a:bodyPr>
          <a:lstStyle/>
          <a:p>
            <a:r>
              <a:rPr lang="ja-JP" altLang="en-US" sz="1000" b="1" dirty="0" smtClean="0"/>
              <a:t>円滑な資金運用</a:t>
            </a:r>
            <a:endParaRPr lang="en-US" altLang="ja-JP" sz="1000" b="1" dirty="0" smtClean="0"/>
          </a:p>
          <a:p>
            <a:r>
              <a:rPr lang="ja-JP" altLang="en-US" sz="1000" dirty="0" smtClean="0"/>
              <a:t>カード会社の代金回収を早め、</a:t>
            </a:r>
            <a:endParaRPr lang="en-US" altLang="ja-JP" sz="1000" dirty="0" smtClean="0"/>
          </a:p>
          <a:p>
            <a:r>
              <a:rPr lang="ja-JP" altLang="en-US" sz="1000" dirty="0" smtClean="0"/>
              <a:t>より円滑な資金運用を</a:t>
            </a:r>
            <a:endParaRPr lang="en-US" altLang="ja-JP" sz="1000" dirty="0" smtClean="0"/>
          </a:p>
          <a:p>
            <a:r>
              <a:rPr lang="ja-JP" altLang="en-US" sz="1000" dirty="0" smtClean="0"/>
              <a:t>実現したい！</a:t>
            </a:r>
            <a:endParaRPr kumimoji="1" lang="ja-JP" altLang="en-US" sz="1000" dirty="0"/>
          </a:p>
        </p:txBody>
      </p:sp>
      <p:sp>
        <p:nvSpPr>
          <p:cNvPr id="61" name="テキスト ボックス 60"/>
          <p:cNvSpPr txBox="1"/>
          <p:nvPr/>
        </p:nvSpPr>
        <p:spPr>
          <a:xfrm>
            <a:off x="2850802" y="4582223"/>
            <a:ext cx="596638" cy="400110"/>
          </a:xfrm>
          <a:prstGeom prst="rect">
            <a:avLst/>
          </a:prstGeom>
          <a:noFill/>
        </p:spPr>
        <p:txBody>
          <a:bodyPr wrap="none" rtlCol="0">
            <a:spAutoFit/>
          </a:bodyPr>
          <a:lstStyle/>
          <a:p>
            <a:r>
              <a:rPr kumimoji="1" lang="ja-JP" altLang="en-US" sz="1100" dirty="0" smtClean="0"/>
              <a:t>特</a:t>
            </a:r>
            <a:r>
              <a:rPr kumimoji="1" lang="en-US" altLang="ja-JP" sz="2000" dirty="0" smtClean="0"/>
              <a:t>1</a:t>
            </a:r>
            <a:r>
              <a:rPr kumimoji="1" lang="ja-JP" altLang="en-US" sz="1100" dirty="0" smtClean="0"/>
              <a:t>徴</a:t>
            </a:r>
            <a:endParaRPr kumimoji="1" lang="ja-JP" altLang="en-US" sz="1100" dirty="0"/>
          </a:p>
        </p:txBody>
      </p:sp>
      <p:sp>
        <p:nvSpPr>
          <p:cNvPr id="62" name="円/楕円 61"/>
          <p:cNvSpPr/>
          <p:nvPr/>
        </p:nvSpPr>
        <p:spPr>
          <a:xfrm>
            <a:off x="2910453" y="4572000"/>
            <a:ext cx="432048" cy="43204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dirty="0">
              <a:solidFill>
                <a:schemeClr val="tx1"/>
              </a:solidFill>
            </a:endParaRPr>
          </a:p>
        </p:txBody>
      </p:sp>
      <p:sp>
        <p:nvSpPr>
          <p:cNvPr id="63" name="正方形/長方形 62"/>
          <p:cNvSpPr/>
          <p:nvPr/>
        </p:nvSpPr>
        <p:spPr>
          <a:xfrm>
            <a:off x="1772816" y="4572000"/>
            <a:ext cx="1656184" cy="100811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8" name="テキスト ボックス 67"/>
          <p:cNvSpPr txBox="1"/>
          <p:nvPr/>
        </p:nvSpPr>
        <p:spPr>
          <a:xfrm>
            <a:off x="3523030" y="4932040"/>
            <a:ext cx="1704313" cy="553998"/>
          </a:xfrm>
          <a:prstGeom prst="rect">
            <a:avLst/>
          </a:prstGeom>
          <a:noFill/>
        </p:spPr>
        <p:txBody>
          <a:bodyPr wrap="none" rtlCol="0">
            <a:spAutoFit/>
          </a:bodyPr>
          <a:lstStyle/>
          <a:p>
            <a:r>
              <a:rPr lang="ja-JP" altLang="en-US" sz="1000" b="1" dirty="0" smtClean="0"/>
              <a:t>購入率・単価の向上</a:t>
            </a:r>
            <a:endParaRPr lang="en-US" altLang="ja-JP" sz="1000" b="1" dirty="0" smtClean="0"/>
          </a:p>
          <a:p>
            <a:r>
              <a:rPr lang="ja-JP" altLang="en-US" sz="1000" dirty="0" smtClean="0"/>
              <a:t>商品の購入率や購入単価を</a:t>
            </a:r>
            <a:endParaRPr lang="en-US" altLang="ja-JP" sz="1000" dirty="0" smtClean="0"/>
          </a:p>
          <a:p>
            <a:r>
              <a:rPr lang="ja-JP" altLang="en-US" sz="1000" dirty="0" smtClean="0"/>
              <a:t>アップさせたい！</a:t>
            </a:r>
            <a:endParaRPr kumimoji="1" lang="ja-JP" altLang="en-US" sz="1000" dirty="0"/>
          </a:p>
        </p:txBody>
      </p:sp>
      <p:sp>
        <p:nvSpPr>
          <p:cNvPr id="69" name="テキスト ボックス 68"/>
          <p:cNvSpPr txBox="1"/>
          <p:nvPr/>
        </p:nvSpPr>
        <p:spPr>
          <a:xfrm>
            <a:off x="4651002" y="4582223"/>
            <a:ext cx="596638" cy="400110"/>
          </a:xfrm>
          <a:prstGeom prst="rect">
            <a:avLst/>
          </a:prstGeom>
          <a:noFill/>
        </p:spPr>
        <p:txBody>
          <a:bodyPr wrap="none" rtlCol="0">
            <a:spAutoFit/>
          </a:bodyPr>
          <a:lstStyle/>
          <a:p>
            <a:r>
              <a:rPr kumimoji="1" lang="ja-JP" altLang="en-US" sz="1100" dirty="0" smtClean="0"/>
              <a:t>特</a:t>
            </a:r>
            <a:r>
              <a:rPr lang="en-US" altLang="ja-JP" sz="2000" dirty="0" smtClean="0"/>
              <a:t>2</a:t>
            </a:r>
            <a:r>
              <a:rPr kumimoji="1" lang="ja-JP" altLang="en-US" sz="1100" dirty="0" smtClean="0"/>
              <a:t>徴</a:t>
            </a:r>
            <a:endParaRPr kumimoji="1" lang="ja-JP" altLang="en-US" sz="1100" dirty="0"/>
          </a:p>
        </p:txBody>
      </p:sp>
      <p:sp>
        <p:nvSpPr>
          <p:cNvPr id="70" name="円/楕円 69"/>
          <p:cNvSpPr/>
          <p:nvPr/>
        </p:nvSpPr>
        <p:spPr>
          <a:xfrm>
            <a:off x="6500094" y="4574134"/>
            <a:ext cx="432048" cy="43204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dirty="0">
              <a:solidFill>
                <a:schemeClr val="tx1"/>
              </a:solidFill>
            </a:endParaRPr>
          </a:p>
        </p:txBody>
      </p:sp>
      <p:sp>
        <p:nvSpPr>
          <p:cNvPr id="71" name="正方形/長方形 70"/>
          <p:cNvSpPr/>
          <p:nvPr/>
        </p:nvSpPr>
        <p:spPr>
          <a:xfrm>
            <a:off x="3573016" y="4572000"/>
            <a:ext cx="1656184" cy="100811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2" name="テキスト ボックス 71"/>
          <p:cNvSpPr txBox="1"/>
          <p:nvPr/>
        </p:nvSpPr>
        <p:spPr>
          <a:xfrm>
            <a:off x="5323230" y="4932040"/>
            <a:ext cx="1636987" cy="707886"/>
          </a:xfrm>
          <a:prstGeom prst="rect">
            <a:avLst/>
          </a:prstGeom>
          <a:noFill/>
        </p:spPr>
        <p:txBody>
          <a:bodyPr wrap="none" rtlCol="0">
            <a:spAutoFit/>
          </a:bodyPr>
          <a:lstStyle/>
          <a:p>
            <a:r>
              <a:rPr lang="ja-JP" altLang="en-US" sz="1000" b="1" dirty="0" smtClean="0"/>
              <a:t>購入意欲の向上</a:t>
            </a:r>
            <a:endParaRPr lang="en-US" altLang="ja-JP" sz="1000" b="1" dirty="0" smtClean="0"/>
          </a:p>
          <a:p>
            <a:r>
              <a:rPr lang="ja-JP" altLang="en-US" sz="1000" dirty="0" smtClean="0"/>
              <a:t>サイトの信頼性や安心感を</a:t>
            </a:r>
            <a:endParaRPr lang="en-US" altLang="ja-JP" sz="1000" dirty="0" smtClean="0"/>
          </a:p>
          <a:p>
            <a:r>
              <a:rPr lang="ja-JP" altLang="en-US" sz="1000" dirty="0" smtClean="0"/>
              <a:t>アピールし、購入意欲を</a:t>
            </a:r>
            <a:endParaRPr lang="en-US" altLang="ja-JP" sz="1000" dirty="0" smtClean="0"/>
          </a:p>
          <a:p>
            <a:r>
              <a:rPr lang="ja-JP" altLang="en-US" sz="1000" dirty="0" smtClean="0"/>
              <a:t>高めたい！</a:t>
            </a:r>
            <a:endParaRPr kumimoji="1" lang="ja-JP" altLang="en-US" sz="1000" dirty="0"/>
          </a:p>
        </p:txBody>
      </p:sp>
      <p:sp>
        <p:nvSpPr>
          <p:cNvPr id="73" name="テキスト ボックス 72"/>
          <p:cNvSpPr txBox="1"/>
          <p:nvPr/>
        </p:nvSpPr>
        <p:spPr>
          <a:xfrm>
            <a:off x="6438845" y="4569866"/>
            <a:ext cx="596638" cy="400110"/>
          </a:xfrm>
          <a:prstGeom prst="rect">
            <a:avLst/>
          </a:prstGeom>
          <a:noFill/>
        </p:spPr>
        <p:txBody>
          <a:bodyPr wrap="none" rtlCol="0">
            <a:spAutoFit/>
          </a:bodyPr>
          <a:lstStyle/>
          <a:p>
            <a:r>
              <a:rPr kumimoji="1" lang="ja-JP" altLang="en-US" sz="1100" dirty="0" smtClean="0"/>
              <a:t>特</a:t>
            </a:r>
            <a:r>
              <a:rPr lang="en-US" altLang="ja-JP" sz="2000" dirty="0" smtClean="0"/>
              <a:t>3</a:t>
            </a:r>
            <a:r>
              <a:rPr kumimoji="1" lang="ja-JP" altLang="en-US" sz="1100" dirty="0" smtClean="0"/>
              <a:t>徴</a:t>
            </a:r>
            <a:endParaRPr kumimoji="1" lang="ja-JP" altLang="en-US" sz="1100" dirty="0"/>
          </a:p>
        </p:txBody>
      </p:sp>
      <p:sp>
        <p:nvSpPr>
          <p:cNvPr id="74" name="正方形/長方形 73"/>
          <p:cNvSpPr/>
          <p:nvPr/>
        </p:nvSpPr>
        <p:spPr>
          <a:xfrm>
            <a:off x="5373216" y="4572000"/>
            <a:ext cx="1656184" cy="100811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5" name="円/楕円 74"/>
          <p:cNvSpPr/>
          <p:nvPr/>
        </p:nvSpPr>
        <p:spPr>
          <a:xfrm>
            <a:off x="4725144" y="4572000"/>
            <a:ext cx="432048" cy="43204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dirty="0">
              <a:solidFill>
                <a:schemeClr val="tx1"/>
              </a:solidFill>
            </a:endParaRPr>
          </a:p>
        </p:txBody>
      </p:sp>
      <p:sp>
        <p:nvSpPr>
          <p:cNvPr id="76" name="正方形/長方形 75"/>
          <p:cNvSpPr/>
          <p:nvPr/>
        </p:nvSpPr>
        <p:spPr>
          <a:xfrm>
            <a:off x="1772816" y="5724128"/>
            <a:ext cx="1440160"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smtClean="0">
                <a:solidFill>
                  <a:schemeClr val="tx1"/>
                </a:solidFill>
                <a:latin typeface="HGP創英角ｺﾞｼｯｸUB" pitchFamily="50" charset="-128"/>
                <a:ea typeface="HGP創英角ｺﾞｼｯｸUB" pitchFamily="50" charset="-128"/>
              </a:rPr>
              <a:t>サービスの特徴</a:t>
            </a:r>
            <a:endParaRPr kumimoji="1" lang="ja-JP" altLang="en-US" sz="1400" dirty="0">
              <a:solidFill>
                <a:schemeClr val="tx1"/>
              </a:solidFill>
              <a:latin typeface="HGP創英角ｺﾞｼｯｸUB" pitchFamily="50" charset="-128"/>
              <a:ea typeface="HGP創英角ｺﾞｼｯｸUB" pitchFamily="50" charset="-128"/>
            </a:endParaRPr>
          </a:p>
        </p:txBody>
      </p:sp>
      <p:sp>
        <p:nvSpPr>
          <p:cNvPr id="77" name="テキスト ボックス 76"/>
          <p:cNvSpPr txBox="1"/>
          <p:nvPr/>
        </p:nvSpPr>
        <p:spPr>
          <a:xfrm>
            <a:off x="1772816" y="6084168"/>
            <a:ext cx="4977645" cy="677108"/>
          </a:xfrm>
          <a:prstGeom prst="rect">
            <a:avLst/>
          </a:prstGeom>
          <a:noFill/>
        </p:spPr>
        <p:txBody>
          <a:bodyPr wrap="none" rtlCol="0">
            <a:spAutoFit/>
          </a:bodyPr>
          <a:lstStyle/>
          <a:p>
            <a:r>
              <a:rPr lang="ja-JP" altLang="en-US" sz="1100" b="1" u="sng" dirty="0" smtClean="0"/>
              <a:t>その</a:t>
            </a:r>
            <a:r>
              <a:rPr lang="en-US" altLang="ja-JP" sz="1100" b="1" u="sng" dirty="0" smtClean="0"/>
              <a:t>1</a:t>
            </a:r>
            <a:r>
              <a:rPr lang="ja-JP" altLang="en-US" sz="1100" b="1" u="sng" dirty="0" err="1" smtClean="0"/>
              <a:t>．</a:t>
            </a:r>
            <a:r>
              <a:rPr lang="ja-JP" altLang="en-US" sz="1100" b="1" u="sng" dirty="0" smtClean="0"/>
              <a:t>最短</a:t>
            </a:r>
            <a:r>
              <a:rPr lang="en-US" altLang="ja-JP" sz="1100" b="1" u="sng" dirty="0" smtClean="0"/>
              <a:t>7</a:t>
            </a:r>
            <a:r>
              <a:rPr lang="ja-JP" altLang="en-US" sz="1100" b="1" u="sng" dirty="0" smtClean="0"/>
              <a:t>日のスピード決済を実現 </a:t>
            </a:r>
            <a:endParaRPr lang="en-US" altLang="ja-JP" sz="1100" b="1" u="sng" dirty="0" smtClean="0"/>
          </a:p>
          <a:p>
            <a:endParaRPr lang="en-US" altLang="ja-JP" sz="900" dirty="0" smtClean="0"/>
          </a:p>
          <a:p>
            <a:r>
              <a:rPr lang="ja-JP" altLang="en-US" sz="900" dirty="0" smtClean="0"/>
              <a:t>代金のお振込は決済日から最短で</a:t>
            </a:r>
            <a:r>
              <a:rPr lang="en-US" altLang="ja-JP" sz="900" dirty="0" smtClean="0"/>
              <a:t>7</a:t>
            </a:r>
            <a:r>
              <a:rPr lang="ja-JP" altLang="en-US" sz="900" dirty="0" smtClean="0"/>
              <a:t>日後。オンライン決済でありながら、</a:t>
            </a:r>
            <a:endParaRPr lang="en-US" altLang="ja-JP" sz="900" dirty="0" smtClean="0"/>
          </a:p>
          <a:p>
            <a:r>
              <a:rPr lang="ja-JP" altLang="en-US" sz="900" dirty="0" smtClean="0"/>
              <a:t>限りなく現金決済に近いキャッシュフローを実現することで、ビジネスチャンスがさらに広がります。 </a:t>
            </a:r>
            <a:endParaRPr kumimoji="1" lang="ja-JP" altLang="en-US" sz="900" dirty="0"/>
          </a:p>
        </p:txBody>
      </p:sp>
      <p:sp>
        <p:nvSpPr>
          <p:cNvPr id="78" name="正方形/長方形 77"/>
          <p:cNvSpPr/>
          <p:nvPr/>
        </p:nvSpPr>
        <p:spPr>
          <a:xfrm>
            <a:off x="5661248" y="6084168"/>
            <a:ext cx="1080120" cy="28803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100" dirty="0" smtClean="0">
                <a:solidFill>
                  <a:schemeClr val="tx1"/>
                </a:solidFill>
              </a:rPr>
              <a:t>詳細はこちら</a:t>
            </a:r>
            <a:endParaRPr kumimoji="1" lang="ja-JP" altLang="en-US" sz="1100" dirty="0">
              <a:solidFill>
                <a:schemeClr val="tx1"/>
              </a:solidFill>
            </a:endParaRPr>
          </a:p>
        </p:txBody>
      </p:sp>
      <p:sp>
        <p:nvSpPr>
          <p:cNvPr id="79" name="テキスト ボックス 78"/>
          <p:cNvSpPr txBox="1"/>
          <p:nvPr/>
        </p:nvSpPr>
        <p:spPr>
          <a:xfrm>
            <a:off x="1762960" y="6921416"/>
            <a:ext cx="4604146" cy="677108"/>
          </a:xfrm>
          <a:prstGeom prst="rect">
            <a:avLst/>
          </a:prstGeom>
          <a:noFill/>
        </p:spPr>
        <p:txBody>
          <a:bodyPr wrap="none" rtlCol="0">
            <a:spAutoFit/>
          </a:bodyPr>
          <a:lstStyle/>
          <a:p>
            <a:r>
              <a:rPr lang="ja-JP" altLang="en-US" sz="1100" b="1" u="sng" dirty="0" smtClean="0"/>
              <a:t>その</a:t>
            </a:r>
            <a:r>
              <a:rPr lang="en-US" altLang="ja-JP" sz="1100" b="1" u="sng" dirty="0" smtClean="0"/>
              <a:t>2</a:t>
            </a:r>
            <a:r>
              <a:rPr lang="ja-JP" altLang="en-US" sz="1100" b="1" u="sng" dirty="0" err="1" smtClean="0"/>
              <a:t>．</a:t>
            </a:r>
            <a:r>
              <a:rPr lang="ja-JP" altLang="en-US" sz="1100" b="1" u="sng" dirty="0" smtClean="0"/>
              <a:t>高い安全性を確保する</a:t>
            </a:r>
            <a:r>
              <a:rPr lang="en-US" altLang="ja-JP" sz="1100" b="1" u="sng" dirty="0" smtClean="0"/>
              <a:t>3-D</a:t>
            </a:r>
            <a:r>
              <a:rPr lang="ja-JP" altLang="en-US" sz="1100" b="1" u="sng" dirty="0" smtClean="0"/>
              <a:t>セキュアを導入 </a:t>
            </a:r>
            <a:endParaRPr lang="en-US" altLang="ja-JP" sz="900" dirty="0" smtClean="0"/>
          </a:p>
          <a:p>
            <a:endParaRPr lang="en-US" altLang="ja-JP" sz="900" dirty="0" smtClean="0"/>
          </a:p>
          <a:p>
            <a:r>
              <a:rPr lang="ja-JP" altLang="en-US" sz="900" dirty="0" smtClean="0"/>
              <a:t>カード番号認証と会員本人認証を同時に行う</a:t>
            </a:r>
            <a:r>
              <a:rPr lang="en-US" altLang="ja-JP" sz="900" dirty="0" smtClean="0"/>
              <a:t>3-D</a:t>
            </a:r>
            <a:r>
              <a:rPr lang="ja-JP" altLang="en-US" sz="900" dirty="0" smtClean="0"/>
              <a:t>セキュアの導入により、</a:t>
            </a:r>
            <a:endParaRPr lang="en-US" altLang="ja-JP" sz="900" dirty="0" smtClean="0"/>
          </a:p>
          <a:p>
            <a:r>
              <a:rPr lang="ja-JP" altLang="en-US" sz="900" dirty="0" smtClean="0"/>
              <a:t>クレジットカードの不正利用を未然に防止。オンライン決済のリスク回避に大きく貢献します。</a:t>
            </a:r>
            <a:endParaRPr kumimoji="1" lang="ja-JP" altLang="en-US" sz="900" dirty="0"/>
          </a:p>
        </p:txBody>
      </p:sp>
      <p:sp>
        <p:nvSpPr>
          <p:cNvPr id="80" name="正方形/長方形 79"/>
          <p:cNvSpPr/>
          <p:nvPr/>
        </p:nvSpPr>
        <p:spPr>
          <a:xfrm>
            <a:off x="5661248" y="6876256"/>
            <a:ext cx="1080120" cy="28803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100" dirty="0" smtClean="0">
                <a:solidFill>
                  <a:schemeClr val="tx1"/>
                </a:solidFill>
              </a:rPr>
              <a:t>詳細はこちら</a:t>
            </a:r>
            <a:endParaRPr kumimoji="1" lang="ja-JP" altLang="en-US" sz="1100" dirty="0">
              <a:solidFill>
                <a:schemeClr val="tx1"/>
              </a:solidFill>
            </a:endParaRPr>
          </a:p>
        </p:txBody>
      </p:sp>
      <p:sp>
        <p:nvSpPr>
          <p:cNvPr id="81" name="テキスト ボックス 80"/>
          <p:cNvSpPr txBox="1"/>
          <p:nvPr/>
        </p:nvSpPr>
        <p:spPr>
          <a:xfrm>
            <a:off x="1765094" y="7812360"/>
            <a:ext cx="5004896" cy="677108"/>
          </a:xfrm>
          <a:prstGeom prst="rect">
            <a:avLst/>
          </a:prstGeom>
          <a:noFill/>
        </p:spPr>
        <p:txBody>
          <a:bodyPr wrap="none" rtlCol="0">
            <a:spAutoFit/>
          </a:bodyPr>
          <a:lstStyle/>
          <a:p>
            <a:r>
              <a:rPr lang="ja-JP" altLang="en-US" sz="1100" b="1" u="sng" dirty="0" smtClean="0"/>
              <a:t>その</a:t>
            </a:r>
            <a:r>
              <a:rPr lang="en-US" altLang="ja-JP" sz="1100" b="1" u="sng" dirty="0" smtClean="0"/>
              <a:t>3</a:t>
            </a:r>
            <a:r>
              <a:rPr lang="ja-JP" altLang="en-US" sz="1100" b="1" u="sng" dirty="0" err="1" smtClean="0"/>
              <a:t>．</a:t>
            </a:r>
            <a:r>
              <a:rPr lang="ja-JP" altLang="en-US" sz="1100" b="1" u="sng" dirty="0" smtClean="0"/>
              <a:t>信頼の</a:t>
            </a:r>
            <a:r>
              <a:rPr lang="en-US" altLang="ja-JP" sz="1100" b="1" u="sng" dirty="0" smtClean="0"/>
              <a:t>VISA</a:t>
            </a:r>
            <a:r>
              <a:rPr lang="ja-JP" altLang="en-US" sz="1100" b="1" u="sng" dirty="0" err="1" smtClean="0"/>
              <a:t>、</a:t>
            </a:r>
            <a:r>
              <a:rPr lang="en-US" altLang="ja-JP" sz="1100" b="1" u="sng" dirty="0" smtClean="0"/>
              <a:t>MasterCard</a:t>
            </a:r>
            <a:r>
              <a:rPr lang="ja-JP" altLang="en-US" sz="1100" b="1" u="sng" dirty="0" smtClean="0"/>
              <a:t>に対応</a:t>
            </a:r>
            <a:endParaRPr lang="en-US" altLang="ja-JP" sz="900" dirty="0" smtClean="0"/>
          </a:p>
          <a:p>
            <a:endParaRPr lang="en-US" altLang="ja-JP" sz="900" dirty="0" smtClean="0"/>
          </a:p>
          <a:p>
            <a:r>
              <a:rPr lang="ja-JP" altLang="en-US" sz="900" dirty="0" smtClean="0"/>
              <a:t>世界各国で高い信頼を集める</a:t>
            </a:r>
            <a:r>
              <a:rPr lang="en-US" altLang="ja-JP" sz="900" dirty="0" smtClean="0"/>
              <a:t>VISA</a:t>
            </a:r>
            <a:r>
              <a:rPr lang="ja-JP" altLang="en-US" sz="900" dirty="0" err="1" smtClean="0"/>
              <a:t>、</a:t>
            </a:r>
            <a:r>
              <a:rPr lang="en-US" altLang="ja-JP" sz="900" dirty="0" smtClean="0"/>
              <a:t>MasterCard</a:t>
            </a:r>
            <a:r>
              <a:rPr lang="ja-JP" altLang="en-US" sz="900" dirty="0" smtClean="0"/>
              <a:t>によるオンライン決済に対応。</a:t>
            </a:r>
            <a:endParaRPr lang="en-US" altLang="ja-JP" sz="900" dirty="0" smtClean="0"/>
          </a:p>
          <a:p>
            <a:r>
              <a:rPr lang="ja-JP" altLang="en-US" sz="900" dirty="0" smtClean="0"/>
              <a:t>世界シェアを誇る</a:t>
            </a:r>
            <a:r>
              <a:rPr lang="en-US" altLang="ja-JP" sz="900" dirty="0" smtClean="0"/>
              <a:t>2</a:t>
            </a:r>
            <a:r>
              <a:rPr lang="ja-JP" altLang="en-US" sz="900" dirty="0" smtClean="0"/>
              <a:t>大ブランドがサイトの信頼性を高め、ビジネスの拡大を強力にバックアップします。</a:t>
            </a:r>
            <a:endParaRPr kumimoji="1" lang="ja-JP" altLang="en-US" sz="900" dirty="0"/>
          </a:p>
        </p:txBody>
      </p:sp>
      <p:sp>
        <p:nvSpPr>
          <p:cNvPr id="82" name="正方形/長方形 81"/>
          <p:cNvSpPr/>
          <p:nvPr/>
        </p:nvSpPr>
        <p:spPr>
          <a:xfrm>
            <a:off x="5661248" y="7812360"/>
            <a:ext cx="1080120" cy="28803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100" dirty="0" smtClean="0">
                <a:solidFill>
                  <a:schemeClr val="tx1"/>
                </a:solidFill>
              </a:rPr>
              <a:t>詳細はこちら</a:t>
            </a:r>
            <a:endParaRPr kumimoji="1" lang="ja-JP" altLang="en-US" sz="1100" dirty="0">
              <a:solidFill>
                <a:schemeClr val="tx1"/>
              </a:solidFill>
            </a:endParaRPr>
          </a:p>
        </p:txBody>
      </p:sp>
      <p:grpSp>
        <p:nvGrpSpPr>
          <p:cNvPr id="5" name="グループ化 126"/>
          <p:cNvGrpSpPr/>
          <p:nvPr/>
        </p:nvGrpSpPr>
        <p:grpSpPr>
          <a:xfrm>
            <a:off x="5843855" y="8557154"/>
            <a:ext cx="144016" cy="144016"/>
            <a:chOff x="945791" y="4522572"/>
            <a:chExt cx="144016" cy="144016"/>
          </a:xfrm>
        </p:grpSpPr>
        <p:sp>
          <p:nvSpPr>
            <p:cNvPr id="84" name="二等辺三角形 83"/>
            <p:cNvSpPr/>
            <p:nvPr/>
          </p:nvSpPr>
          <p:spPr>
            <a:xfrm rot="5400000">
              <a:off x="987439" y="4556386"/>
              <a:ext cx="83132" cy="71665"/>
            </a:xfrm>
            <a:prstGeom prs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85" name="正方形/長方形 84"/>
            <p:cNvSpPr/>
            <p:nvPr/>
          </p:nvSpPr>
          <p:spPr>
            <a:xfrm>
              <a:off x="945791" y="4522572"/>
              <a:ext cx="144016" cy="1440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grpSp>
      <p:sp>
        <p:nvSpPr>
          <p:cNvPr id="86" name="正方形/長方形 85"/>
          <p:cNvSpPr/>
          <p:nvPr/>
        </p:nvSpPr>
        <p:spPr>
          <a:xfrm>
            <a:off x="6000299" y="8497503"/>
            <a:ext cx="1178528" cy="230832"/>
          </a:xfrm>
          <a:prstGeom prst="rect">
            <a:avLst/>
          </a:prstGeom>
        </p:spPr>
        <p:txBody>
          <a:bodyPr wrap="none">
            <a:spAutoFit/>
          </a:bodyPr>
          <a:lstStyle/>
          <a:p>
            <a:r>
              <a:rPr lang="ja-JP" altLang="en-US" sz="900" dirty="0" smtClean="0"/>
              <a:t>ページの先頭に戻る</a:t>
            </a:r>
            <a:endParaRPr lang="ja-JP" altLang="en-US" sz="9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2403648" y="251520"/>
            <a:ext cx="2232248" cy="57606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smtClean="0">
                <a:solidFill>
                  <a:srgbClr val="FF0000"/>
                </a:solidFill>
              </a:rPr>
              <a:t>特徴・メリット</a:t>
            </a:r>
            <a:endParaRPr lang="ja-JP" altLang="en-US" dirty="0">
              <a:solidFill>
                <a:srgbClr val="FF0000"/>
              </a:solidFill>
            </a:endParaRPr>
          </a:p>
        </p:txBody>
      </p:sp>
      <p:sp>
        <p:nvSpPr>
          <p:cNvPr id="15" name="テキスト ボックス 14"/>
          <p:cNvSpPr txBox="1"/>
          <p:nvPr/>
        </p:nvSpPr>
        <p:spPr>
          <a:xfrm>
            <a:off x="548680" y="1691680"/>
            <a:ext cx="3783408" cy="400110"/>
          </a:xfrm>
          <a:prstGeom prst="rect">
            <a:avLst/>
          </a:prstGeom>
          <a:noFill/>
        </p:spPr>
        <p:txBody>
          <a:bodyPr wrap="none" rtlCol="0">
            <a:spAutoFit/>
          </a:bodyPr>
          <a:lstStyle/>
          <a:p>
            <a:r>
              <a:rPr kumimoji="1" lang="ja-JP" altLang="en-US" sz="2000" dirty="0" smtClean="0">
                <a:latin typeface="HGP創英角ｺﾞｼｯｸUB" pitchFamily="50" charset="-128"/>
                <a:ea typeface="HGP創英角ｺﾞｼｯｸUB" pitchFamily="50" charset="-128"/>
              </a:rPr>
              <a:t>≪</a:t>
            </a:r>
            <a:r>
              <a:rPr kumimoji="1" lang="en-US" altLang="ja-JP" sz="2000" dirty="0" smtClean="0">
                <a:latin typeface="HGP創英角ｺﾞｼｯｸUB" pitchFamily="50" charset="-128"/>
                <a:ea typeface="HGP創英角ｺﾞｼｯｸUB" pitchFamily="50" charset="-128"/>
              </a:rPr>
              <a:t>Merchant Support</a:t>
            </a:r>
            <a:r>
              <a:rPr kumimoji="1" lang="ja-JP" altLang="en-US" sz="2000" dirty="0" smtClean="0">
                <a:latin typeface="HGP創英角ｺﾞｼｯｸUB" pitchFamily="50" charset="-128"/>
                <a:ea typeface="HGP創英角ｺﾞｼｯｸUB" pitchFamily="50" charset="-128"/>
              </a:rPr>
              <a:t>のサービス</a:t>
            </a:r>
            <a:r>
              <a:rPr lang="ja-JP" altLang="en-US" sz="2000" dirty="0" smtClean="0">
                <a:latin typeface="HGP創英角ｺﾞｼｯｸUB" pitchFamily="50" charset="-128"/>
                <a:ea typeface="HGP創英角ｺﾞｼｯｸUB" pitchFamily="50" charset="-128"/>
              </a:rPr>
              <a:t>≫</a:t>
            </a:r>
            <a:endParaRPr kumimoji="1" lang="ja-JP" altLang="en-US" sz="2000" dirty="0">
              <a:latin typeface="HGP創英角ｺﾞｼｯｸUB" pitchFamily="50" charset="-128"/>
              <a:ea typeface="HGP創英角ｺﾞｼｯｸUB" pitchFamily="50" charset="-128"/>
            </a:endParaRPr>
          </a:p>
        </p:txBody>
      </p:sp>
      <p:sp>
        <p:nvSpPr>
          <p:cNvPr id="16" name="正方形/長方形 15"/>
          <p:cNvSpPr/>
          <p:nvPr/>
        </p:nvSpPr>
        <p:spPr>
          <a:xfrm>
            <a:off x="44624" y="5076056"/>
            <a:ext cx="1584176" cy="36004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200" dirty="0" smtClean="0">
                <a:solidFill>
                  <a:schemeClr val="tx1"/>
                </a:solidFill>
                <a:latin typeface="+mn-ea"/>
              </a:rPr>
              <a:t>WeChat</a:t>
            </a:r>
            <a:r>
              <a:rPr kumimoji="1" lang="ja-JP" altLang="en-US" sz="1200" dirty="0" smtClean="0">
                <a:solidFill>
                  <a:schemeClr val="tx1"/>
                </a:solidFill>
                <a:latin typeface="+mn-ea"/>
              </a:rPr>
              <a:t>決済</a:t>
            </a:r>
            <a:endParaRPr kumimoji="1" lang="ja-JP" altLang="en-US" sz="1200" dirty="0">
              <a:solidFill>
                <a:schemeClr val="tx1"/>
              </a:solidFill>
              <a:latin typeface="+mn-ea"/>
            </a:endParaRPr>
          </a:p>
        </p:txBody>
      </p:sp>
      <p:sp>
        <p:nvSpPr>
          <p:cNvPr id="17" name="正方形/長方形 16"/>
          <p:cNvSpPr/>
          <p:nvPr/>
        </p:nvSpPr>
        <p:spPr>
          <a:xfrm>
            <a:off x="44624" y="5724128"/>
            <a:ext cx="1584176" cy="72008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200" dirty="0" smtClean="0">
                <a:solidFill>
                  <a:schemeClr val="tx1"/>
                </a:solidFill>
                <a:latin typeface="+mn-ea"/>
              </a:rPr>
              <a:t>WeChat</a:t>
            </a:r>
            <a:r>
              <a:rPr kumimoji="1" lang="ja-JP" altLang="en-US" sz="1200" dirty="0" smtClean="0">
                <a:solidFill>
                  <a:schemeClr val="tx1"/>
                </a:solidFill>
                <a:latin typeface="+mn-ea"/>
              </a:rPr>
              <a:t>広告</a:t>
            </a:r>
            <a:endParaRPr kumimoji="1" lang="en-US" altLang="ja-JP" sz="1200" dirty="0" smtClean="0">
              <a:solidFill>
                <a:schemeClr val="tx1"/>
              </a:solidFill>
              <a:latin typeface="+mn-ea"/>
            </a:endParaRPr>
          </a:p>
          <a:p>
            <a:r>
              <a:rPr kumimoji="1" lang="ja-JP" altLang="en-US" sz="1200" dirty="0" smtClean="0">
                <a:solidFill>
                  <a:schemeClr val="tx1"/>
                </a:solidFill>
                <a:latin typeface="+mn-ea"/>
              </a:rPr>
              <a:t>        プロモーション</a:t>
            </a:r>
            <a:endParaRPr kumimoji="1" lang="en-US" altLang="ja-JP" sz="1200" dirty="0" smtClean="0">
              <a:solidFill>
                <a:schemeClr val="tx1"/>
              </a:solidFill>
              <a:latin typeface="+mn-ea"/>
            </a:endParaRPr>
          </a:p>
          <a:p>
            <a:r>
              <a:rPr lang="en-US" altLang="ja-JP" sz="1200" dirty="0" smtClean="0">
                <a:solidFill>
                  <a:schemeClr val="tx1"/>
                </a:solidFill>
                <a:latin typeface="+mn-ea"/>
              </a:rPr>
              <a:t>(</a:t>
            </a:r>
            <a:r>
              <a:rPr lang="ja-JP" altLang="en-US" sz="1200" dirty="0" smtClean="0">
                <a:solidFill>
                  <a:schemeClr val="tx1"/>
                </a:solidFill>
                <a:latin typeface="+mn-ea"/>
              </a:rPr>
              <a:t>公式アカウント作成</a:t>
            </a:r>
            <a:r>
              <a:rPr lang="en-US" altLang="ja-JP" sz="1200" dirty="0" smtClean="0">
                <a:solidFill>
                  <a:schemeClr val="tx1"/>
                </a:solidFill>
                <a:latin typeface="+mn-ea"/>
              </a:rPr>
              <a:t>)</a:t>
            </a:r>
            <a:endParaRPr kumimoji="1" lang="ja-JP" altLang="en-US" sz="1200" dirty="0">
              <a:solidFill>
                <a:schemeClr val="tx1"/>
              </a:solidFill>
              <a:latin typeface="+mn-ea"/>
            </a:endParaRPr>
          </a:p>
        </p:txBody>
      </p:sp>
      <p:sp>
        <p:nvSpPr>
          <p:cNvPr id="18" name="正方形/長方形 17"/>
          <p:cNvSpPr/>
          <p:nvPr/>
        </p:nvSpPr>
        <p:spPr>
          <a:xfrm>
            <a:off x="44624" y="2123728"/>
            <a:ext cx="1584176" cy="50405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200" dirty="0" smtClean="0">
                <a:solidFill>
                  <a:schemeClr val="tx1"/>
                </a:solidFill>
                <a:latin typeface="+mn-ea"/>
              </a:rPr>
              <a:t>クレジットカード</a:t>
            </a:r>
            <a:r>
              <a:rPr lang="ja-JP" altLang="en-US" sz="1200" dirty="0" smtClean="0">
                <a:solidFill>
                  <a:schemeClr val="tx1"/>
                </a:solidFill>
                <a:latin typeface="+mn-ea"/>
              </a:rPr>
              <a:t>決済</a:t>
            </a:r>
            <a:endParaRPr kumimoji="1" lang="en-US" altLang="ja-JP" sz="1200" dirty="0" smtClean="0">
              <a:solidFill>
                <a:schemeClr val="tx1"/>
              </a:solidFill>
              <a:latin typeface="+mn-ea"/>
            </a:endParaRPr>
          </a:p>
          <a:p>
            <a:r>
              <a:rPr lang="ja-JP" altLang="en-US" sz="1200" dirty="0" smtClean="0">
                <a:solidFill>
                  <a:schemeClr val="tx1"/>
                </a:solidFill>
                <a:latin typeface="+mn-ea"/>
              </a:rPr>
              <a:t>（早期）</a:t>
            </a:r>
            <a:r>
              <a:rPr kumimoji="1" lang="ja-JP" altLang="en-US" sz="1200" dirty="0" smtClean="0">
                <a:solidFill>
                  <a:schemeClr val="tx1"/>
                </a:solidFill>
                <a:latin typeface="+mn-ea"/>
              </a:rPr>
              <a:t>＜店舗＞</a:t>
            </a:r>
            <a:endParaRPr kumimoji="1" lang="ja-JP" altLang="en-US" sz="1200" dirty="0">
              <a:solidFill>
                <a:schemeClr val="tx1"/>
              </a:solidFill>
              <a:latin typeface="+mn-ea"/>
            </a:endParaRPr>
          </a:p>
        </p:txBody>
      </p:sp>
      <p:sp>
        <p:nvSpPr>
          <p:cNvPr id="19" name="正方形/長方形 18"/>
          <p:cNvSpPr/>
          <p:nvPr/>
        </p:nvSpPr>
        <p:spPr>
          <a:xfrm>
            <a:off x="44624" y="3563888"/>
            <a:ext cx="1584176" cy="57606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200" dirty="0" smtClean="0">
                <a:solidFill>
                  <a:schemeClr val="tx1"/>
                </a:solidFill>
                <a:latin typeface="+mn-ea"/>
              </a:rPr>
              <a:t>クレジットカード</a:t>
            </a:r>
            <a:r>
              <a:rPr lang="ja-JP" altLang="en-US" sz="1200" dirty="0" smtClean="0">
                <a:solidFill>
                  <a:schemeClr val="tx1"/>
                </a:solidFill>
                <a:latin typeface="+mn-ea"/>
              </a:rPr>
              <a:t>決済</a:t>
            </a:r>
            <a:endParaRPr kumimoji="1" lang="en-US" altLang="ja-JP" sz="1200" dirty="0" smtClean="0">
              <a:solidFill>
                <a:schemeClr val="tx1"/>
              </a:solidFill>
              <a:latin typeface="+mn-ea"/>
            </a:endParaRPr>
          </a:p>
          <a:p>
            <a:r>
              <a:rPr lang="ja-JP" altLang="en-US" sz="1200" dirty="0" smtClean="0">
                <a:solidFill>
                  <a:schemeClr val="tx1"/>
                </a:solidFill>
                <a:latin typeface="+mn-ea"/>
              </a:rPr>
              <a:t>（早期）</a:t>
            </a:r>
            <a:r>
              <a:rPr kumimoji="1" lang="ja-JP" altLang="en-US" sz="1200" dirty="0" smtClean="0">
                <a:solidFill>
                  <a:schemeClr val="tx1"/>
                </a:solidFill>
                <a:latin typeface="+mn-ea"/>
              </a:rPr>
              <a:t>＜</a:t>
            </a:r>
            <a:r>
              <a:rPr lang="en-US" altLang="ja-JP" sz="1200" dirty="0" smtClean="0">
                <a:solidFill>
                  <a:schemeClr val="tx1"/>
                </a:solidFill>
                <a:latin typeface="+mn-ea"/>
              </a:rPr>
              <a:t>WEB</a:t>
            </a:r>
            <a:r>
              <a:rPr kumimoji="1" lang="ja-JP" altLang="en-US" sz="1200" dirty="0" smtClean="0">
                <a:solidFill>
                  <a:schemeClr val="tx1"/>
                </a:solidFill>
                <a:latin typeface="+mn-ea"/>
              </a:rPr>
              <a:t>＞</a:t>
            </a:r>
            <a:endParaRPr kumimoji="1" lang="ja-JP" altLang="en-US" sz="1200" dirty="0">
              <a:solidFill>
                <a:schemeClr val="tx1"/>
              </a:solidFill>
              <a:latin typeface="+mn-ea"/>
            </a:endParaRPr>
          </a:p>
        </p:txBody>
      </p:sp>
      <p:cxnSp>
        <p:nvCxnSpPr>
          <p:cNvPr id="24" name="直線コネクタ 23"/>
          <p:cNvCxnSpPr/>
          <p:nvPr/>
        </p:nvCxnSpPr>
        <p:spPr>
          <a:xfrm>
            <a:off x="260648" y="2123728"/>
            <a:ext cx="626469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26" name="図表 25"/>
          <p:cNvGraphicFramePr/>
          <p:nvPr/>
        </p:nvGraphicFramePr>
        <p:xfrm>
          <a:off x="72008" y="1043608"/>
          <a:ext cx="6669360" cy="4320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2" name="グループ化 21"/>
          <p:cNvGrpSpPr/>
          <p:nvPr/>
        </p:nvGrpSpPr>
        <p:grpSpPr>
          <a:xfrm>
            <a:off x="2564904" y="251520"/>
            <a:ext cx="4711143" cy="677108"/>
            <a:chOff x="2564904" y="251520"/>
            <a:chExt cx="4711143" cy="677108"/>
          </a:xfrm>
        </p:grpSpPr>
        <p:sp>
          <p:nvSpPr>
            <p:cNvPr id="27" name="正方形/長方形 26"/>
            <p:cNvSpPr/>
            <p:nvPr/>
          </p:nvSpPr>
          <p:spPr>
            <a:xfrm>
              <a:off x="2564904" y="323528"/>
              <a:ext cx="792088" cy="28803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smtClean="0">
                  <a:solidFill>
                    <a:schemeClr val="tx1"/>
                  </a:solidFill>
                </a:rPr>
                <a:t>VISA</a:t>
              </a:r>
              <a:endParaRPr kumimoji="1" lang="ja-JP" altLang="en-US" sz="1600" dirty="0">
                <a:solidFill>
                  <a:schemeClr val="tx1"/>
                </a:solidFill>
              </a:endParaRPr>
            </a:p>
          </p:txBody>
        </p:sp>
        <p:sp>
          <p:nvSpPr>
            <p:cNvPr id="28" name="テキスト ボックス 27"/>
            <p:cNvSpPr txBox="1"/>
            <p:nvPr/>
          </p:nvSpPr>
          <p:spPr>
            <a:xfrm>
              <a:off x="5013176" y="251520"/>
              <a:ext cx="1844824" cy="677108"/>
            </a:xfrm>
            <a:prstGeom prst="rect">
              <a:avLst/>
            </a:prstGeom>
            <a:noFill/>
          </p:spPr>
          <p:txBody>
            <a:bodyPr wrap="square" rtlCol="0">
              <a:spAutoFit/>
            </a:bodyPr>
            <a:lstStyle/>
            <a:p>
              <a:r>
                <a:rPr kumimoji="1" lang="en-US" altLang="ja-JP" sz="1400" b="1" dirty="0" smtClean="0"/>
                <a:t>TEL </a:t>
              </a:r>
              <a:r>
                <a:rPr kumimoji="1" lang="ja-JP" altLang="en-US" sz="1400" b="1" dirty="0" smtClean="0"/>
                <a:t>　　</a:t>
              </a:r>
              <a:r>
                <a:rPr kumimoji="1" lang="en-US" altLang="ja-JP" sz="1400" b="1" dirty="0" smtClean="0"/>
                <a:t>03-6279-0521</a:t>
              </a:r>
            </a:p>
            <a:p>
              <a:r>
                <a:rPr lang="ja-JP" altLang="en-US" sz="1100" dirty="0" smtClean="0"/>
                <a:t>営業時間</a:t>
              </a:r>
              <a:r>
                <a:rPr lang="ja-JP" altLang="en-US" sz="1200" dirty="0" smtClean="0"/>
                <a:t>　</a:t>
              </a:r>
              <a:r>
                <a:rPr lang="ja-JP" altLang="en-US" sz="1100" dirty="0" smtClean="0"/>
                <a:t>平日</a:t>
              </a:r>
              <a:r>
                <a:rPr lang="en-US" altLang="ja-JP" sz="1200" dirty="0" smtClean="0"/>
                <a:t>9:00-17:00</a:t>
              </a:r>
            </a:p>
            <a:p>
              <a:endParaRPr kumimoji="1" lang="en-US" altLang="ja-JP" sz="1200" dirty="0" smtClean="0"/>
            </a:p>
          </p:txBody>
        </p:sp>
        <p:sp>
          <p:nvSpPr>
            <p:cNvPr id="29" name="正方形/長方形 28"/>
            <p:cNvSpPr/>
            <p:nvPr/>
          </p:nvSpPr>
          <p:spPr>
            <a:xfrm>
              <a:off x="3356992" y="323528"/>
              <a:ext cx="792088" cy="28589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000" dirty="0" smtClean="0">
                  <a:solidFill>
                    <a:schemeClr val="tx1"/>
                  </a:solidFill>
                </a:rPr>
                <a:t>MasterCard</a:t>
              </a:r>
              <a:endParaRPr kumimoji="1" lang="ja-JP" altLang="en-US" sz="1000" dirty="0">
                <a:solidFill>
                  <a:schemeClr val="tx1"/>
                </a:solidFill>
              </a:endParaRPr>
            </a:p>
          </p:txBody>
        </p:sp>
        <p:sp>
          <p:nvSpPr>
            <p:cNvPr id="30" name="正方形/長方形 29"/>
            <p:cNvSpPr/>
            <p:nvPr/>
          </p:nvSpPr>
          <p:spPr>
            <a:xfrm>
              <a:off x="4149080" y="323528"/>
              <a:ext cx="792088" cy="28589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smtClean="0">
                  <a:solidFill>
                    <a:schemeClr val="tx1"/>
                  </a:solidFill>
                </a:rPr>
                <a:t>銀聯</a:t>
              </a:r>
              <a:endParaRPr kumimoji="1" lang="ja-JP" altLang="en-US" sz="1600" dirty="0">
                <a:solidFill>
                  <a:schemeClr val="tx1"/>
                </a:solidFill>
              </a:endParaRPr>
            </a:p>
          </p:txBody>
        </p:sp>
        <p:sp>
          <p:nvSpPr>
            <p:cNvPr id="31" name="テキスト ボックス 30"/>
            <p:cNvSpPr txBox="1"/>
            <p:nvPr/>
          </p:nvSpPr>
          <p:spPr>
            <a:xfrm>
              <a:off x="5517232" y="637982"/>
              <a:ext cx="1758815" cy="261610"/>
            </a:xfrm>
            <a:prstGeom prst="rect">
              <a:avLst/>
            </a:prstGeom>
            <a:noFill/>
          </p:spPr>
          <p:txBody>
            <a:bodyPr wrap="square" rtlCol="0">
              <a:spAutoFit/>
            </a:bodyPr>
            <a:lstStyle/>
            <a:p>
              <a:r>
                <a:rPr kumimoji="1" lang="ja-JP" altLang="en-US" sz="1100" dirty="0" smtClean="0"/>
                <a:t>土・日・祝日　　休み</a:t>
              </a:r>
              <a:endParaRPr kumimoji="1" lang="en-US" altLang="ja-JP" sz="1100" dirty="0" smtClean="0"/>
            </a:p>
          </p:txBody>
        </p:sp>
      </p:grpSp>
      <p:grpSp>
        <p:nvGrpSpPr>
          <p:cNvPr id="3" name="グループ化 39"/>
          <p:cNvGrpSpPr/>
          <p:nvPr/>
        </p:nvGrpSpPr>
        <p:grpSpPr>
          <a:xfrm>
            <a:off x="0" y="7649180"/>
            <a:ext cx="2566386" cy="883260"/>
            <a:chOff x="0" y="5868144"/>
            <a:chExt cx="2566386" cy="883260"/>
          </a:xfrm>
        </p:grpSpPr>
        <p:sp>
          <p:nvSpPr>
            <p:cNvPr id="34" name="正方形/長方形 33"/>
            <p:cNvSpPr/>
            <p:nvPr/>
          </p:nvSpPr>
          <p:spPr>
            <a:xfrm>
              <a:off x="72008" y="5868144"/>
              <a:ext cx="1556792" cy="86409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400" dirty="0" smtClean="0">
                <a:solidFill>
                  <a:schemeClr val="tx1"/>
                </a:solidFill>
                <a:latin typeface="+mn-ea"/>
              </a:endParaRPr>
            </a:p>
            <a:p>
              <a:endParaRPr lang="en-US" altLang="ja-JP" sz="1400" dirty="0" smtClean="0">
                <a:solidFill>
                  <a:schemeClr val="tx1"/>
                </a:solidFill>
                <a:latin typeface="+mn-ea"/>
              </a:endParaRPr>
            </a:p>
          </p:txBody>
        </p:sp>
        <p:sp>
          <p:nvSpPr>
            <p:cNvPr id="35" name="テキスト ボックス 34"/>
            <p:cNvSpPr txBox="1"/>
            <p:nvPr/>
          </p:nvSpPr>
          <p:spPr>
            <a:xfrm>
              <a:off x="49522" y="5868144"/>
              <a:ext cx="1579278" cy="461665"/>
            </a:xfrm>
            <a:prstGeom prst="rect">
              <a:avLst/>
            </a:prstGeom>
            <a:noFill/>
          </p:spPr>
          <p:txBody>
            <a:bodyPr wrap="none" rtlCol="0">
              <a:spAutoFit/>
            </a:bodyPr>
            <a:lstStyle/>
            <a:p>
              <a:r>
                <a:rPr lang="ja-JP" altLang="en-US" sz="1200" dirty="0" smtClean="0"/>
                <a:t>自動車関連業界</a:t>
              </a:r>
              <a:endParaRPr lang="en-US" altLang="ja-JP" sz="1200" dirty="0" smtClean="0"/>
            </a:p>
            <a:p>
              <a:r>
                <a:rPr lang="ja-JP" altLang="en-US" sz="1200" dirty="0" smtClean="0"/>
                <a:t>　　早期決済サービス</a:t>
              </a:r>
              <a:endParaRPr kumimoji="1" lang="ja-JP" altLang="en-US" sz="1200" dirty="0"/>
            </a:p>
          </p:txBody>
        </p:sp>
        <p:sp>
          <p:nvSpPr>
            <p:cNvPr id="36" name="テキスト ボックス 35"/>
            <p:cNvSpPr txBox="1"/>
            <p:nvPr/>
          </p:nvSpPr>
          <p:spPr>
            <a:xfrm>
              <a:off x="0" y="6228184"/>
              <a:ext cx="2566386" cy="523220"/>
            </a:xfrm>
            <a:prstGeom prst="rect">
              <a:avLst/>
            </a:prstGeom>
            <a:noFill/>
          </p:spPr>
          <p:txBody>
            <a:bodyPr wrap="square" rtlCol="0">
              <a:spAutoFit/>
            </a:bodyPr>
            <a:lstStyle/>
            <a:p>
              <a:r>
                <a:rPr kumimoji="1" lang="en-US" altLang="ja-JP" sz="1400" dirty="0" smtClean="0">
                  <a:latin typeface="HGP創英角ｺﾞｼｯｸUB" pitchFamily="50" charset="-128"/>
                  <a:ea typeface="HGP創英角ｺﾞｼｯｸUB" pitchFamily="50" charset="-128"/>
                </a:rPr>
                <a:t>MS</a:t>
              </a:r>
              <a:r>
                <a:rPr kumimoji="1" lang="ja-JP" altLang="en-US" sz="1400" dirty="0" smtClean="0">
                  <a:latin typeface="HGP創英角ｺﾞｼｯｸUB" pitchFamily="50" charset="-128"/>
                  <a:ea typeface="HGP創英角ｺﾞｼｯｸUB" pitchFamily="50" charset="-128"/>
                </a:rPr>
                <a:t>カークレジット</a:t>
              </a:r>
              <a:endParaRPr kumimoji="1" lang="en-US" altLang="ja-JP" sz="1400" dirty="0" smtClean="0">
                <a:latin typeface="HGP創英角ｺﾞｼｯｸUB" pitchFamily="50" charset="-128"/>
                <a:ea typeface="HGP創英角ｺﾞｼｯｸUB" pitchFamily="50" charset="-128"/>
              </a:endParaRPr>
            </a:p>
            <a:p>
              <a:r>
                <a:rPr lang="ja-JP" altLang="en-US" sz="1400" dirty="0" smtClean="0">
                  <a:latin typeface="HGP創英角ｺﾞｼｯｸUB" pitchFamily="50" charset="-128"/>
                  <a:ea typeface="HGP創英角ｺﾞｼｯｸUB" pitchFamily="50" charset="-128"/>
                </a:rPr>
                <a:t>　　　　　　　株式会社</a:t>
              </a:r>
              <a:endParaRPr kumimoji="1" lang="ja-JP" altLang="en-US" sz="1400" dirty="0">
                <a:latin typeface="HGP創英角ｺﾞｼｯｸUB" pitchFamily="50" charset="-128"/>
                <a:ea typeface="HGP創英角ｺﾞｼｯｸUB" pitchFamily="50" charset="-128"/>
              </a:endParaRPr>
            </a:p>
          </p:txBody>
        </p:sp>
      </p:grpSp>
      <p:sp>
        <p:nvSpPr>
          <p:cNvPr id="39" name="テキスト ボックス 38"/>
          <p:cNvSpPr txBox="1"/>
          <p:nvPr/>
        </p:nvSpPr>
        <p:spPr>
          <a:xfrm>
            <a:off x="116632" y="149895"/>
            <a:ext cx="2808312" cy="461665"/>
          </a:xfrm>
          <a:prstGeom prst="rect">
            <a:avLst/>
          </a:prstGeom>
          <a:noFill/>
        </p:spPr>
        <p:txBody>
          <a:bodyPr wrap="square" rtlCol="0">
            <a:spAutoFit/>
          </a:bodyPr>
          <a:lstStyle/>
          <a:p>
            <a:r>
              <a:rPr kumimoji="1" lang="en-US" altLang="ja-JP" sz="2400" dirty="0" smtClean="0"/>
              <a:t>Merchant Support</a:t>
            </a:r>
            <a:endParaRPr kumimoji="1" lang="ja-JP" altLang="en-US" sz="2400" dirty="0"/>
          </a:p>
        </p:txBody>
      </p:sp>
      <p:sp>
        <p:nvSpPr>
          <p:cNvPr id="41" name="正方形/長方形 40"/>
          <p:cNvSpPr/>
          <p:nvPr/>
        </p:nvSpPr>
        <p:spPr>
          <a:xfrm>
            <a:off x="188640" y="2627784"/>
            <a:ext cx="1431776"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200" dirty="0" smtClean="0">
                <a:solidFill>
                  <a:schemeClr val="tx1"/>
                </a:solidFill>
                <a:latin typeface="+mn-ea"/>
              </a:rPr>
              <a:t>特徴・メリット</a:t>
            </a:r>
            <a:endParaRPr lang="en-US" altLang="ja-JP" sz="1200" dirty="0" smtClean="0">
              <a:solidFill>
                <a:schemeClr val="tx1"/>
              </a:solidFill>
              <a:latin typeface="+mn-ea"/>
            </a:endParaRPr>
          </a:p>
        </p:txBody>
      </p:sp>
      <p:sp>
        <p:nvSpPr>
          <p:cNvPr id="42" name="正方形/長方形 41"/>
          <p:cNvSpPr/>
          <p:nvPr/>
        </p:nvSpPr>
        <p:spPr>
          <a:xfrm>
            <a:off x="188640" y="2843808"/>
            <a:ext cx="1431776"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200" dirty="0" smtClean="0">
                <a:solidFill>
                  <a:schemeClr val="tx1"/>
                </a:solidFill>
                <a:latin typeface="+mn-ea"/>
              </a:rPr>
              <a:t>サービスの仕組み</a:t>
            </a:r>
            <a:endParaRPr lang="en-US" altLang="ja-JP" sz="1200" dirty="0" smtClean="0">
              <a:solidFill>
                <a:schemeClr val="tx1"/>
              </a:solidFill>
              <a:latin typeface="+mn-ea"/>
            </a:endParaRPr>
          </a:p>
        </p:txBody>
      </p:sp>
      <p:sp>
        <p:nvSpPr>
          <p:cNvPr id="43" name="正方形/長方形 42"/>
          <p:cNvSpPr/>
          <p:nvPr/>
        </p:nvSpPr>
        <p:spPr>
          <a:xfrm>
            <a:off x="188640" y="3059832"/>
            <a:ext cx="1431776"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200" dirty="0" smtClean="0">
                <a:solidFill>
                  <a:schemeClr val="tx1"/>
                </a:solidFill>
                <a:latin typeface="+mn-ea"/>
              </a:rPr>
              <a:t>導入までの流れ</a:t>
            </a:r>
            <a:endParaRPr lang="en-US" altLang="ja-JP" sz="1200" dirty="0" smtClean="0">
              <a:solidFill>
                <a:schemeClr val="tx1"/>
              </a:solidFill>
              <a:latin typeface="+mn-ea"/>
            </a:endParaRPr>
          </a:p>
        </p:txBody>
      </p:sp>
      <p:sp>
        <p:nvSpPr>
          <p:cNvPr id="44" name="正方形/長方形 43"/>
          <p:cNvSpPr/>
          <p:nvPr/>
        </p:nvSpPr>
        <p:spPr>
          <a:xfrm>
            <a:off x="188640" y="3275856"/>
            <a:ext cx="1431776"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1200" dirty="0" smtClean="0">
                <a:solidFill>
                  <a:schemeClr val="tx1"/>
                </a:solidFill>
                <a:latin typeface="+mn-ea"/>
              </a:rPr>
              <a:t>FAQ</a:t>
            </a:r>
          </a:p>
        </p:txBody>
      </p:sp>
      <p:sp>
        <p:nvSpPr>
          <p:cNvPr id="46" name="正方形/長方形 45"/>
          <p:cNvSpPr/>
          <p:nvPr/>
        </p:nvSpPr>
        <p:spPr>
          <a:xfrm>
            <a:off x="188640" y="4139952"/>
            <a:ext cx="1431776" cy="216024"/>
          </a:xfrm>
          <a:prstGeom prst="rect">
            <a:avLst/>
          </a:prstGeom>
          <a:solidFill>
            <a:srgbClr val="FFC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200" dirty="0" smtClean="0">
                <a:solidFill>
                  <a:schemeClr val="tx1"/>
                </a:solidFill>
                <a:latin typeface="+mn-ea"/>
              </a:rPr>
              <a:t>特徴・メリット</a:t>
            </a:r>
            <a:endParaRPr lang="en-US" altLang="ja-JP" sz="1200" dirty="0" smtClean="0">
              <a:solidFill>
                <a:schemeClr val="tx1"/>
              </a:solidFill>
              <a:latin typeface="+mn-ea"/>
            </a:endParaRPr>
          </a:p>
        </p:txBody>
      </p:sp>
      <p:sp>
        <p:nvSpPr>
          <p:cNvPr id="47" name="正方形/長方形 46"/>
          <p:cNvSpPr/>
          <p:nvPr/>
        </p:nvSpPr>
        <p:spPr>
          <a:xfrm>
            <a:off x="188640" y="4355976"/>
            <a:ext cx="1431776"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200" dirty="0" smtClean="0">
                <a:solidFill>
                  <a:schemeClr val="tx1"/>
                </a:solidFill>
                <a:latin typeface="+mn-ea"/>
              </a:rPr>
              <a:t>サービスの仕組み</a:t>
            </a:r>
            <a:endParaRPr lang="en-US" altLang="ja-JP" sz="1200" dirty="0" smtClean="0">
              <a:solidFill>
                <a:schemeClr val="tx1"/>
              </a:solidFill>
              <a:latin typeface="+mn-ea"/>
            </a:endParaRPr>
          </a:p>
        </p:txBody>
      </p:sp>
      <p:sp>
        <p:nvSpPr>
          <p:cNvPr id="48" name="正方形/長方形 47"/>
          <p:cNvSpPr/>
          <p:nvPr/>
        </p:nvSpPr>
        <p:spPr>
          <a:xfrm>
            <a:off x="188640" y="4572000"/>
            <a:ext cx="1431776"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200" dirty="0" smtClean="0">
                <a:solidFill>
                  <a:schemeClr val="tx1"/>
                </a:solidFill>
                <a:latin typeface="+mn-ea"/>
              </a:rPr>
              <a:t>導入までの流れ</a:t>
            </a:r>
            <a:endParaRPr lang="en-US" altLang="ja-JP" sz="1200" dirty="0" smtClean="0">
              <a:solidFill>
                <a:schemeClr val="tx1"/>
              </a:solidFill>
              <a:latin typeface="+mn-ea"/>
            </a:endParaRPr>
          </a:p>
        </p:txBody>
      </p:sp>
      <p:sp>
        <p:nvSpPr>
          <p:cNvPr id="49" name="正方形/長方形 48"/>
          <p:cNvSpPr/>
          <p:nvPr/>
        </p:nvSpPr>
        <p:spPr>
          <a:xfrm>
            <a:off x="188640" y="4788024"/>
            <a:ext cx="1431776"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1200" dirty="0" smtClean="0">
                <a:solidFill>
                  <a:schemeClr val="tx1"/>
                </a:solidFill>
                <a:latin typeface="+mn-ea"/>
              </a:rPr>
              <a:t>FAQ</a:t>
            </a:r>
          </a:p>
        </p:txBody>
      </p:sp>
      <p:sp>
        <p:nvSpPr>
          <p:cNvPr id="50" name="正方形/長方形 49"/>
          <p:cNvSpPr/>
          <p:nvPr/>
        </p:nvSpPr>
        <p:spPr>
          <a:xfrm>
            <a:off x="188640" y="5436096"/>
            <a:ext cx="1431776"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200" dirty="0" smtClean="0">
                <a:solidFill>
                  <a:schemeClr val="tx1"/>
                </a:solidFill>
                <a:latin typeface="+mn-ea"/>
              </a:rPr>
              <a:t>特徴・メリット</a:t>
            </a:r>
            <a:endParaRPr lang="en-US" altLang="ja-JP" sz="1200" dirty="0" smtClean="0">
              <a:solidFill>
                <a:schemeClr val="tx1"/>
              </a:solidFill>
              <a:latin typeface="+mn-ea"/>
            </a:endParaRPr>
          </a:p>
        </p:txBody>
      </p:sp>
      <p:sp>
        <p:nvSpPr>
          <p:cNvPr id="51" name="正方形/長方形 50"/>
          <p:cNvSpPr/>
          <p:nvPr/>
        </p:nvSpPr>
        <p:spPr>
          <a:xfrm>
            <a:off x="188640" y="6444208"/>
            <a:ext cx="1431776"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200" dirty="0" smtClean="0">
                <a:solidFill>
                  <a:schemeClr val="tx1"/>
                </a:solidFill>
                <a:latin typeface="+mn-ea"/>
              </a:rPr>
              <a:t>特徴・メリット</a:t>
            </a:r>
            <a:endParaRPr lang="en-US" altLang="ja-JP" sz="1200" dirty="0" smtClean="0">
              <a:solidFill>
                <a:schemeClr val="tx1"/>
              </a:solidFill>
              <a:latin typeface="+mn-ea"/>
            </a:endParaRPr>
          </a:p>
        </p:txBody>
      </p:sp>
      <p:grpSp>
        <p:nvGrpSpPr>
          <p:cNvPr id="5" name="グループ化 126"/>
          <p:cNvGrpSpPr/>
          <p:nvPr/>
        </p:nvGrpSpPr>
        <p:grpSpPr>
          <a:xfrm>
            <a:off x="5523028" y="11872521"/>
            <a:ext cx="144016" cy="144016"/>
            <a:chOff x="945791" y="4522572"/>
            <a:chExt cx="144016" cy="144016"/>
          </a:xfrm>
        </p:grpSpPr>
        <p:sp>
          <p:nvSpPr>
            <p:cNvPr id="84" name="二等辺三角形 83"/>
            <p:cNvSpPr/>
            <p:nvPr/>
          </p:nvSpPr>
          <p:spPr>
            <a:xfrm rot="5400000">
              <a:off x="987439" y="4556386"/>
              <a:ext cx="83132" cy="71665"/>
            </a:xfrm>
            <a:prstGeom prs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85" name="正方形/長方形 84"/>
            <p:cNvSpPr/>
            <p:nvPr/>
          </p:nvSpPr>
          <p:spPr>
            <a:xfrm>
              <a:off x="945791" y="4522572"/>
              <a:ext cx="144016" cy="1440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grpSp>
      <p:sp>
        <p:nvSpPr>
          <p:cNvPr id="86" name="正方形/長方形 85"/>
          <p:cNvSpPr/>
          <p:nvPr/>
        </p:nvSpPr>
        <p:spPr>
          <a:xfrm>
            <a:off x="5679472" y="11812870"/>
            <a:ext cx="1178528" cy="230832"/>
          </a:xfrm>
          <a:prstGeom prst="rect">
            <a:avLst/>
          </a:prstGeom>
        </p:spPr>
        <p:txBody>
          <a:bodyPr wrap="none">
            <a:spAutoFit/>
          </a:bodyPr>
          <a:lstStyle/>
          <a:p>
            <a:r>
              <a:rPr lang="ja-JP" altLang="en-US" sz="900" dirty="0" smtClean="0"/>
              <a:t>ページの先頭に戻る</a:t>
            </a:r>
            <a:endParaRPr lang="ja-JP" altLang="en-US" sz="900" dirty="0"/>
          </a:p>
        </p:txBody>
      </p:sp>
      <p:sp>
        <p:nvSpPr>
          <p:cNvPr id="64" name="正方形/長方形 63"/>
          <p:cNvSpPr/>
          <p:nvPr/>
        </p:nvSpPr>
        <p:spPr>
          <a:xfrm>
            <a:off x="1700808" y="2307814"/>
            <a:ext cx="3528392" cy="24796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smtClean="0">
                <a:solidFill>
                  <a:schemeClr val="tx1"/>
                </a:solidFill>
                <a:latin typeface="HGP創英角ｺﾞｼｯｸUB" pitchFamily="50" charset="-128"/>
                <a:ea typeface="HGP創英角ｺﾞｼｯｸUB" pitchFamily="50" charset="-128"/>
              </a:rPr>
              <a:t>  　　最短</a:t>
            </a:r>
            <a:r>
              <a:rPr lang="en-US" altLang="ja-JP" sz="1400" dirty="0" smtClean="0">
                <a:solidFill>
                  <a:schemeClr val="tx1"/>
                </a:solidFill>
                <a:latin typeface="HGP創英角ｺﾞｼｯｸUB" pitchFamily="50" charset="-128"/>
                <a:ea typeface="HGP創英角ｺﾞｼｯｸUB" pitchFamily="50" charset="-128"/>
              </a:rPr>
              <a:t>7</a:t>
            </a:r>
            <a:r>
              <a:rPr lang="ja-JP" altLang="en-US" sz="1400" dirty="0" smtClean="0">
                <a:solidFill>
                  <a:schemeClr val="tx1"/>
                </a:solidFill>
                <a:latin typeface="HGP創英角ｺﾞｼｯｸUB" pitchFamily="50" charset="-128"/>
                <a:ea typeface="HGP創英角ｺﾞｼｯｸUB" pitchFamily="50" charset="-128"/>
              </a:rPr>
              <a:t>日の週</a:t>
            </a:r>
            <a:r>
              <a:rPr lang="en-US" altLang="ja-JP" sz="1400" dirty="0" smtClean="0">
                <a:solidFill>
                  <a:schemeClr val="tx1"/>
                </a:solidFill>
                <a:latin typeface="HGP創英角ｺﾞｼｯｸUB" pitchFamily="50" charset="-128"/>
                <a:ea typeface="HGP創英角ｺﾞｼｯｸUB" pitchFamily="50" charset="-128"/>
              </a:rPr>
              <a:t>1</a:t>
            </a:r>
            <a:r>
              <a:rPr lang="ja-JP" altLang="en-US" sz="1400" dirty="0" smtClean="0">
                <a:solidFill>
                  <a:schemeClr val="tx1"/>
                </a:solidFill>
                <a:latin typeface="HGP創英角ｺﾞｼｯｸUB" pitchFamily="50" charset="-128"/>
                <a:ea typeface="HGP創英角ｺﾞｼｯｸUB" pitchFamily="50" charset="-128"/>
              </a:rPr>
              <a:t>回スピード決済を実現</a:t>
            </a:r>
            <a:endParaRPr kumimoji="1" lang="ja-JP" altLang="en-US" sz="1400" dirty="0">
              <a:solidFill>
                <a:schemeClr val="tx1"/>
              </a:solidFill>
              <a:latin typeface="HGP創英角ｺﾞｼｯｸUB" pitchFamily="50" charset="-128"/>
              <a:ea typeface="HGP創英角ｺﾞｼｯｸUB" pitchFamily="50" charset="-128"/>
            </a:endParaRPr>
          </a:p>
        </p:txBody>
      </p:sp>
      <p:sp>
        <p:nvSpPr>
          <p:cNvPr id="65" name="テキスト ボックス 64"/>
          <p:cNvSpPr txBox="1"/>
          <p:nvPr/>
        </p:nvSpPr>
        <p:spPr>
          <a:xfrm>
            <a:off x="1688451" y="2195736"/>
            <a:ext cx="596638" cy="400110"/>
          </a:xfrm>
          <a:prstGeom prst="rect">
            <a:avLst/>
          </a:prstGeom>
          <a:noFill/>
        </p:spPr>
        <p:txBody>
          <a:bodyPr wrap="none" rtlCol="0">
            <a:spAutoFit/>
          </a:bodyPr>
          <a:lstStyle/>
          <a:p>
            <a:r>
              <a:rPr kumimoji="1" lang="ja-JP" altLang="en-US" sz="1100" dirty="0" smtClean="0"/>
              <a:t>特</a:t>
            </a:r>
            <a:r>
              <a:rPr kumimoji="1" lang="en-US" altLang="ja-JP" sz="2000" dirty="0" smtClean="0"/>
              <a:t>1</a:t>
            </a:r>
            <a:r>
              <a:rPr kumimoji="1" lang="ja-JP" altLang="en-US" sz="1100" dirty="0" smtClean="0"/>
              <a:t>徴</a:t>
            </a:r>
            <a:endParaRPr kumimoji="1" lang="ja-JP" altLang="en-US" sz="1100" dirty="0"/>
          </a:p>
        </p:txBody>
      </p:sp>
      <p:sp>
        <p:nvSpPr>
          <p:cNvPr id="66" name="テキスト ボックス 65"/>
          <p:cNvSpPr txBox="1"/>
          <p:nvPr/>
        </p:nvSpPr>
        <p:spPr>
          <a:xfrm>
            <a:off x="1772816" y="2699792"/>
            <a:ext cx="4520789" cy="1169551"/>
          </a:xfrm>
          <a:prstGeom prst="rect">
            <a:avLst/>
          </a:prstGeom>
          <a:noFill/>
        </p:spPr>
        <p:txBody>
          <a:bodyPr wrap="none" rtlCol="0">
            <a:spAutoFit/>
          </a:bodyPr>
          <a:lstStyle/>
          <a:p>
            <a:r>
              <a:rPr lang="en-US" altLang="ja-JP" sz="1000" dirty="0" smtClean="0"/>
              <a:t>E</a:t>
            </a:r>
            <a:r>
              <a:rPr lang="ja-JP" altLang="en-US" sz="1000" dirty="0" smtClean="0"/>
              <a:t>コマース市場の急拡大にともない、カード決済はインターネットショッピングには、</a:t>
            </a:r>
            <a:endParaRPr lang="en-US" altLang="ja-JP" sz="1000" dirty="0" smtClean="0"/>
          </a:p>
          <a:p>
            <a:r>
              <a:rPr lang="ja-JP" altLang="en-US" sz="1000" dirty="0" smtClean="0"/>
              <a:t>欠かせないツールとなりました。ネットでの新たな市場の開拓のために は、</a:t>
            </a:r>
            <a:endParaRPr lang="en-US" altLang="ja-JP" sz="1000" dirty="0" smtClean="0"/>
          </a:p>
          <a:p>
            <a:r>
              <a:rPr lang="ja-JP" altLang="en-US" sz="1000" dirty="0" smtClean="0"/>
              <a:t>タイムリーかつスピーディーな売買サイクルを作り出す必要があります。</a:t>
            </a:r>
            <a:endParaRPr lang="en-US" altLang="ja-JP" sz="1000" dirty="0" smtClean="0"/>
          </a:p>
          <a:p>
            <a:r>
              <a:rPr lang="ja-JP" altLang="en-US" sz="1000" dirty="0" smtClean="0"/>
              <a:t>決済日から最短</a:t>
            </a:r>
            <a:r>
              <a:rPr lang="en-US" altLang="ja-JP" sz="1000" dirty="0" smtClean="0"/>
              <a:t>7</a:t>
            </a:r>
            <a:r>
              <a:rPr lang="ja-JP" altLang="en-US" sz="1000" dirty="0" smtClean="0"/>
              <a:t>日後の売上代金お振込を可能にした早期決済サービスは、</a:t>
            </a:r>
            <a:endParaRPr lang="en-US" altLang="ja-JP" sz="1000" dirty="0" smtClean="0"/>
          </a:p>
          <a:p>
            <a:r>
              <a:rPr lang="ja-JP" altLang="en-US" sz="1000" dirty="0" smtClean="0"/>
              <a:t>大手決 済代行会社との提携で、万全のセキュリティ・確実な売上処理に加え、</a:t>
            </a:r>
            <a:endParaRPr lang="en-US" altLang="ja-JP" sz="1000" dirty="0" smtClean="0"/>
          </a:p>
          <a:p>
            <a:r>
              <a:rPr lang="ja-JP" altLang="en-US" sz="1000" dirty="0" smtClean="0"/>
              <a:t>ビジネスシーンに素早く対応できるスピード決済を実現。</a:t>
            </a:r>
            <a:endParaRPr lang="en-US" altLang="ja-JP" sz="1000" dirty="0" smtClean="0"/>
          </a:p>
          <a:p>
            <a:r>
              <a:rPr lang="ja-JP" altLang="en-US" sz="1000" dirty="0" smtClean="0"/>
              <a:t>当社の早期決済サービスは、 ネットビジネスの可能性を広げます。</a:t>
            </a:r>
            <a:endParaRPr kumimoji="1" lang="ja-JP" altLang="en-US" sz="1000" dirty="0"/>
          </a:p>
        </p:txBody>
      </p:sp>
      <p:sp>
        <p:nvSpPr>
          <p:cNvPr id="83" name="円/楕円 82"/>
          <p:cNvSpPr/>
          <p:nvPr/>
        </p:nvSpPr>
        <p:spPr>
          <a:xfrm>
            <a:off x="1756482" y="2200869"/>
            <a:ext cx="432048" cy="43204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dirty="0">
              <a:solidFill>
                <a:schemeClr val="tx1"/>
              </a:solidFill>
            </a:endParaRPr>
          </a:p>
        </p:txBody>
      </p:sp>
      <p:sp>
        <p:nvSpPr>
          <p:cNvPr id="87" name="正方形/長方形 86"/>
          <p:cNvSpPr/>
          <p:nvPr/>
        </p:nvSpPr>
        <p:spPr>
          <a:xfrm>
            <a:off x="1673424" y="3923928"/>
            <a:ext cx="5184576" cy="792088"/>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8" name="テキスト ボックス 87"/>
          <p:cNvSpPr txBox="1"/>
          <p:nvPr/>
        </p:nvSpPr>
        <p:spPr>
          <a:xfrm>
            <a:off x="1745432" y="3960999"/>
            <a:ext cx="5112568" cy="769441"/>
          </a:xfrm>
          <a:prstGeom prst="rect">
            <a:avLst/>
          </a:prstGeom>
          <a:noFill/>
        </p:spPr>
        <p:txBody>
          <a:bodyPr wrap="square" rtlCol="0">
            <a:spAutoFit/>
          </a:bodyPr>
          <a:lstStyle/>
          <a:p>
            <a:r>
              <a:rPr lang="ja-JP" altLang="en-US" sz="1000" dirty="0" smtClean="0"/>
              <a:t>週</a:t>
            </a:r>
            <a:r>
              <a:rPr lang="en-US" altLang="ja-JP" sz="1000" dirty="0" smtClean="0"/>
              <a:t>1</a:t>
            </a:r>
            <a:r>
              <a:rPr lang="ja-JP" altLang="en-US" sz="1000" dirty="0" smtClean="0"/>
              <a:t>回</a:t>
            </a:r>
            <a:r>
              <a:rPr lang="en-US" altLang="ja-JP" sz="1000" dirty="0" smtClean="0"/>
              <a:t>7</a:t>
            </a:r>
            <a:r>
              <a:rPr lang="ja-JP" altLang="en-US" sz="1000" dirty="0" smtClean="0"/>
              <a:t>日後決済を実現した</a:t>
            </a:r>
            <a:r>
              <a:rPr lang="ja-JP" altLang="en-US" sz="1400" b="1" dirty="0" smtClean="0"/>
              <a:t>「早期決済サービス」</a:t>
            </a:r>
            <a:r>
              <a:rPr lang="ja-JP" altLang="en-US" sz="1000" dirty="0" smtClean="0"/>
              <a:t>とは</a:t>
            </a:r>
            <a:endParaRPr lang="en-US" altLang="ja-JP" sz="1000" dirty="0" smtClean="0"/>
          </a:p>
          <a:p>
            <a:endParaRPr kumimoji="1" lang="en-US" altLang="ja-JP" sz="1000" dirty="0" smtClean="0"/>
          </a:p>
          <a:p>
            <a:r>
              <a:rPr lang="ja-JP" altLang="en-US" sz="1000" dirty="0" smtClean="0"/>
              <a:t>毎週金曜日をカード決済の締日として、翌週の金曜日に売上代金を指定口座にお振込します。</a:t>
            </a:r>
            <a:endParaRPr lang="en-US" altLang="ja-JP" sz="1000" dirty="0" smtClean="0"/>
          </a:p>
          <a:p>
            <a:r>
              <a:rPr kumimoji="1" lang="ja-JP" altLang="en-US" sz="1000" dirty="0" smtClean="0"/>
              <a:t>最短で</a:t>
            </a:r>
            <a:r>
              <a:rPr kumimoji="1" lang="en-US" altLang="ja-JP" sz="1000" dirty="0" smtClean="0"/>
              <a:t>7</a:t>
            </a:r>
            <a:r>
              <a:rPr kumimoji="1" lang="ja-JP" altLang="en-US" sz="1000" dirty="0" smtClean="0"/>
              <a:t>日後の決済を実現したスピーディーな決済サービス。</a:t>
            </a:r>
            <a:endParaRPr kumimoji="1" lang="en-US" altLang="ja-JP" sz="1000" dirty="0" smtClean="0"/>
          </a:p>
        </p:txBody>
      </p:sp>
      <p:cxnSp>
        <p:nvCxnSpPr>
          <p:cNvPr id="90" name="直線コネクタ 89"/>
          <p:cNvCxnSpPr/>
          <p:nvPr/>
        </p:nvCxnSpPr>
        <p:spPr>
          <a:xfrm>
            <a:off x="1772816" y="4283968"/>
            <a:ext cx="475252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1" name="正方形/長方形 90"/>
          <p:cNvSpPr/>
          <p:nvPr/>
        </p:nvSpPr>
        <p:spPr>
          <a:xfrm>
            <a:off x="1673424" y="4860032"/>
            <a:ext cx="5184576" cy="504056"/>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solidFill>
                  <a:schemeClr val="tx1"/>
                </a:solidFill>
              </a:rPr>
              <a:t>図</a:t>
            </a:r>
            <a:endParaRPr kumimoji="1" lang="ja-JP" altLang="en-US" dirty="0">
              <a:solidFill>
                <a:schemeClr val="tx1"/>
              </a:solidFill>
            </a:endParaRPr>
          </a:p>
        </p:txBody>
      </p:sp>
      <p:sp>
        <p:nvSpPr>
          <p:cNvPr id="92" name="正方形/長方形 91"/>
          <p:cNvSpPr/>
          <p:nvPr/>
        </p:nvSpPr>
        <p:spPr>
          <a:xfrm>
            <a:off x="1673424" y="5436096"/>
            <a:ext cx="5184576" cy="504056"/>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solidFill>
                  <a:schemeClr val="tx1"/>
                </a:solidFill>
              </a:rPr>
              <a:t>図</a:t>
            </a:r>
            <a:endParaRPr kumimoji="1" lang="ja-JP" altLang="en-US" dirty="0">
              <a:solidFill>
                <a:schemeClr val="tx1"/>
              </a:solidFill>
            </a:endParaRPr>
          </a:p>
        </p:txBody>
      </p:sp>
      <p:sp>
        <p:nvSpPr>
          <p:cNvPr id="93" name="テキスト ボックス 92"/>
          <p:cNvSpPr txBox="1"/>
          <p:nvPr/>
        </p:nvSpPr>
        <p:spPr>
          <a:xfrm>
            <a:off x="1700808" y="6012160"/>
            <a:ext cx="4572085" cy="892552"/>
          </a:xfrm>
          <a:prstGeom prst="rect">
            <a:avLst/>
          </a:prstGeom>
          <a:noFill/>
        </p:spPr>
        <p:txBody>
          <a:bodyPr wrap="none" rtlCol="0">
            <a:spAutoFit/>
          </a:bodyPr>
          <a:lstStyle/>
          <a:p>
            <a:r>
              <a:rPr lang="ja-JP" altLang="en-US" sz="1200" b="1" u="sng" dirty="0" smtClean="0"/>
              <a:t>「月</a:t>
            </a:r>
            <a:r>
              <a:rPr lang="en-US" altLang="ja-JP" sz="1200" b="1" u="sng" dirty="0" smtClean="0"/>
              <a:t>2</a:t>
            </a:r>
            <a:r>
              <a:rPr lang="ja-JP" altLang="en-US" sz="1200" b="1" u="sng" dirty="0" smtClean="0"/>
              <a:t>回決済サービス」もご用意しています。</a:t>
            </a:r>
            <a:endParaRPr lang="en-US" altLang="ja-JP" sz="1200" b="1" u="sng" dirty="0" smtClean="0"/>
          </a:p>
          <a:p>
            <a:endParaRPr lang="en-US" altLang="ja-JP" sz="1000" dirty="0" smtClean="0"/>
          </a:p>
          <a:p>
            <a:r>
              <a:rPr lang="ja-JP" altLang="en-US" sz="1000" dirty="0" smtClean="0"/>
              <a:t>毎月</a:t>
            </a:r>
            <a:r>
              <a:rPr lang="en-US" altLang="ja-JP" sz="1000" dirty="0" smtClean="0"/>
              <a:t>15</a:t>
            </a:r>
            <a:r>
              <a:rPr lang="ja-JP" altLang="en-US" sz="1000" dirty="0" smtClean="0"/>
              <a:t>日と月末が締日となります。売上金は、それぞれ当月末日と翌月</a:t>
            </a:r>
            <a:r>
              <a:rPr lang="en-US" altLang="ja-JP" sz="1000" dirty="0" smtClean="0"/>
              <a:t>15</a:t>
            </a:r>
            <a:r>
              <a:rPr lang="ja-JP" altLang="en-US" sz="1000" dirty="0" smtClean="0"/>
              <a:t>日に</a:t>
            </a:r>
            <a:endParaRPr lang="en-US" altLang="ja-JP" sz="1000" dirty="0" smtClean="0"/>
          </a:p>
          <a:p>
            <a:r>
              <a:rPr lang="ja-JP" altLang="en-US" sz="1000" dirty="0" smtClean="0"/>
              <a:t>指定口座にお振込致します。売上の集計サイクルなどに合わせてお選びください。</a:t>
            </a:r>
            <a:endParaRPr lang="en-US" altLang="ja-JP" sz="1000" dirty="0" smtClean="0"/>
          </a:p>
          <a:p>
            <a:r>
              <a:rPr lang="ja-JP" altLang="en-US" sz="1000" dirty="0" smtClean="0"/>
              <a:t>なお、振込は、最短</a:t>
            </a:r>
            <a:r>
              <a:rPr lang="en-US" altLang="ja-JP" sz="1000" dirty="0" smtClean="0"/>
              <a:t>15</a:t>
            </a:r>
            <a:r>
              <a:rPr lang="ja-JP" altLang="en-US" sz="1000" dirty="0" smtClean="0"/>
              <a:t>日後・最長１ヵ月後となります。</a:t>
            </a:r>
            <a:endParaRPr lang="en-US" altLang="ja-JP" sz="1000" dirty="0" smtClean="0"/>
          </a:p>
        </p:txBody>
      </p:sp>
      <p:sp>
        <p:nvSpPr>
          <p:cNvPr id="94" name="正方形/長方形 93"/>
          <p:cNvSpPr/>
          <p:nvPr/>
        </p:nvSpPr>
        <p:spPr>
          <a:xfrm>
            <a:off x="1713165" y="7708414"/>
            <a:ext cx="3816424"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smtClean="0">
                <a:solidFill>
                  <a:schemeClr val="tx1"/>
                </a:solidFill>
                <a:latin typeface="HGP創英角ｺﾞｼｯｸUB" pitchFamily="50" charset="-128"/>
                <a:ea typeface="HGP創英角ｺﾞｼｯｸUB" pitchFamily="50" charset="-128"/>
              </a:rPr>
              <a:t>  　　高い安全性を確保する</a:t>
            </a:r>
            <a:r>
              <a:rPr lang="en-US" altLang="ja-JP" sz="1400" dirty="0" smtClean="0">
                <a:solidFill>
                  <a:schemeClr val="tx1"/>
                </a:solidFill>
                <a:latin typeface="HGP創英角ｺﾞｼｯｸUB" pitchFamily="50" charset="-128"/>
                <a:ea typeface="HGP創英角ｺﾞｼｯｸUB" pitchFamily="50" charset="-128"/>
              </a:rPr>
              <a:t>3-D</a:t>
            </a:r>
            <a:r>
              <a:rPr lang="ja-JP" altLang="en-US" sz="1400" dirty="0" smtClean="0">
                <a:solidFill>
                  <a:schemeClr val="tx1"/>
                </a:solidFill>
                <a:latin typeface="HGP創英角ｺﾞｼｯｸUB" pitchFamily="50" charset="-128"/>
                <a:ea typeface="HGP創英角ｺﾞｼｯｸUB" pitchFamily="50" charset="-128"/>
              </a:rPr>
              <a:t>セキュアを導入</a:t>
            </a:r>
            <a:endParaRPr kumimoji="1" lang="ja-JP" altLang="en-US" sz="1400" dirty="0">
              <a:solidFill>
                <a:schemeClr val="tx1"/>
              </a:solidFill>
              <a:latin typeface="HGP創英角ｺﾞｼｯｸUB" pitchFamily="50" charset="-128"/>
              <a:ea typeface="HGP創英角ｺﾞｼｯｸUB" pitchFamily="50" charset="-128"/>
            </a:endParaRPr>
          </a:p>
        </p:txBody>
      </p:sp>
      <p:sp>
        <p:nvSpPr>
          <p:cNvPr id="95" name="テキスト ボックス 94"/>
          <p:cNvSpPr txBox="1"/>
          <p:nvPr/>
        </p:nvSpPr>
        <p:spPr>
          <a:xfrm>
            <a:off x="1700808" y="7596336"/>
            <a:ext cx="596638" cy="400110"/>
          </a:xfrm>
          <a:prstGeom prst="rect">
            <a:avLst/>
          </a:prstGeom>
          <a:noFill/>
        </p:spPr>
        <p:txBody>
          <a:bodyPr wrap="none" rtlCol="0">
            <a:spAutoFit/>
          </a:bodyPr>
          <a:lstStyle/>
          <a:p>
            <a:r>
              <a:rPr kumimoji="1" lang="ja-JP" altLang="en-US" sz="1100" dirty="0" smtClean="0"/>
              <a:t>特</a:t>
            </a:r>
            <a:r>
              <a:rPr kumimoji="1" lang="en-US" altLang="ja-JP" sz="2000" dirty="0" smtClean="0"/>
              <a:t>2</a:t>
            </a:r>
            <a:r>
              <a:rPr kumimoji="1" lang="ja-JP" altLang="en-US" sz="1100" dirty="0" smtClean="0"/>
              <a:t>徴</a:t>
            </a:r>
            <a:endParaRPr kumimoji="1" lang="ja-JP" altLang="en-US" sz="1100" dirty="0"/>
          </a:p>
        </p:txBody>
      </p:sp>
      <p:sp>
        <p:nvSpPr>
          <p:cNvPr id="96" name="円/楕円 95"/>
          <p:cNvSpPr/>
          <p:nvPr/>
        </p:nvSpPr>
        <p:spPr>
          <a:xfrm>
            <a:off x="1768839" y="7601469"/>
            <a:ext cx="432048" cy="43204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dirty="0">
              <a:solidFill>
                <a:schemeClr val="tx1"/>
              </a:solidFill>
            </a:endParaRPr>
          </a:p>
        </p:txBody>
      </p:sp>
      <p:sp>
        <p:nvSpPr>
          <p:cNvPr id="97" name="テキスト ボックス 96"/>
          <p:cNvSpPr txBox="1"/>
          <p:nvPr/>
        </p:nvSpPr>
        <p:spPr>
          <a:xfrm>
            <a:off x="1772816" y="8068454"/>
            <a:ext cx="4482317" cy="861774"/>
          </a:xfrm>
          <a:prstGeom prst="rect">
            <a:avLst/>
          </a:prstGeom>
          <a:noFill/>
        </p:spPr>
        <p:txBody>
          <a:bodyPr wrap="none" rtlCol="0">
            <a:spAutoFit/>
          </a:bodyPr>
          <a:lstStyle/>
          <a:p>
            <a:r>
              <a:rPr lang="ja-JP" altLang="en-US" sz="1000" dirty="0" smtClean="0"/>
              <a:t>クレジットカード決済システムの導入にあたり、最も重要なのがセキュリティです。</a:t>
            </a:r>
            <a:endParaRPr lang="en-US" altLang="ja-JP" sz="1000" dirty="0" smtClean="0"/>
          </a:p>
          <a:p>
            <a:r>
              <a:rPr lang="ja-JP" altLang="en-US" sz="1000" dirty="0" smtClean="0"/>
              <a:t>マーチャント・サポートでは、大手決済代行会社との提携により、</a:t>
            </a:r>
            <a:endParaRPr lang="en-US" altLang="ja-JP" sz="1000" dirty="0" smtClean="0"/>
          </a:p>
          <a:p>
            <a:r>
              <a:rPr lang="ja-JP" altLang="en-US" sz="1000" dirty="0" smtClean="0"/>
              <a:t>カード番 号認証と会員本人認証を同時に行う「</a:t>
            </a:r>
            <a:r>
              <a:rPr lang="en-US" altLang="ja-JP" sz="1000" dirty="0" smtClean="0"/>
              <a:t>3-D</a:t>
            </a:r>
            <a:r>
              <a:rPr lang="ja-JP" altLang="en-US" sz="1000" dirty="0" smtClean="0"/>
              <a:t>セキュア」を導入。</a:t>
            </a:r>
            <a:endParaRPr lang="en-US" altLang="ja-JP" sz="1000" dirty="0" smtClean="0"/>
          </a:p>
          <a:p>
            <a:r>
              <a:rPr lang="ja-JP" altLang="en-US" sz="1000" dirty="0" smtClean="0"/>
              <a:t>スキミング、偽造カードなどの被害から加盟店様を守り、</a:t>
            </a:r>
            <a:endParaRPr lang="en-US" altLang="ja-JP" sz="1000" dirty="0" smtClean="0"/>
          </a:p>
          <a:p>
            <a:r>
              <a:rPr lang="ja-JP" altLang="en-US" sz="1000" dirty="0" smtClean="0"/>
              <a:t>オンライン決済のリスク回避を未然に 防ぎます。</a:t>
            </a:r>
            <a:endParaRPr kumimoji="1" lang="ja-JP" altLang="en-US" sz="1000" dirty="0"/>
          </a:p>
        </p:txBody>
      </p:sp>
      <p:sp>
        <p:nvSpPr>
          <p:cNvPr id="98" name="正方形/長方形 97"/>
          <p:cNvSpPr/>
          <p:nvPr/>
        </p:nvSpPr>
        <p:spPr>
          <a:xfrm>
            <a:off x="5542856" y="8356486"/>
            <a:ext cx="1315144" cy="504056"/>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solidFill>
                  <a:schemeClr val="tx1"/>
                </a:solidFill>
              </a:rPr>
              <a:t>図</a:t>
            </a:r>
            <a:endParaRPr kumimoji="1" lang="ja-JP" altLang="en-US" dirty="0">
              <a:solidFill>
                <a:schemeClr val="tx1"/>
              </a:solidFill>
            </a:endParaRPr>
          </a:p>
        </p:txBody>
      </p:sp>
      <p:sp>
        <p:nvSpPr>
          <p:cNvPr id="99" name="正方形/長方形 98"/>
          <p:cNvSpPr/>
          <p:nvPr/>
        </p:nvSpPr>
        <p:spPr>
          <a:xfrm>
            <a:off x="1772816" y="9004558"/>
            <a:ext cx="3816424"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smtClean="0">
                <a:solidFill>
                  <a:schemeClr val="tx1"/>
                </a:solidFill>
                <a:latin typeface="HGP創英角ｺﾞｼｯｸUB" pitchFamily="50" charset="-128"/>
                <a:ea typeface="HGP創英角ｺﾞｼｯｸUB" pitchFamily="50" charset="-128"/>
              </a:rPr>
              <a:t>  　　信頼の</a:t>
            </a:r>
            <a:r>
              <a:rPr lang="en-US" altLang="ja-JP" sz="1400" dirty="0" smtClean="0">
                <a:solidFill>
                  <a:schemeClr val="tx1"/>
                </a:solidFill>
                <a:latin typeface="HGP創英角ｺﾞｼｯｸUB" pitchFamily="50" charset="-128"/>
                <a:ea typeface="HGP創英角ｺﾞｼｯｸUB" pitchFamily="50" charset="-128"/>
              </a:rPr>
              <a:t>VISA</a:t>
            </a:r>
            <a:r>
              <a:rPr lang="ja-JP" altLang="en-US" sz="1400" dirty="0" err="1" smtClean="0">
                <a:solidFill>
                  <a:schemeClr val="tx1"/>
                </a:solidFill>
                <a:latin typeface="HGP創英角ｺﾞｼｯｸUB" pitchFamily="50" charset="-128"/>
                <a:ea typeface="HGP創英角ｺﾞｼｯｸUB" pitchFamily="50" charset="-128"/>
              </a:rPr>
              <a:t>、</a:t>
            </a:r>
            <a:r>
              <a:rPr lang="en-US" altLang="ja-JP" sz="1400" dirty="0" smtClean="0">
                <a:solidFill>
                  <a:schemeClr val="tx1"/>
                </a:solidFill>
                <a:latin typeface="HGP創英角ｺﾞｼｯｸUB" pitchFamily="50" charset="-128"/>
                <a:ea typeface="HGP創英角ｺﾞｼｯｸUB" pitchFamily="50" charset="-128"/>
              </a:rPr>
              <a:t>MasterCard</a:t>
            </a:r>
            <a:r>
              <a:rPr lang="ja-JP" altLang="en-US" sz="1400" dirty="0" smtClean="0">
                <a:solidFill>
                  <a:schemeClr val="tx1"/>
                </a:solidFill>
                <a:latin typeface="HGP創英角ｺﾞｼｯｸUB" pitchFamily="50" charset="-128"/>
                <a:ea typeface="HGP創英角ｺﾞｼｯｸUB" pitchFamily="50" charset="-128"/>
              </a:rPr>
              <a:t>に対応</a:t>
            </a:r>
            <a:endParaRPr kumimoji="1" lang="ja-JP" altLang="en-US" sz="1400" dirty="0">
              <a:solidFill>
                <a:schemeClr val="tx1"/>
              </a:solidFill>
              <a:latin typeface="HGP創英角ｺﾞｼｯｸUB" pitchFamily="50" charset="-128"/>
              <a:ea typeface="HGP創英角ｺﾞｼｯｸUB" pitchFamily="50" charset="-128"/>
            </a:endParaRPr>
          </a:p>
        </p:txBody>
      </p:sp>
      <p:sp>
        <p:nvSpPr>
          <p:cNvPr id="100" name="テキスト ボックス 99"/>
          <p:cNvSpPr txBox="1"/>
          <p:nvPr/>
        </p:nvSpPr>
        <p:spPr>
          <a:xfrm>
            <a:off x="1760459" y="8892480"/>
            <a:ext cx="596638" cy="400110"/>
          </a:xfrm>
          <a:prstGeom prst="rect">
            <a:avLst/>
          </a:prstGeom>
          <a:noFill/>
        </p:spPr>
        <p:txBody>
          <a:bodyPr wrap="none" rtlCol="0">
            <a:spAutoFit/>
          </a:bodyPr>
          <a:lstStyle/>
          <a:p>
            <a:r>
              <a:rPr kumimoji="1" lang="ja-JP" altLang="en-US" sz="1100" dirty="0" smtClean="0"/>
              <a:t>特</a:t>
            </a:r>
            <a:r>
              <a:rPr lang="en-US" altLang="ja-JP" sz="2000" dirty="0" smtClean="0"/>
              <a:t>3</a:t>
            </a:r>
            <a:r>
              <a:rPr kumimoji="1" lang="ja-JP" altLang="en-US" sz="1100" dirty="0" smtClean="0"/>
              <a:t>徴</a:t>
            </a:r>
            <a:endParaRPr kumimoji="1" lang="ja-JP" altLang="en-US" sz="1100" dirty="0"/>
          </a:p>
        </p:txBody>
      </p:sp>
      <p:sp>
        <p:nvSpPr>
          <p:cNvPr id="101" name="円/楕円 100"/>
          <p:cNvSpPr/>
          <p:nvPr/>
        </p:nvSpPr>
        <p:spPr>
          <a:xfrm>
            <a:off x="1828490" y="8897613"/>
            <a:ext cx="432048" cy="43204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dirty="0">
              <a:solidFill>
                <a:schemeClr val="tx1"/>
              </a:solidFill>
            </a:endParaRPr>
          </a:p>
        </p:txBody>
      </p:sp>
      <p:sp>
        <p:nvSpPr>
          <p:cNvPr id="102" name="テキスト ボックス 101"/>
          <p:cNvSpPr txBox="1"/>
          <p:nvPr/>
        </p:nvSpPr>
        <p:spPr>
          <a:xfrm>
            <a:off x="1772817" y="9318348"/>
            <a:ext cx="3888431" cy="1169551"/>
          </a:xfrm>
          <a:prstGeom prst="rect">
            <a:avLst/>
          </a:prstGeom>
          <a:noFill/>
        </p:spPr>
        <p:txBody>
          <a:bodyPr wrap="square" rtlCol="0">
            <a:spAutoFit/>
          </a:bodyPr>
          <a:lstStyle/>
          <a:p>
            <a:r>
              <a:rPr lang="ja-JP" altLang="en-US" sz="1000" dirty="0" smtClean="0"/>
              <a:t>インターネットの普及などにより、今後ますます普及率が高まると</a:t>
            </a:r>
            <a:endParaRPr lang="en-US" altLang="ja-JP" sz="1000" dirty="0" smtClean="0"/>
          </a:p>
          <a:p>
            <a:r>
              <a:rPr lang="ja-JP" altLang="en-US" sz="1000" dirty="0" smtClean="0"/>
              <a:t>いわれているクレジットカード。</a:t>
            </a:r>
            <a:endParaRPr lang="en-US" altLang="ja-JP" sz="1000" dirty="0" smtClean="0"/>
          </a:p>
          <a:p>
            <a:r>
              <a:rPr lang="ja-JP" altLang="en-US" sz="1000" dirty="0" smtClean="0"/>
              <a:t>その中でも、世界各国に数千万店の加盟店網を持ち、</a:t>
            </a:r>
            <a:endParaRPr lang="en-US" altLang="ja-JP" sz="1000" dirty="0" smtClean="0"/>
          </a:p>
          <a:p>
            <a:r>
              <a:rPr lang="ja-JP" altLang="en-US" sz="1000" dirty="0" smtClean="0"/>
              <a:t>日本国 内での全発行枚数の約</a:t>
            </a:r>
            <a:r>
              <a:rPr lang="en-US" altLang="ja-JP" sz="1000" dirty="0" smtClean="0"/>
              <a:t>7</a:t>
            </a:r>
            <a:r>
              <a:rPr lang="ja-JP" altLang="en-US" sz="1000" dirty="0" smtClean="0"/>
              <a:t>割を占める</a:t>
            </a:r>
            <a:r>
              <a:rPr lang="en-US" altLang="ja-JP" sz="1000" dirty="0" smtClean="0"/>
              <a:t>VISA</a:t>
            </a:r>
            <a:r>
              <a:rPr lang="ja-JP" altLang="en-US" sz="1000" dirty="0" err="1" smtClean="0"/>
              <a:t>、</a:t>
            </a:r>
            <a:r>
              <a:rPr lang="en-US" altLang="ja-JP" sz="1000" dirty="0" smtClean="0"/>
              <a:t>MasterCard</a:t>
            </a:r>
            <a:r>
              <a:rPr lang="ja-JP" altLang="en-US" sz="1000" dirty="0" smtClean="0"/>
              <a:t>に対応。</a:t>
            </a:r>
            <a:endParaRPr lang="en-US" altLang="ja-JP" sz="1000" dirty="0" smtClean="0"/>
          </a:p>
          <a:p>
            <a:r>
              <a:rPr lang="ja-JP" altLang="en-US" sz="1000" dirty="0" smtClean="0"/>
              <a:t>国内外で高い評価を得ている</a:t>
            </a:r>
            <a:r>
              <a:rPr lang="en-US" altLang="ja-JP" sz="1000" dirty="0" smtClean="0"/>
              <a:t>VISA</a:t>
            </a:r>
            <a:r>
              <a:rPr lang="ja-JP" altLang="en-US" sz="1000" dirty="0" err="1" smtClean="0"/>
              <a:t>、</a:t>
            </a:r>
            <a:r>
              <a:rPr lang="en-US" altLang="ja-JP" sz="1000" dirty="0" smtClean="0"/>
              <a:t>MasterCard</a:t>
            </a:r>
            <a:r>
              <a:rPr lang="ja-JP" altLang="en-US" sz="1000" dirty="0" smtClean="0"/>
              <a:t>だからこそ、</a:t>
            </a:r>
            <a:endParaRPr lang="en-US" altLang="ja-JP" sz="1000" dirty="0" smtClean="0"/>
          </a:p>
          <a:p>
            <a:r>
              <a:rPr lang="ja-JP" altLang="en-US" sz="1000" dirty="0" smtClean="0"/>
              <a:t>お客様 との高い信頼関係が築けると同時に、</a:t>
            </a:r>
            <a:endParaRPr lang="en-US" altLang="ja-JP" sz="1000" dirty="0" smtClean="0"/>
          </a:p>
          <a:p>
            <a:r>
              <a:rPr lang="ja-JP" altLang="en-US" sz="1000" dirty="0" smtClean="0"/>
              <a:t>購買意欲を高め販売チャンスを大幅に広げます。 </a:t>
            </a:r>
            <a:endParaRPr lang="en-US" altLang="ja-JP" sz="1000" dirty="0" smtClean="0"/>
          </a:p>
        </p:txBody>
      </p:sp>
      <p:sp>
        <p:nvSpPr>
          <p:cNvPr id="103" name="正方形/長方形 102"/>
          <p:cNvSpPr/>
          <p:nvPr/>
        </p:nvSpPr>
        <p:spPr>
          <a:xfrm>
            <a:off x="5542856" y="9256078"/>
            <a:ext cx="1315144" cy="1116632"/>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solidFill>
                  <a:schemeClr val="tx1"/>
                </a:solidFill>
              </a:rPr>
              <a:t>図</a:t>
            </a:r>
            <a:endParaRPr kumimoji="1" lang="ja-JP" altLang="en-US" dirty="0">
              <a:solidFill>
                <a:schemeClr val="tx1"/>
              </a:solidFill>
            </a:endParaRPr>
          </a:p>
        </p:txBody>
      </p:sp>
      <p:sp>
        <p:nvSpPr>
          <p:cNvPr id="104" name="正方形/長方形 103"/>
          <p:cNvSpPr/>
          <p:nvPr/>
        </p:nvSpPr>
        <p:spPr>
          <a:xfrm>
            <a:off x="1772816" y="10588734"/>
            <a:ext cx="5184576" cy="1152128"/>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5" name="テキスト ボックス 104"/>
          <p:cNvSpPr txBox="1"/>
          <p:nvPr/>
        </p:nvSpPr>
        <p:spPr>
          <a:xfrm>
            <a:off x="1797530" y="10648385"/>
            <a:ext cx="3613490" cy="1015663"/>
          </a:xfrm>
          <a:prstGeom prst="rect">
            <a:avLst/>
          </a:prstGeom>
          <a:noFill/>
        </p:spPr>
        <p:txBody>
          <a:bodyPr wrap="none" rtlCol="0">
            <a:spAutoFit/>
          </a:bodyPr>
          <a:lstStyle/>
          <a:p>
            <a:r>
              <a:rPr kumimoji="1" lang="ja-JP" altLang="en-US" sz="1000" b="1" dirty="0" smtClean="0"/>
              <a:t>煩雑な明細管理をサポートする「明細配信サービス」</a:t>
            </a:r>
            <a:endParaRPr kumimoji="1" lang="en-US" altLang="ja-JP" sz="1000" b="1" dirty="0" smtClean="0"/>
          </a:p>
          <a:p>
            <a:endParaRPr kumimoji="1" lang="en-US" altLang="ja-JP" sz="1000" dirty="0" smtClean="0"/>
          </a:p>
          <a:p>
            <a:r>
              <a:rPr lang="ja-JP" altLang="en-US" sz="1000" dirty="0" smtClean="0"/>
              <a:t>振込の売上明細を電子メールの添付ファイル（</a:t>
            </a:r>
            <a:r>
              <a:rPr lang="en-US" altLang="ja-JP" sz="1000" dirty="0" smtClean="0"/>
              <a:t>PDF</a:t>
            </a:r>
            <a:r>
              <a:rPr lang="ja-JP" altLang="en-US" sz="1000" dirty="0" smtClean="0"/>
              <a:t>ファイル）にて</a:t>
            </a:r>
            <a:endParaRPr lang="en-US" altLang="ja-JP" sz="1000" dirty="0" smtClean="0"/>
          </a:p>
          <a:p>
            <a:r>
              <a:rPr lang="ja-JP" altLang="en-US" sz="1000" dirty="0" smtClean="0"/>
              <a:t>タイムリーに配信する「明細配信サービス」。</a:t>
            </a:r>
            <a:endParaRPr lang="en-US" altLang="ja-JP" sz="1000" dirty="0" smtClean="0"/>
          </a:p>
          <a:p>
            <a:r>
              <a:rPr lang="ja-JP" altLang="en-US" sz="1000" dirty="0" smtClean="0"/>
              <a:t>面倒な明細管理業務を軽減し、お客様からのお問い合わせにも</a:t>
            </a:r>
            <a:endParaRPr lang="en-US" altLang="ja-JP" sz="1000" dirty="0" smtClean="0"/>
          </a:p>
          <a:p>
            <a:r>
              <a:rPr lang="ja-JP" altLang="en-US" sz="1000" dirty="0" smtClean="0"/>
              <a:t>迅速に対応できます。</a:t>
            </a:r>
            <a:endParaRPr lang="en-US" altLang="ja-JP" sz="1000" dirty="0" smtClean="0"/>
          </a:p>
        </p:txBody>
      </p:sp>
      <p:cxnSp>
        <p:nvCxnSpPr>
          <p:cNvPr id="106" name="直線コネクタ 105"/>
          <p:cNvCxnSpPr/>
          <p:nvPr/>
        </p:nvCxnSpPr>
        <p:spPr>
          <a:xfrm>
            <a:off x="1817440" y="10913605"/>
            <a:ext cx="504056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7" name="正方形/長方形 106"/>
          <p:cNvSpPr/>
          <p:nvPr/>
        </p:nvSpPr>
        <p:spPr>
          <a:xfrm>
            <a:off x="5636534" y="11006291"/>
            <a:ext cx="1080120" cy="590555"/>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smtClean="0">
                <a:solidFill>
                  <a:schemeClr val="tx1"/>
                </a:solidFill>
              </a:rPr>
              <a:t>図</a:t>
            </a:r>
            <a:endParaRPr kumimoji="1" lang="ja-JP" altLang="en-US" dirty="0">
              <a:solidFill>
                <a:schemeClr val="tx1"/>
              </a:solidFill>
            </a:endParaRPr>
          </a:p>
        </p:txBody>
      </p:sp>
      <p:sp>
        <p:nvSpPr>
          <p:cNvPr id="109" name="正方形/長方形 108"/>
          <p:cNvSpPr/>
          <p:nvPr/>
        </p:nvSpPr>
        <p:spPr>
          <a:xfrm>
            <a:off x="1673424" y="6876256"/>
            <a:ext cx="5184576" cy="504056"/>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solidFill>
                  <a:schemeClr val="tx1"/>
                </a:solidFill>
              </a:rPr>
              <a:t>図</a:t>
            </a:r>
            <a:endParaRPr kumimoji="1" lang="ja-JP" altLang="en-US" dirty="0">
              <a:solidFill>
                <a:schemeClr val="tx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2403648" y="251520"/>
            <a:ext cx="2232248" cy="57606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smtClean="0">
                <a:solidFill>
                  <a:srgbClr val="FF0000"/>
                </a:solidFill>
              </a:rPr>
              <a:t>サービスの仕組み</a:t>
            </a:r>
            <a:endParaRPr lang="en-US" altLang="ja-JP" dirty="0" smtClean="0">
              <a:solidFill>
                <a:srgbClr val="FF0000"/>
              </a:solidFill>
            </a:endParaRPr>
          </a:p>
        </p:txBody>
      </p:sp>
      <p:sp>
        <p:nvSpPr>
          <p:cNvPr id="15" name="テキスト ボックス 14"/>
          <p:cNvSpPr txBox="1"/>
          <p:nvPr/>
        </p:nvSpPr>
        <p:spPr>
          <a:xfrm>
            <a:off x="548680" y="1691680"/>
            <a:ext cx="3783408" cy="400110"/>
          </a:xfrm>
          <a:prstGeom prst="rect">
            <a:avLst/>
          </a:prstGeom>
          <a:noFill/>
        </p:spPr>
        <p:txBody>
          <a:bodyPr wrap="none" rtlCol="0">
            <a:spAutoFit/>
          </a:bodyPr>
          <a:lstStyle/>
          <a:p>
            <a:r>
              <a:rPr kumimoji="1" lang="ja-JP" altLang="en-US" sz="2000" dirty="0" smtClean="0">
                <a:latin typeface="HGP創英角ｺﾞｼｯｸUB" pitchFamily="50" charset="-128"/>
                <a:ea typeface="HGP創英角ｺﾞｼｯｸUB" pitchFamily="50" charset="-128"/>
              </a:rPr>
              <a:t>≪</a:t>
            </a:r>
            <a:r>
              <a:rPr kumimoji="1" lang="en-US" altLang="ja-JP" sz="2000" dirty="0" smtClean="0">
                <a:latin typeface="HGP創英角ｺﾞｼｯｸUB" pitchFamily="50" charset="-128"/>
                <a:ea typeface="HGP創英角ｺﾞｼｯｸUB" pitchFamily="50" charset="-128"/>
              </a:rPr>
              <a:t>Merchant Support</a:t>
            </a:r>
            <a:r>
              <a:rPr kumimoji="1" lang="ja-JP" altLang="en-US" sz="2000" dirty="0" smtClean="0">
                <a:latin typeface="HGP創英角ｺﾞｼｯｸUB" pitchFamily="50" charset="-128"/>
                <a:ea typeface="HGP創英角ｺﾞｼｯｸUB" pitchFamily="50" charset="-128"/>
              </a:rPr>
              <a:t>のサービス</a:t>
            </a:r>
            <a:r>
              <a:rPr lang="ja-JP" altLang="en-US" sz="2000" dirty="0" smtClean="0">
                <a:latin typeface="HGP創英角ｺﾞｼｯｸUB" pitchFamily="50" charset="-128"/>
                <a:ea typeface="HGP創英角ｺﾞｼｯｸUB" pitchFamily="50" charset="-128"/>
              </a:rPr>
              <a:t>≫</a:t>
            </a:r>
            <a:endParaRPr kumimoji="1" lang="ja-JP" altLang="en-US" sz="2000" dirty="0">
              <a:latin typeface="HGP創英角ｺﾞｼｯｸUB" pitchFamily="50" charset="-128"/>
              <a:ea typeface="HGP創英角ｺﾞｼｯｸUB" pitchFamily="50" charset="-128"/>
            </a:endParaRPr>
          </a:p>
        </p:txBody>
      </p:sp>
      <p:sp>
        <p:nvSpPr>
          <p:cNvPr id="16" name="正方形/長方形 15"/>
          <p:cNvSpPr/>
          <p:nvPr/>
        </p:nvSpPr>
        <p:spPr>
          <a:xfrm>
            <a:off x="44624" y="5076056"/>
            <a:ext cx="1584176" cy="36004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200" dirty="0" smtClean="0">
                <a:solidFill>
                  <a:schemeClr val="tx1"/>
                </a:solidFill>
                <a:latin typeface="+mn-ea"/>
              </a:rPr>
              <a:t>WeChat</a:t>
            </a:r>
            <a:r>
              <a:rPr kumimoji="1" lang="ja-JP" altLang="en-US" sz="1200" dirty="0" smtClean="0">
                <a:solidFill>
                  <a:schemeClr val="tx1"/>
                </a:solidFill>
                <a:latin typeface="+mn-ea"/>
              </a:rPr>
              <a:t>決済</a:t>
            </a:r>
            <a:endParaRPr kumimoji="1" lang="ja-JP" altLang="en-US" sz="1200" dirty="0">
              <a:solidFill>
                <a:schemeClr val="tx1"/>
              </a:solidFill>
              <a:latin typeface="+mn-ea"/>
            </a:endParaRPr>
          </a:p>
        </p:txBody>
      </p:sp>
      <p:sp>
        <p:nvSpPr>
          <p:cNvPr id="17" name="正方形/長方形 16"/>
          <p:cNvSpPr/>
          <p:nvPr/>
        </p:nvSpPr>
        <p:spPr>
          <a:xfrm>
            <a:off x="44624" y="5724128"/>
            <a:ext cx="1584176" cy="72008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200" dirty="0" smtClean="0">
                <a:solidFill>
                  <a:schemeClr val="tx1"/>
                </a:solidFill>
                <a:latin typeface="+mn-ea"/>
              </a:rPr>
              <a:t>WeChat</a:t>
            </a:r>
            <a:r>
              <a:rPr kumimoji="1" lang="ja-JP" altLang="en-US" sz="1200" dirty="0" smtClean="0">
                <a:solidFill>
                  <a:schemeClr val="tx1"/>
                </a:solidFill>
                <a:latin typeface="+mn-ea"/>
              </a:rPr>
              <a:t>広告</a:t>
            </a:r>
            <a:endParaRPr kumimoji="1" lang="en-US" altLang="ja-JP" sz="1200" dirty="0" smtClean="0">
              <a:solidFill>
                <a:schemeClr val="tx1"/>
              </a:solidFill>
              <a:latin typeface="+mn-ea"/>
            </a:endParaRPr>
          </a:p>
          <a:p>
            <a:r>
              <a:rPr kumimoji="1" lang="ja-JP" altLang="en-US" sz="1200" dirty="0" smtClean="0">
                <a:solidFill>
                  <a:schemeClr val="tx1"/>
                </a:solidFill>
                <a:latin typeface="+mn-ea"/>
              </a:rPr>
              <a:t>        プロモーション</a:t>
            </a:r>
            <a:endParaRPr kumimoji="1" lang="en-US" altLang="ja-JP" sz="1200" dirty="0" smtClean="0">
              <a:solidFill>
                <a:schemeClr val="tx1"/>
              </a:solidFill>
              <a:latin typeface="+mn-ea"/>
            </a:endParaRPr>
          </a:p>
          <a:p>
            <a:r>
              <a:rPr lang="en-US" altLang="ja-JP" sz="1200" dirty="0" smtClean="0">
                <a:solidFill>
                  <a:schemeClr val="tx1"/>
                </a:solidFill>
                <a:latin typeface="+mn-ea"/>
              </a:rPr>
              <a:t>(</a:t>
            </a:r>
            <a:r>
              <a:rPr lang="ja-JP" altLang="en-US" sz="1200" dirty="0" smtClean="0">
                <a:solidFill>
                  <a:schemeClr val="tx1"/>
                </a:solidFill>
                <a:latin typeface="+mn-ea"/>
              </a:rPr>
              <a:t>公式アカウント作成</a:t>
            </a:r>
            <a:r>
              <a:rPr lang="en-US" altLang="ja-JP" sz="1200" dirty="0" smtClean="0">
                <a:solidFill>
                  <a:schemeClr val="tx1"/>
                </a:solidFill>
                <a:latin typeface="+mn-ea"/>
              </a:rPr>
              <a:t>)</a:t>
            </a:r>
            <a:endParaRPr kumimoji="1" lang="ja-JP" altLang="en-US" sz="1200" dirty="0">
              <a:solidFill>
                <a:schemeClr val="tx1"/>
              </a:solidFill>
              <a:latin typeface="+mn-ea"/>
            </a:endParaRPr>
          </a:p>
        </p:txBody>
      </p:sp>
      <p:sp>
        <p:nvSpPr>
          <p:cNvPr id="18" name="正方形/長方形 17"/>
          <p:cNvSpPr/>
          <p:nvPr/>
        </p:nvSpPr>
        <p:spPr>
          <a:xfrm>
            <a:off x="44624" y="2123728"/>
            <a:ext cx="1584176" cy="50405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200" dirty="0" smtClean="0">
                <a:solidFill>
                  <a:schemeClr val="tx1"/>
                </a:solidFill>
                <a:latin typeface="+mn-ea"/>
              </a:rPr>
              <a:t>クレジットカード</a:t>
            </a:r>
            <a:r>
              <a:rPr lang="ja-JP" altLang="en-US" sz="1200" dirty="0" smtClean="0">
                <a:solidFill>
                  <a:schemeClr val="tx1"/>
                </a:solidFill>
                <a:latin typeface="+mn-ea"/>
              </a:rPr>
              <a:t>決済</a:t>
            </a:r>
            <a:endParaRPr kumimoji="1" lang="en-US" altLang="ja-JP" sz="1200" dirty="0" smtClean="0">
              <a:solidFill>
                <a:schemeClr val="tx1"/>
              </a:solidFill>
              <a:latin typeface="+mn-ea"/>
            </a:endParaRPr>
          </a:p>
          <a:p>
            <a:r>
              <a:rPr lang="ja-JP" altLang="en-US" sz="1200" dirty="0" smtClean="0">
                <a:solidFill>
                  <a:schemeClr val="tx1"/>
                </a:solidFill>
                <a:latin typeface="+mn-ea"/>
              </a:rPr>
              <a:t>（早期）</a:t>
            </a:r>
            <a:r>
              <a:rPr kumimoji="1" lang="ja-JP" altLang="en-US" sz="1200" dirty="0" smtClean="0">
                <a:solidFill>
                  <a:schemeClr val="tx1"/>
                </a:solidFill>
                <a:latin typeface="+mn-ea"/>
              </a:rPr>
              <a:t>＜店舗＞</a:t>
            </a:r>
            <a:endParaRPr kumimoji="1" lang="ja-JP" altLang="en-US" sz="1200" dirty="0">
              <a:solidFill>
                <a:schemeClr val="tx1"/>
              </a:solidFill>
              <a:latin typeface="+mn-ea"/>
            </a:endParaRPr>
          </a:p>
        </p:txBody>
      </p:sp>
      <p:sp>
        <p:nvSpPr>
          <p:cNvPr id="19" name="正方形/長方形 18"/>
          <p:cNvSpPr/>
          <p:nvPr/>
        </p:nvSpPr>
        <p:spPr>
          <a:xfrm>
            <a:off x="44624" y="3563888"/>
            <a:ext cx="1584176" cy="57606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200" dirty="0" smtClean="0">
                <a:solidFill>
                  <a:schemeClr val="tx1"/>
                </a:solidFill>
                <a:latin typeface="+mn-ea"/>
              </a:rPr>
              <a:t>クレジットカード</a:t>
            </a:r>
            <a:r>
              <a:rPr lang="ja-JP" altLang="en-US" sz="1200" dirty="0" smtClean="0">
                <a:solidFill>
                  <a:schemeClr val="tx1"/>
                </a:solidFill>
                <a:latin typeface="+mn-ea"/>
              </a:rPr>
              <a:t>決済</a:t>
            </a:r>
            <a:endParaRPr kumimoji="1" lang="en-US" altLang="ja-JP" sz="1200" dirty="0" smtClean="0">
              <a:solidFill>
                <a:schemeClr val="tx1"/>
              </a:solidFill>
              <a:latin typeface="+mn-ea"/>
            </a:endParaRPr>
          </a:p>
          <a:p>
            <a:r>
              <a:rPr lang="ja-JP" altLang="en-US" sz="1200" dirty="0" smtClean="0">
                <a:solidFill>
                  <a:schemeClr val="tx1"/>
                </a:solidFill>
                <a:latin typeface="+mn-ea"/>
              </a:rPr>
              <a:t>（早期）</a:t>
            </a:r>
            <a:r>
              <a:rPr kumimoji="1" lang="ja-JP" altLang="en-US" sz="1200" dirty="0" smtClean="0">
                <a:solidFill>
                  <a:schemeClr val="tx1"/>
                </a:solidFill>
                <a:latin typeface="+mn-ea"/>
              </a:rPr>
              <a:t>＜</a:t>
            </a:r>
            <a:r>
              <a:rPr lang="en-US" altLang="ja-JP" sz="1200" dirty="0" smtClean="0">
                <a:solidFill>
                  <a:schemeClr val="tx1"/>
                </a:solidFill>
                <a:latin typeface="+mn-ea"/>
              </a:rPr>
              <a:t>WEB</a:t>
            </a:r>
            <a:r>
              <a:rPr kumimoji="1" lang="ja-JP" altLang="en-US" sz="1200" dirty="0" smtClean="0">
                <a:solidFill>
                  <a:schemeClr val="tx1"/>
                </a:solidFill>
                <a:latin typeface="+mn-ea"/>
              </a:rPr>
              <a:t>＞</a:t>
            </a:r>
            <a:endParaRPr kumimoji="1" lang="ja-JP" altLang="en-US" sz="1200" dirty="0">
              <a:solidFill>
                <a:schemeClr val="tx1"/>
              </a:solidFill>
              <a:latin typeface="+mn-ea"/>
            </a:endParaRPr>
          </a:p>
        </p:txBody>
      </p:sp>
      <p:cxnSp>
        <p:nvCxnSpPr>
          <p:cNvPr id="24" name="直線コネクタ 23"/>
          <p:cNvCxnSpPr/>
          <p:nvPr/>
        </p:nvCxnSpPr>
        <p:spPr>
          <a:xfrm>
            <a:off x="260648" y="2123728"/>
            <a:ext cx="626469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線コネクタ 24"/>
          <p:cNvCxnSpPr/>
          <p:nvPr/>
        </p:nvCxnSpPr>
        <p:spPr>
          <a:xfrm>
            <a:off x="1628800" y="2123728"/>
            <a:ext cx="0" cy="640871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26" name="図表 25"/>
          <p:cNvGraphicFramePr/>
          <p:nvPr/>
        </p:nvGraphicFramePr>
        <p:xfrm>
          <a:off x="72008" y="1043608"/>
          <a:ext cx="6669360" cy="4320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2" name="グループ化 21"/>
          <p:cNvGrpSpPr/>
          <p:nvPr/>
        </p:nvGrpSpPr>
        <p:grpSpPr>
          <a:xfrm>
            <a:off x="2564904" y="251520"/>
            <a:ext cx="4711143" cy="677108"/>
            <a:chOff x="2564904" y="251520"/>
            <a:chExt cx="4711143" cy="677108"/>
          </a:xfrm>
        </p:grpSpPr>
        <p:sp>
          <p:nvSpPr>
            <p:cNvPr id="27" name="正方形/長方形 26"/>
            <p:cNvSpPr/>
            <p:nvPr/>
          </p:nvSpPr>
          <p:spPr>
            <a:xfrm>
              <a:off x="2564904" y="323528"/>
              <a:ext cx="792088" cy="28803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smtClean="0">
                  <a:solidFill>
                    <a:schemeClr val="tx1"/>
                  </a:solidFill>
                </a:rPr>
                <a:t>VISA</a:t>
              </a:r>
              <a:endParaRPr kumimoji="1" lang="ja-JP" altLang="en-US" sz="1600" dirty="0">
                <a:solidFill>
                  <a:schemeClr val="tx1"/>
                </a:solidFill>
              </a:endParaRPr>
            </a:p>
          </p:txBody>
        </p:sp>
        <p:sp>
          <p:nvSpPr>
            <p:cNvPr id="28" name="テキスト ボックス 27"/>
            <p:cNvSpPr txBox="1"/>
            <p:nvPr/>
          </p:nvSpPr>
          <p:spPr>
            <a:xfrm>
              <a:off x="5013176" y="251520"/>
              <a:ext cx="1844824" cy="677108"/>
            </a:xfrm>
            <a:prstGeom prst="rect">
              <a:avLst/>
            </a:prstGeom>
            <a:noFill/>
          </p:spPr>
          <p:txBody>
            <a:bodyPr wrap="square" rtlCol="0">
              <a:spAutoFit/>
            </a:bodyPr>
            <a:lstStyle/>
            <a:p>
              <a:r>
                <a:rPr kumimoji="1" lang="en-US" altLang="ja-JP" sz="1400" b="1" dirty="0" smtClean="0"/>
                <a:t>TEL </a:t>
              </a:r>
              <a:r>
                <a:rPr kumimoji="1" lang="ja-JP" altLang="en-US" sz="1400" b="1" dirty="0" smtClean="0"/>
                <a:t>　　</a:t>
              </a:r>
              <a:r>
                <a:rPr kumimoji="1" lang="en-US" altLang="ja-JP" sz="1400" b="1" dirty="0" smtClean="0"/>
                <a:t>03-6279-0521</a:t>
              </a:r>
            </a:p>
            <a:p>
              <a:r>
                <a:rPr lang="ja-JP" altLang="en-US" sz="1100" dirty="0" smtClean="0"/>
                <a:t>営業時間</a:t>
              </a:r>
              <a:r>
                <a:rPr lang="ja-JP" altLang="en-US" sz="1200" dirty="0" smtClean="0"/>
                <a:t>　</a:t>
              </a:r>
              <a:r>
                <a:rPr lang="ja-JP" altLang="en-US" sz="1100" dirty="0" smtClean="0"/>
                <a:t>平日</a:t>
              </a:r>
              <a:r>
                <a:rPr lang="en-US" altLang="ja-JP" sz="1200" dirty="0" smtClean="0"/>
                <a:t>9:00-17:00</a:t>
              </a:r>
            </a:p>
            <a:p>
              <a:endParaRPr kumimoji="1" lang="en-US" altLang="ja-JP" sz="1200" dirty="0" smtClean="0"/>
            </a:p>
          </p:txBody>
        </p:sp>
        <p:sp>
          <p:nvSpPr>
            <p:cNvPr id="29" name="正方形/長方形 28"/>
            <p:cNvSpPr/>
            <p:nvPr/>
          </p:nvSpPr>
          <p:spPr>
            <a:xfrm>
              <a:off x="3356992" y="323528"/>
              <a:ext cx="792088" cy="28589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000" dirty="0" smtClean="0">
                  <a:solidFill>
                    <a:schemeClr val="tx1"/>
                  </a:solidFill>
                </a:rPr>
                <a:t>MasterCard</a:t>
              </a:r>
              <a:endParaRPr kumimoji="1" lang="ja-JP" altLang="en-US" sz="1000" dirty="0">
                <a:solidFill>
                  <a:schemeClr val="tx1"/>
                </a:solidFill>
              </a:endParaRPr>
            </a:p>
          </p:txBody>
        </p:sp>
        <p:sp>
          <p:nvSpPr>
            <p:cNvPr id="30" name="正方形/長方形 29"/>
            <p:cNvSpPr/>
            <p:nvPr/>
          </p:nvSpPr>
          <p:spPr>
            <a:xfrm>
              <a:off x="4149080" y="323528"/>
              <a:ext cx="792088" cy="28589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smtClean="0">
                  <a:solidFill>
                    <a:schemeClr val="tx1"/>
                  </a:solidFill>
                </a:rPr>
                <a:t>銀聯</a:t>
              </a:r>
              <a:endParaRPr kumimoji="1" lang="ja-JP" altLang="en-US" sz="1600" dirty="0">
                <a:solidFill>
                  <a:schemeClr val="tx1"/>
                </a:solidFill>
              </a:endParaRPr>
            </a:p>
          </p:txBody>
        </p:sp>
        <p:sp>
          <p:nvSpPr>
            <p:cNvPr id="31" name="テキスト ボックス 30"/>
            <p:cNvSpPr txBox="1"/>
            <p:nvPr/>
          </p:nvSpPr>
          <p:spPr>
            <a:xfrm>
              <a:off x="5517232" y="637982"/>
              <a:ext cx="1758815" cy="261610"/>
            </a:xfrm>
            <a:prstGeom prst="rect">
              <a:avLst/>
            </a:prstGeom>
            <a:noFill/>
          </p:spPr>
          <p:txBody>
            <a:bodyPr wrap="square" rtlCol="0">
              <a:spAutoFit/>
            </a:bodyPr>
            <a:lstStyle/>
            <a:p>
              <a:r>
                <a:rPr kumimoji="1" lang="ja-JP" altLang="en-US" sz="1100" dirty="0" smtClean="0"/>
                <a:t>土・日・祝日　　休み</a:t>
              </a:r>
              <a:endParaRPr kumimoji="1" lang="en-US" altLang="ja-JP" sz="1100" dirty="0" smtClean="0"/>
            </a:p>
          </p:txBody>
        </p:sp>
      </p:grpSp>
      <p:grpSp>
        <p:nvGrpSpPr>
          <p:cNvPr id="3" name="グループ化 39"/>
          <p:cNvGrpSpPr/>
          <p:nvPr/>
        </p:nvGrpSpPr>
        <p:grpSpPr>
          <a:xfrm>
            <a:off x="0" y="7649180"/>
            <a:ext cx="2566386" cy="883260"/>
            <a:chOff x="0" y="5868144"/>
            <a:chExt cx="2566386" cy="883260"/>
          </a:xfrm>
        </p:grpSpPr>
        <p:sp>
          <p:nvSpPr>
            <p:cNvPr id="34" name="正方形/長方形 33"/>
            <p:cNvSpPr/>
            <p:nvPr/>
          </p:nvSpPr>
          <p:spPr>
            <a:xfrm>
              <a:off x="72008" y="5868144"/>
              <a:ext cx="1556792" cy="86409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400" dirty="0" smtClean="0">
                <a:solidFill>
                  <a:schemeClr val="tx1"/>
                </a:solidFill>
                <a:latin typeface="+mn-ea"/>
              </a:endParaRPr>
            </a:p>
            <a:p>
              <a:endParaRPr lang="en-US" altLang="ja-JP" sz="1400" dirty="0" smtClean="0">
                <a:solidFill>
                  <a:schemeClr val="tx1"/>
                </a:solidFill>
                <a:latin typeface="+mn-ea"/>
              </a:endParaRPr>
            </a:p>
          </p:txBody>
        </p:sp>
        <p:sp>
          <p:nvSpPr>
            <p:cNvPr id="35" name="テキスト ボックス 34"/>
            <p:cNvSpPr txBox="1"/>
            <p:nvPr/>
          </p:nvSpPr>
          <p:spPr>
            <a:xfrm>
              <a:off x="49522" y="5868144"/>
              <a:ext cx="1579278" cy="461665"/>
            </a:xfrm>
            <a:prstGeom prst="rect">
              <a:avLst/>
            </a:prstGeom>
            <a:noFill/>
          </p:spPr>
          <p:txBody>
            <a:bodyPr wrap="none" rtlCol="0">
              <a:spAutoFit/>
            </a:bodyPr>
            <a:lstStyle/>
            <a:p>
              <a:r>
                <a:rPr lang="ja-JP" altLang="en-US" sz="1200" dirty="0" smtClean="0"/>
                <a:t>自動車関連業界</a:t>
              </a:r>
              <a:endParaRPr lang="en-US" altLang="ja-JP" sz="1200" dirty="0" smtClean="0"/>
            </a:p>
            <a:p>
              <a:r>
                <a:rPr lang="ja-JP" altLang="en-US" sz="1200" dirty="0" smtClean="0"/>
                <a:t>　　早期決済サービス</a:t>
              </a:r>
              <a:endParaRPr kumimoji="1" lang="ja-JP" altLang="en-US" sz="1200" dirty="0"/>
            </a:p>
          </p:txBody>
        </p:sp>
        <p:sp>
          <p:nvSpPr>
            <p:cNvPr id="36" name="テキスト ボックス 35"/>
            <p:cNvSpPr txBox="1"/>
            <p:nvPr/>
          </p:nvSpPr>
          <p:spPr>
            <a:xfrm>
              <a:off x="0" y="6228184"/>
              <a:ext cx="2566386" cy="523220"/>
            </a:xfrm>
            <a:prstGeom prst="rect">
              <a:avLst/>
            </a:prstGeom>
            <a:noFill/>
          </p:spPr>
          <p:txBody>
            <a:bodyPr wrap="square" rtlCol="0">
              <a:spAutoFit/>
            </a:bodyPr>
            <a:lstStyle/>
            <a:p>
              <a:r>
                <a:rPr kumimoji="1" lang="en-US" altLang="ja-JP" sz="1400" dirty="0" smtClean="0">
                  <a:latin typeface="HGP創英角ｺﾞｼｯｸUB" pitchFamily="50" charset="-128"/>
                  <a:ea typeface="HGP創英角ｺﾞｼｯｸUB" pitchFamily="50" charset="-128"/>
                </a:rPr>
                <a:t>MS</a:t>
              </a:r>
              <a:r>
                <a:rPr kumimoji="1" lang="ja-JP" altLang="en-US" sz="1400" dirty="0" smtClean="0">
                  <a:latin typeface="HGP創英角ｺﾞｼｯｸUB" pitchFamily="50" charset="-128"/>
                  <a:ea typeface="HGP創英角ｺﾞｼｯｸUB" pitchFamily="50" charset="-128"/>
                </a:rPr>
                <a:t>カークレジット</a:t>
              </a:r>
              <a:endParaRPr kumimoji="1" lang="en-US" altLang="ja-JP" sz="1400" dirty="0" smtClean="0">
                <a:latin typeface="HGP創英角ｺﾞｼｯｸUB" pitchFamily="50" charset="-128"/>
                <a:ea typeface="HGP創英角ｺﾞｼｯｸUB" pitchFamily="50" charset="-128"/>
              </a:endParaRPr>
            </a:p>
            <a:p>
              <a:r>
                <a:rPr lang="ja-JP" altLang="en-US" sz="1400" dirty="0" smtClean="0">
                  <a:latin typeface="HGP創英角ｺﾞｼｯｸUB" pitchFamily="50" charset="-128"/>
                  <a:ea typeface="HGP創英角ｺﾞｼｯｸUB" pitchFamily="50" charset="-128"/>
                </a:rPr>
                <a:t>　　　　　　　株式会社</a:t>
              </a:r>
              <a:endParaRPr kumimoji="1" lang="ja-JP" altLang="en-US" sz="1400" dirty="0">
                <a:latin typeface="HGP創英角ｺﾞｼｯｸUB" pitchFamily="50" charset="-128"/>
                <a:ea typeface="HGP創英角ｺﾞｼｯｸUB" pitchFamily="50" charset="-128"/>
              </a:endParaRPr>
            </a:p>
          </p:txBody>
        </p:sp>
      </p:grpSp>
      <p:sp>
        <p:nvSpPr>
          <p:cNvPr id="39" name="テキスト ボックス 38"/>
          <p:cNvSpPr txBox="1"/>
          <p:nvPr/>
        </p:nvSpPr>
        <p:spPr>
          <a:xfrm>
            <a:off x="116632" y="149895"/>
            <a:ext cx="2808312" cy="461665"/>
          </a:xfrm>
          <a:prstGeom prst="rect">
            <a:avLst/>
          </a:prstGeom>
          <a:noFill/>
        </p:spPr>
        <p:txBody>
          <a:bodyPr wrap="square" rtlCol="0">
            <a:spAutoFit/>
          </a:bodyPr>
          <a:lstStyle/>
          <a:p>
            <a:r>
              <a:rPr kumimoji="1" lang="en-US" altLang="ja-JP" sz="2400" dirty="0" smtClean="0"/>
              <a:t>Merchant Support</a:t>
            </a:r>
            <a:endParaRPr kumimoji="1" lang="ja-JP" altLang="en-US" sz="2400" dirty="0"/>
          </a:p>
        </p:txBody>
      </p:sp>
      <p:sp>
        <p:nvSpPr>
          <p:cNvPr id="41" name="正方形/長方形 40"/>
          <p:cNvSpPr/>
          <p:nvPr/>
        </p:nvSpPr>
        <p:spPr>
          <a:xfrm>
            <a:off x="188640" y="2627784"/>
            <a:ext cx="1431776"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200" dirty="0" smtClean="0">
                <a:solidFill>
                  <a:schemeClr val="tx1"/>
                </a:solidFill>
                <a:latin typeface="+mn-ea"/>
              </a:rPr>
              <a:t>特徴・メリット</a:t>
            </a:r>
            <a:endParaRPr lang="en-US" altLang="ja-JP" sz="1200" dirty="0" smtClean="0">
              <a:solidFill>
                <a:schemeClr val="tx1"/>
              </a:solidFill>
              <a:latin typeface="+mn-ea"/>
            </a:endParaRPr>
          </a:p>
        </p:txBody>
      </p:sp>
      <p:sp>
        <p:nvSpPr>
          <p:cNvPr id="42" name="正方形/長方形 41"/>
          <p:cNvSpPr/>
          <p:nvPr/>
        </p:nvSpPr>
        <p:spPr>
          <a:xfrm>
            <a:off x="188640" y="2843808"/>
            <a:ext cx="1431776"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200" dirty="0" smtClean="0">
                <a:solidFill>
                  <a:schemeClr val="tx1"/>
                </a:solidFill>
                <a:latin typeface="+mn-ea"/>
              </a:rPr>
              <a:t>サービスの仕組み</a:t>
            </a:r>
            <a:endParaRPr lang="en-US" altLang="ja-JP" sz="1200" dirty="0" smtClean="0">
              <a:solidFill>
                <a:schemeClr val="tx1"/>
              </a:solidFill>
              <a:latin typeface="+mn-ea"/>
            </a:endParaRPr>
          </a:p>
        </p:txBody>
      </p:sp>
      <p:sp>
        <p:nvSpPr>
          <p:cNvPr id="43" name="正方形/長方形 42"/>
          <p:cNvSpPr/>
          <p:nvPr/>
        </p:nvSpPr>
        <p:spPr>
          <a:xfrm>
            <a:off x="188640" y="3059832"/>
            <a:ext cx="1431776"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200" dirty="0" smtClean="0">
                <a:solidFill>
                  <a:schemeClr val="tx1"/>
                </a:solidFill>
                <a:latin typeface="+mn-ea"/>
              </a:rPr>
              <a:t>導入までの流れ</a:t>
            </a:r>
            <a:endParaRPr lang="en-US" altLang="ja-JP" sz="1200" dirty="0" smtClean="0">
              <a:solidFill>
                <a:schemeClr val="tx1"/>
              </a:solidFill>
              <a:latin typeface="+mn-ea"/>
            </a:endParaRPr>
          </a:p>
        </p:txBody>
      </p:sp>
      <p:sp>
        <p:nvSpPr>
          <p:cNvPr id="44" name="正方形/長方形 43"/>
          <p:cNvSpPr/>
          <p:nvPr/>
        </p:nvSpPr>
        <p:spPr>
          <a:xfrm>
            <a:off x="188640" y="3275856"/>
            <a:ext cx="1431776"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1200" dirty="0" smtClean="0">
                <a:solidFill>
                  <a:schemeClr val="tx1"/>
                </a:solidFill>
                <a:latin typeface="+mn-ea"/>
              </a:rPr>
              <a:t>FAQ</a:t>
            </a:r>
          </a:p>
        </p:txBody>
      </p:sp>
      <p:sp>
        <p:nvSpPr>
          <p:cNvPr id="46" name="正方形/長方形 45"/>
          <p:cNvSpPr/>
          <p:nvPr/>
        </p:nvSpPr>
        <p:spPr>
          <a:xfrm>
            <a:off x="188640" y="4139952"/>
            <a:ext cx="1431776"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200" dirty="0" smtClean="0">
                <a:solidFill>
                  <a:schemeClr val="tx1"/>
                </a:solidFill>
                <a:latin typeface="+mn-ea"/>
              </a:rPr>
              <a:t>特徴・メリット</a:t>
            </a:r>
            <a:endParaRPr lang="en-US" altLang="ja-JP" sz="1200" dirty="0" smtClean="0">
              <a:solidFill>
                <a:schemeClr val="tx1"/>
              </a:solidFill>
              <a:latin typeface="+mn-ea"/>
            </a:endParaRPr>
          </a:p>
        </p:txBody>
      </p:sp>
      <p:sp>
        <p:nvSpPr>
          <p:cNvPr id="47" name="正方形/長方形 46"/>
          <p:cNvSpPr/>
          <p:nvPr/>
        </p:nvSpPr>
        <p:spPr>
          <a:xfrm>
            <a:off x="188640" y="4355976"/>
            <a:ext cx="1431776" cy="216024"/>
          </a:xfrm>
          <a:prstGeom prst="rect">
            <a:avLst/>
          </a:prstGeom>
          <a:solidFill>
            <a:srgbClr val="FFC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200" dirty="0" smtClean="0">
                <a:solidFill>
                  <a:schemeClr val="tx1"/>
                </a:solidFill>
                <a:latin typeface="+mn-ea"/>
              </a:rPr>
              <a:t>サービスの仕組み</a:t>
            </a:r>
            <a:endParaRPr lang="en-US" altLang="ja-JP" sz="1200" dirty="0" smtClean="0">
              <a:solidFill>
                <a:schemeClr val="tx1"/>
              </a:solidFill>
              <a:latin typeface="+mn-ea"/>
            </a:endParaRPr>
          </a:p>
        </p:txBody>
      </p:sp>
      <p:sp>
        <p:nvSpPr>
          <p:cNvPr id="48" name="正方形/長方形 47"/>
          <p:cNvSpPr/>
          <p:nvPr/>
        </p:nvSpPr>
        <p:spPr>
          <a:xfrm>
            <a:off x="188640" y="4572000"/>
            <a:ext cx="1431776"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200" dirty="0" smtClean="0">
                <a:solidFill>
                  <a:schemeClr val="tx1"/>
                </a:solidFill>
                <a:latin typeface="+mn-ea"/>
              </a:rPr>
              <a:t>導入までの流れ</a:t>
            </a:r>
            <a:endParaRPr lang="en-US" altLang="ja-JP" sz="1200" dirty="0" smtClean="0">
              <a:solidFill>
                <a:schemeClr val="tx1"/>
              </a:solidFill>
              <a:latin typeface="+mn-ea"/>
            </a:endParaRPr>
          </a:p>
        </p:txBody>
      </p:sp>
      <p:sp>
        <p:nvSpPr>
          <p:cNvPr id="49" name="正方形/長方形 48"/>
          <p:cNvSpPr/>
          <p:nvPr/>
        </p:nvSpPr>
        <p:spPr>
          <a:xfrm>
            <a:off x="188640" y="4788024"/>
            <a:ext cx="1431776"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1200" dirty="0" smtClean="0">
                <a:solidFill>
                  <a:schemeClr val="tx1"/>
                </a:solidFill>
                <a:latin typeface="+mn-ea"/>
              </a:rPr>
              <a:t>FAQ</a:t>
            </a:r>
          </a:p>
        </p:txBody>
      </p:sp>
      <p:sp>
        <p:nvSpPr>
          <p:cNvPr id="50" name="正方形/長方形 49"/>
          <p:cNvSpPr/>
          <p:nvPr/>
        </p:nvSpPr>
        <p:spPr>
          <a:xfrm>
            <a:off x="188640" y="5436096"/>
            <a:ext cx="1431776"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200" dirty="0" smtClean="0">
                <a:solidFill>
                  <a:schemeClr val="tx1"/>
                </a:solidFill>
                <a:latin typeface="+mn-ea"/>
              </a:rPr>
              <a:t>特徴・メリット</a:t>
            </a:r>
            <a:endParaRPr lang="en-US" altLang="ja-JP" sz="1200" dirty="0" smtClean="0">
              <a:solidFill>
                <a:schemeClr val="tx1"/>
              </a:solidFill>
              <a:latin typeface="+mn-ea"/>
            </a:endParaRPr>
          </a:p>
        </p:txBody>
      </p:sp>
      <p:sp>
        <p:nvSpPr>
          <p:cNvPr id="51" name="正方形/長方形 50"/>
          <p:cNvSpPr/>
          <p:nvPr/>
        </p:nvSpPr>
        <p:spPr>
          <a:xfrm>
            <a:off x="188640" y="6444208"/>
            <a:ext cx="1431776"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200" dirty="0" smtClean="0">
                <a:solidFill>
                  <a:schemeClr val="tx1"/>
                </a:solidFill>
                <a:latin typeface="+mn-ea"/>
              </a:rPr>
              <a:t>特徴・メリット</a:t>
            </a:r>
            <a:endParaRPr lang="en-US" altLang="ja-JP" sz="1200" dirty="0" smtClean="0">
              <a:solidFill>
                <a:schemeClr val="tx1"/>
              </a:solidFill>
              <a:latin typeface="+mn-ea"/>
            </a:endParaRPr>
          </a:p>
        </p:txBody>
      </p:sp>
      <p:grpSp>
        <p:nvGrpSpPr>
          <p:cNvPr id="5" name="グループ化 126"/>
          <p:cNvGrpSpPr/>
          <p:nvPr/>
        </p:nvGrpSpPr>
        <p:grpSpPr>
          <a:xfrm>
            <a:off x="5843855" y="8557154"/>
            <a:ext cx="144016" cy="144016"/>
            <a:chOff x="945791" y="4522572"/>
            <a:chExt cx="144016" cy="144016"/>
          </a:xfrm>
        </p:grpSpPr>
        <p:sp>
          <p:nvSpPr>
            <p:cNvPr id="84" name="二等辺三角形 83"/>
            <p:cNvSpPr/>
            <p:nvPr/>
          </p:nvSpPr>
          <p:spPr>
            <a:xfrm rot="5400000">
              <a:off x="987439" y="4556386"/>
              <a:ext cx="83132" cy="71665"/>
            </a:xfrm>
            <a:prstGeom prs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85" name="正方形/長方形 84"/>
            <p:cNvSpPr/>
            <p:nvPr/>
          </p:nvSpPr>
          <p:spPr>
            <a:xfrm>
              <a:off x="945791" y="4522572"/>
              <a:ext cx="144016" cy="1440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grpSp>
      <p:sp>
        <p:nvSpPr>
          <p:cNvPr id="86" name="正方形/長方形 85"/>
          <p:cNvSpPr/>
          <p:nvPr/>
        </p:nvSpPr>
        <p:spPr>
          <a:xfrm>
            <a:off x="6000299" y="8497503"/>
            <a:ext cx="1178528" cy="230832"/>
          </a:xfrm>
          <a:prstGeom prst="rect">
            <a:avLst/>
          </a:prstGeom>
        </p:spPr>
        <p:txBody>
          <a:bodyPr wrap="none">
            <a:spAutoFit/>
          </a:bodyPr>
          <a:lstStyle/>
          <a:p>
            <a:r>
              <a:rPr lang="ja-JP" altLang="en-US" sz="900" dirty="0" smtClean="0"/>
              <a:t>ページの先頭に戻る</a:t>
            </a:r>
            <a:endParaRPr lang="ja-JP" altLang="en-US" sz="900" dirty="0"/>
          </a:p>
        </p:txBody>
      </p:sp>
      <p:sp>
        <p:nvSpPr>
          <p:cNvPr id="64" name="正方形/長方形 63"/>
          <p:cNvSpPr/>
          <p:nvPr/>
        </p:nvSpPr>
        <p:spPr>
          <a:xfrm>
            <a:off x="1673424" y="2267744"/>
            <a:ext cx="5184576" cy="720080"/>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5" name="テキスト ボックス 64"/>
          <p:cNvSpPr txBox="1"/>
          <p:nvPr/>
        </p:nvSpPr>
        <p:spPr>
          <a:xfrm>
            <a:off x="1673424" y="2267744"/>
            <a:ext cx="2687285" cy="630942"/>
          </a:xfrm>
          <a:prstGeom prst="rect">
            <a:avLst/>
          </a:prstGeom>
          <a:noFill/>
        </p:spPr>
        <p:txBody>
          <a:bodyPr wrap="square" rtlCol="0">
            <a:spAutoFit/>
          </a:bodyPr>
          <a:lstStyle/>
          <a:p>
            <a:pPr algn="ctr"/>
            <a:r>
              <a:rPr lang="ja-JP" altLang="en-US" sz="1100" dirty="0" smtClean="0"/>
              <a:t>Ｅコマース向け早期決済サービス</a:t>
            </a:r>
          </a:p>
          <a:p>
            <a:pPr algn="ctr"/>
            <a:r>
              <a:rPr lang="ja-JP" altLang="en-US" sz="2400" dirty="0" smtClean="0">
                <a:latin typeface="HGP創英角ｺﾞｼｯｸUB" pitchFamily="50" charset="-128"/>
                <a:ea typeface="HGP創英角ｺﾞｼｯｸUB" pitchFamily="50" charset="-128"/>
              </a:rPr>
              <a:t>サービスの仕組み</a:t>
            </a:r>
          </a:p>
        </p:txBody>
      </p:sp>
      <p:sp>
        <p:nvSpPr>
          <p:cNvPr id="66" name="フリーフォーム 65"/>
          <p:cNvSpPr/>
          <p:nvPr/>
        </p:nvSpPr>
        <p:spPr>
          <a:xfrm>
            <a:off x="5946610" y="2267744"/>
            <a:ext cx="930876" cy="387179"/>
          </a:xfrm>
          <a:custGeom>
            <a:avLst/>
            <a:gdLst>
              <a:gd name="connsiteX0" fmla="*/ 0 w 930876"/>
              <a:gd name="connsiteY0" fmla="*/ 0 h 387179"/>
              <a:gd name="connsiteX1" fmla="*/ 494270 w 930876"/>
              <a:gd name="connsiteY1" fmla="*/ 111211 h 387179"/>
              <a:gd name="connsiteX2" fmla="*/ 864973 w 930876"/>
              <a:gd name="connsiteY2" fmla="*/ 345990 h 387179"/>
              <a:gd name="connsiteX3" fmla="*/ 889686 w 930876"/>
              <a:gd name="connsiteY3" fmla="*/ 358346 h 387179"/>
            </a:gdLst>
            <a:ahLst/>
            <a:cxnLst>
              <a:cxn ang="0">
                <a:pos x="connsiteX0" y="connsiteY0"/>
              </a:cxn>
              <a:cxn ang="0">
                <a:pos x="connsiteX1" y="connsiteY1"/>
              </a:cxn>
              <a:cxn ang="0">
                <a:pos x="connsiteX2" y="connsiteY2"/>
              </a:cxn>
              <a:cxn ang="0">
                <a:pos x="connsiteX3" y="connsiteY3"/>
              </a:cxn>
            </a:cxnLst>
            <a:rect l="l" t="t" r="r" b="b"/>
            <a:pathLst>
              <a:path w="930876" h="387179">
                <a:moveTo>
                  <a:pt x="0" y="0"/>
                </a:moveTo>
                <a:cubicBezTo>
                  <a:pt x="175054" y="26773"/>
                  <a:pt x="350108" y="53546"/>
                  <a:pt x="494270" y="111211"/>
                </a:cubicBezTo>
                <a:cubicBezTo>
                  <a:pt x="638432" y="168876"/>
                  <a:pt x="799070" y="304801"/>
                  <a:pt x="864973" y="345990"/>
                </a:cubicBezTo>
                <a:cubicBezTo>
                  <a:pt x="930876" y="387179"/>
                  <a:pt x="910281" y="372762"/>
                  <a:pt x="889686" y="358346"/>
                </a:cubicBezTo>
              </a:path>
            </a:pathLst>
          </a:cu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67" name="フリーフォーム 66"/>
          <p:cNvSpPr/>
          <p:nvPr/>
        </p:nvSpPr>
        <p:spPr>
          <a:xfrm>
            <a:off x="5440262" y="2281296"/>
            <a:ext cx="1433383" cy="605482"/>
          </a:xfrm>
          <a:custGeom>
            <a:avLst/>
            <a:gdLst>
              <a:gd name="connsiteX0" fmla="*/ 0 w 1433383"/>
              <a:gd name="connsiteY0" fmla="*/ 0 h 605482"/>
              <a:gd name="connsiteX1" fmla="*/ 778475 w 1433383"/>
              <a:gd name="connsiteY1" fmla="*/ 234779 h 605482"/>
              <a:gd name="connsiteX2" fmla="*/ 1433383 w 1433383"/>
              <a:gd name="connsiteY2" fmla="*/ 605482 h 605482"/>
            </a:gdLst>
            <a:ahLst/>
            <a:cxnLst>
              <a:cxn ang="0">
                <a:pos x="connsiteX0" y="connsiteY0"/>
              </a:cxn>
              <a:cxn ang="0">
                <a:pos x="connsiteX1" y="connsiteY1"/>
              </a:cxn>
              <a:cxn ang="0">
                <a:pos x="connsiteX2" y="connsiteY2"/>
              </a:cxn>
            </a:cxnLst>
            <a:rect l="l" t="t" r="r" b="b"/>
            <a:pathLst>
              <a:path w="1433383" h="605482">
                <a:moveTo>
                  <a:pt x="0" y="0"/>
                </a:moveTo>
                <a:cubicBezTo>
                  <a:pt x="269789" y="66932"/>
                  <a:pt x="539578" y="133865"/>
                  <a:pt x="778475" y="234779"/>
                </a:cubicBezTo>
                <a:cubicBezTo>
                  <a:pt x="1017372" y="335693"/>
                  <a:pt x="1225377" y="470587"/>
                  <a:pt x="1433383" y="605482"/>
                </a:cubicBezTo>
              </a:path>
            </a:pathLst>
          </a:cu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45" name="正方形/長方形 44"/>
          <p:cNvSpPr/>
          <p:nvPr/>
        </p:nvSpPr>
        <p:spPr>
          <a:xfrm>
            <a:off x="1700808" y="3099902"/>
            <a:ext cx="4896544" cy="24796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dirty="0" smtClean="0">
                <a:solidFill>
                  <a:schemeClr val="tx1"/>
                </a:solidFill>
                <a:latin typeface="HGP創英角ｺﾞｼｯｸUB" pitchFamily="50" charset="-128"/>
                <a:ea typeface="HGP創英角ｺﾞｼｯｸUB" pitchFamily="50" charset="-128"/>
              </a:rPr>
              <a:t>安心・確実、そして業界最速のスピードを実現した</a:t>
            </a:r>
            <a:r>
              <a:rPr kumimoji="1" lang="en-US" altLang="ja-JP" sz="1200" dirty="0" smtClean="0">
                <a:solidFill>
                  <a:schemeClr val="tx1"/>
                </a:solidFill>
                <a:latin typeface="HGP創英角ｺﾞｼｯｸUB" pitchFamily="50" charset="-128"/>
                <a:ea typeface="HGP創英角ｺﾞｼｯｸUB" pitchFamily="50" charset="-128"/>
              </a:rPr>
              <a:t>E</a:t>
            </a:r>
            <a:r>
              <a:rPr kumimoji="1" lang="ja-JP" altLang="en-US" sz="1200" dirty="0" smtClean="0">
                <a:solidFill>
                  <a:schemeClr val="tx1"/>
                </a:solidFill>
                <a:latin typeface="HGP創英角ｺﾞｼｯｸUB" pitchFamily="50" charset="-128"/>
                <a:ea typeface="HGP創英角ｺﾞｼｯｸUB" pitchFamily="50" charset="-128"/>
              </a:rPr>
              <a:t>コマース向き早期決済</a:t>
            </a:r>
            <a:endParaRPr kumimoji="1" lang="ja-JP" altLang="en-US" sz="1200" dirty="0">
              <a:solidFill>
                <a:schemeClr val="tx1"/>
              </a:solidFill>
              <a:latin typeface="HGP創英角ｺﾞｼｯｸUB" pitchFamily="50" charset="-128"/>
              <a:ea typeface="HGP創英角ｺﾞｼｯｸUB" pitchFamily="50" charset="-128"/>
            </a:endParaRPr>
          </a:p>
        </p:txBody>
      </p:sp>
      <p:sp>
        <p:nvSpPr>
          <p:cNvPr id="52" name="テキスト ボックス 51"/>
          <p:cNvSpPr txBox="1"/>
          <p:nvPr/>
        </p:nvSpPr>
        <p:spPr>
          <a:xfrm>
            <a:off x="1700808" y="3419872"/>
            <a:ext cx="4907113" cy="861774"/>
          </a:xfrm>
          <a:prstGeom prst="rect">
            <a:avLst/>
          </a:prstGeom>
          <a:noFill/>
        </p:spPr>
        <p:txBody>
          <a:bodyPr wrap="none" rtlCol="0">
            <a:spAutoFit/>
          </a:bodyPr>
          <a:lstStyle/>
          <a:p>
            <a:r>
              <a:rPr lang="ja-JP" altLang="en-US" sz="1000" dirty="0" smtClean="0"/>
              <a:t>大手決済代行会社との提携により、 業界最速の</a:t>
            </a:r>
            <a:r>
              <a:rPr lang="en-US" altLang="ja-JP" sz="1000" dirty="0" smtClean="0"/>
              <a:t>7</a:t>
            </a:r>
            <a:r>
              <a:rPr lang="ja-JP" altLang="en-US" sz="1000" dirty="0" smtClean="0"/>
              <a:t>日後決済を可能にした</a:t>
            </a:r>
            <a:endParaRPr lang="en-US" altLang="ja-JP" sz="1000" dirty="0" smtClean="0"/>
          </a:p>
          <a:p>
            <a:r>
              <a:rPr lang="ja-JP" altLang="en-US" sz="1000" dirty="0" smtClean="0"/>
              <a:t>マーチャント・サポートの</a:t>
            </a:r>
            <a:r>
              <a:rPr lang="en-US" altLang="ja-JP" sz="1000" dirty="0" smtClean="0"/>
              <a:t>E</a:t>
            </a:r>
            <a:r>
              <a:rPr lang="ja-JP" altLang="en-US" sz="1000" dirty="0" smtClean="0"/>
              <a:t>コマース向け早期決済サービス。大手決済代行会社の</a:t>
            </a:r>
            <a:endParaRPr lang="en-US" altLang="ja-JP" sz="1000" dirty="0" smtClean="0"/>
          </a:p>
          <a:p>
            <a:r>
              <a:rPr lang="en-US" altLang="ja-JP" sz="1000" dirty="0" smtClean="0"/>
              <a:t>ASP</a:t>
            </a:r>
            <a:r>
              <a:rPr lang="ja-JP" altLang="en-US" sz="1000" dirty="0" smtClean="0"/>
              <a:t>サービスを活用することで、安全・ 確実な決済システムを低コストでご導入頂けます。</a:t>
            </a:r>
            <a:endParaRPr lang="en-US" altLang="ja-JP" sz="1000" dirty="0" smtClean="0"/>
          </a:p>
          <a:p>
            <a:r>
              <a:rPr lang="ja-JP" altLang="en-US" sz="1000" dirty="0" smtClean="0"/>
              <a:t>オンラインでのクレジットカード決済システムの活用により、</a:t>
            </a:r>
            <a:endParaRPr lang="en-US" altLang="ja-JP" sz="1000" dirty="0" smtClean="0"/>
          </a:p>
          <a:p>
            <a:r>
              <a:rPr lang="ja-JP" altLang="en-US" sz="1000" dirty="0" smtClean="0"/>
              <a:t>インターネットビジネスの可能性が、さらに大きく広がります。</a:t>
            </a:r>
            <a:endParaRPr kumimoji="1" lang="ja-JP" altLang="en-US" sz="1000" dirty="0"/>
          </a:p>
        </p:txBody>
      </p:sp>
      <p:sp>
        <p:nvSpPr>
          <p:cNvPr id="53" name="正方形/長方形 52"/>
          <p:cNvSpPr/>
          <p:nvPr/>
        </p:nvSpPr>
        <p:spPr>
          <a:xfrm>
            <a:off x="1673424" y="4355976"/>
            <a:ext cx="5184576" cy="504056"/>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solidFill>
                  <a:schemeClr val="tx1"/>
                </a:solidFill>
              </a:rPr>
              <a:t>図</a:t>
            </a:r>
            <a:endParaRPr kumimoji="1" lang="ja-JP" altLang="en-US" dirty="0">
              <a:solidFill>
                <a:schemeClr val="tx1"/>
              </a:solidFill>
            </a:endParaRPr>
          </a:p>
        </p:txBody>
      </p:sp>
      <p:sp>
        <p:nvSpPr>
          <p:cNvPr id="54" name="正方形/長方形 53"/>
          <p:cNvSpPr/>
          <p:nvPr/>
        </p:nvSpPr>
        <p:spPr>
          <a:xfrm>
            <a:off x="1700808" y="5004048"/>
            <a:ext cx="4896544" cy="24796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dirty="0" smtClean="0">
                <a:solidFill>
                  <a:schemeClr val="tx1"/>
                </a:solidFill>
                <a:latin typeface="HGP創英角ｺﾞｼｯｸUB" pitchFamily="50" charset="-128"/>
                <a:ea typeface="HGP創英角ｺﾞｼｯｸUB" pitchFamily="50" charset="-128"/>
              </a:rPr>
              <a:t>5</a:t>
            </a:r>
            <a:r>
              <a:rPr lang="ja-JP" altLang="en-US" sz="1200" dirty="0" smtClean="0">
                <a:solidFill>
                  <a:schemeClr val="tx1"/>
                </a:solidFill>
                <a:latin typeface="HGP創英角ｺﾞｼｯｸUB" pitchFamily="50" charset="-128"/>
                <a:ea typeface="HGP創英角ｺﾞｼｯｸUB" pitchFamily="50" charset="-128"/>
              </a:rPr>
              <a:t>大クレジットカードすべての取扱ができる契約プランをご用意</a:t>
            </a:r>
            <a:endParaRPr kumimoji="1" lang="ja-JP" altLang="en-US" sz="1200" dirty="0">
              <a:solidFill>
                <a:schemeClr val="tx1"/>
              </a:solidFill>
              <a:latin typeface="HGP創英角ｺﾞｼｯｸUB" pitchFamily="50" charset="-128"/>
              <a:ea typeface="HGP創英角ｺﾞｼｯｸUB" pitchFamily="50" charset="-128"/>
            </a:endParaRPr>
          </a:p>
        </p:txBody>
      </p:sp>
      <p:sp>
        <p:nvSpPr>
          <p:cNvPr id="55" name="テキスト ボックス 54"/>
          <p:cNvSpPr txBox="1"/>
          <p:nvPr/>
        </p:nvSpPr>
        <p:spPr>
          <a:xfrm>
            <a:off x="1987176" y="5364088"/>
            <a:ext cx="4394152" cy="707886"/>
          </a:xfrm>
          <a:prstGeom prst="rect">
            <a:avLst/>
          </a:prstGeom>
          <a:noFill/>
        </p:spPr>
        <p:txBody>
          <a:bodyPr wrap="none" rtlCol="0">
            <a:spAutoFit/>
          </a:bodyPr>
          <a:lstStyle/>
          <a:p>
            <a:r>
              <a:rPr lang="ja-JP" altLang="en-US" sz="1000" dirty="0" smtClean="0"/>
              <a:t>マーチャント・サポートの提携先である大手決済代行会社との別途契約により、</a:t>
            </a:r>
            <a:endParaRPr lang="en-US" altLang="ja-JP" sz="1000" dirty="0" smtClean="0"/>
          </a:p>
          <a:p>
            <a:r>
              <a:rPr lang="en-US" altLang="ja-JP" sz="1000" dirty="0" smtClean="0"/>
              <a:t>JCB</a:t>
            </a:r>
            <a:r>
              <a:rPr lang="ja-JP" altLang="en-US" sz="1000" dirty="0" err="1" smtClean="0"/>
              <a:t>、</a:t>
            </a:r>
            <a:r>
              <a:rPr lang="ja-JP" altLang="en-US" sz="1000" dirty="0" smtClean="0"/>
              <a:t>アメックス、ダイナースクラブの取扱が可能になります。</a:t>
            </a:r>
            <a:endParaRPr lang="en-US" altLang="ja-JP" sz="1000" dirty="0" smtClean="0"/>
          </a:p>
          <a:p>
            <a:r>
              <a:rPr lang="ja-JP" altLang="en-US" sz="1000" dirty="0" smtClean="0"/>
              <a:t>世界で発行さ </a:t>
            </a:r>
            <a:r>
              <a:rPr lang="ja-JP" altLang="en-US" sz="1000" dirty="0" err="1" smtClean="0"/>
              <a:t>れる</a:t>
            </a:r>
            <a:r>
              <a:rPr lang="ja-JP" altLang="en-US" sz="1000" dirty="0" smtClean="0"/>
              <a:t>国際ブランド提携の</a:t>
            </a:r>
            <a:r>
              <a:rPr lang="en-US" altLang="ja-JP" sz="1000" dirty="0" smtClean="0"/>
              <a:t>5</a:t>
            </a:r>
            <a:r>
              <a:rPr lang="ja-JP" altLang="en-US" sz="1000" dirty="0" smtClean="0"/>
              <a:t>大クレジットカードを網羅することで、</a:t>
            </a:r>
            <a:endParaRPr lang="en-US" altLang="ja-JP" sz="1000" dirty="0" smtClean="0"/>
          </a:p>
          <a:p>
            <a:r>
              <a:rPr lang="ja-JP" altLang="en-US" sz="1000" dirty="0" smtClean="0"/>
              <a:t>ビジネスチャンスを逃がさず、マーケットもさらに大きく広がります。</a:t>
            </a:r>
            <a:endParaRPr kumimoji="1" lang="ja-JP" altLang="en-US" sz="1000" dirty="0"/>
          </a:p>
        </p:txBody>
      </p:sp>
      <p:sp>
        <p:nvSpPr>
          <p:cNvPr id="56" name="テキスト ボックス 55"/>
          <p:cNvSpPr txBox="1"/>
          <p:nvPr/>
        </p:nvSpPr>
        <p:spPr>
          <a:xfrm>
            <a:off x="2060848" y="6876256"/>
            <a:ext cx="4249881" cy="1323439"/>
          </a:xfrm>
          <a:prstGeom prst="rect">
            <a:avLst/>
          </a:prstGeom>
          <a:noFill/>
        </p:spPr>
        <p:txBody>
          <a:bodyPr wrap="none" rtlCol="0">
            <a:spAutoFit/>
          </a:bodyPr>
          <a:lstStyle/>
          <a:p>
            <a:r>
              <a:rPr lang="en-US" altLang="ja-JP" sz="1000" dirty="0" smtClean="0"/>
              <a:t>※</a:t>
            </a:r>
            <a:r>
              <a:rPr lang="ja-JP" altLang="en-US" sz="1000" dirty="0" smtClean="0"/>
              <a:t>大手決済代行会社との別途契約により、</a:t>
            </a:r>
            <a:endParaRPr lang="en-US" altLang="ja-JP" sz="1000" dirty="0" smtClean="0"/>
          </a:p>
          <a:p>
            <a:r>
              <a:rPr lang="ja-JP" altLang="en-US" sz="1000" dirty="0" smtClean="0"/>
              <a:t>　　</a:t>
            </a:r>
            <a:r>
              <a:rPr lang="en-US" altLang="ja-JP" sz="1000" dirty="0" smtClean="0"/>
              <a:t>VISA</a:t>
            </a:r>
            <a:r>
              <a:rPr lang="ja-JP" altLang="en-US" sz="1000" dirty="0" err="1" smtClean="0"/>
              <a:t>、</a:t>
            </a:r>
            <a:r>
              <a:rPr lang="en-US" altLang="ja-JP" sz="1000" dirty="0" smtClean="0"/>
              <a:t>MasterCard</a:t>
            </a:r>
            <a:r>
              <a:rPr lang="ja-JP" altLang="en-US" sz="1000" dirty="0" err="1" smtClean="0"/>
              <a:t>、</a:t>
            </a:r>
            <a:r>
              <a:rPr lang="en-US" altLang="ja-JP" sz="1000" dirty="0" smtClean="0"/>
              <a:t>JCB</a:t>
            </a:r>
            <a:r>
              <a:rPr lang="ja-JP" altLang="en-US" sz="1000" dirty="0" err="1" smtClean="0"/>
              <a:t>、</a:t>
            </a:r>
            <a:r>
              <a:rPr lang="ja-JP" altLang="en-US" sz="1000" dirty="0" smtClean="0"/>
              <a:t>アメックス、ダイナースクラブの取扱が</a:t>
            </a:r>
            <a:endParaRPr lang="en-US" altLang="ja-JP" sz="1000" dirty="0" smtClean="0"/>
          </a:p>
          <a:p>
            <a:r>
              <a:rPr lang="ja-JP" altLang="en-US" sz="1000" dirty="0" smtClean="0"/>
              <a:t>　　可能となった場合でも、早期決済サービスがご利用頂けるのは、</a:t>
            </a:r>
            <a:endParaRPr lang="en-US" altLang="ja-JP" sz="1000" dirty="0" smtClean="0"/>
          </a:p>
          <a:p>
            <a:r>
              <a:rPr lang="ja-JP" altLang="en-US" sz="1000" dirty="0" smtClean="0"/>
              <a:t>　　</a:t>
            </a:r>
            <a:r>
              <a:rPr lang="en-US" altLang="ja-JP" sz="1000" dirty="0" smtClean="0"/>
              <a:t>VISA</a:t>
            </a:r>
            <a:r>
              <a:rPr lang="ja-JP" altLang="en-US" sz="1000" dirty="0" err="1" smtClean="0"/>
              <a:t>、</a:t>
            </a:r>
            <a:r>
              <a:rPr lang="en-US" altLang="ja-JP" sz="1000" dirty="0" smtClean="0"/>
              <a:t>MasterCard</a:t>
            </a:r>
            <a:r>
              <a:rPr lang="ja-JP" altLang="en-US" sz="1000" dirty="0" smtClean="0"/>
              <a:t>のみとなります。</a:t>
            </a:r>
          </a:p>
          <a:p>
            <a:endParaRPr lang="en-US" altLang="ja-JP" sz="1000" dirty="0" smtClean="0"/>
          </a:p>
          <a:p>
            <a:r>
              <a:rPr lang="en-US" altLang="ja-JP" sz="1000" dirty="0" smtClean="0"/>
              <a:t>※</a:t>
            </a:r>
            <a:r>
              <a:rPr lang="ja-JP" altLang="en-US" sz="1000" dirty="0" smtClean="0"/>
              <a:t>早期決済サービスご契約の際、すでに</a:t>
            </a:r>
            <a:r>
              <a:rPr lang="en-US" altLang="ja-JP" sz="1000" dirty="0" smtClean="0"/>
              <a:t>JCB</a:t>
            </a:r>
            <a:r>
              <a:rPr lang="ja-JP" altLang="en-US" sz="1000" dirty="0" err="1" smtClean="0"/>
              <a:t>、</a:t>
            </a:r>
            <a:r>
              <a:rPr lang="ja-JP" altLang="en-US" sz="1000" dirty="0" smtClean="0"/>
              <a:t>アメックス、ダイナースクラブと</a:t>
            </a:r>
            <a:endParaRPr lang="en-US" altLang="ja-JP" sz="1000" dirty="0" smtClean="0"/>
          </a:p>
          <a:p>
            <a:r>
              <a:rPr lang="ja-JP" altLang="en-US" sz="1000" dirty="0" smtClean="0"/>
              <a:t>　　契約をされている場合でも大手決済代行会社と</a:t>
            </a:r>
            <a:endParaRPr lang="en-US" altLang="ja-JP" sz="1000" dirty="0" smtClean="0"/>
          </a:p>
          <a:p>
            <a:r>
              <a:rPr lang="ja-JP" altLang="en-US" sz="1000" dirty="0" smtClean="0"/>
              <a:t>　　新たに契約を結び直して頂く必要があります。</a:t>
            </a:r>
            <a:endParaRPr lang="ja-JP" altLang="en-US" sz="1000" dirty="0"/>
          </a:p>
        </p:txBody>
      </p:sp>
      <p:sp>
        <p:nvSpPr>
          <p:cNvPr id="57" name="正方形/長方形 56"/>
          <p:cNvSpPr/>
          <p:nvPr/>
        </p:nvSpPr>
        <p:spPr>
          <a:xfrm>
            <a:off x="1673424" y="6156176"/>
            <a:ext cx="5184576" cy="504056"/>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solidFill>
                  <a:schemeClr val="tx1"/>
                </a:solidFill>
              </a:rPr>
              <a:t>図</a:t>
            </a:r>
            <a:endParaRPr kumimoji="1" lang="ja-JP" altLang="en-US" dirty="0">
              <a:solidFill>
                <a:schemeClr val="tx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2403648" y="251520"/>
            <a:ext cx="2232248"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rgbClr val="FF0000"/>
              </a:solidFill>
            </a:endParaRPr>
          </a:p>
        </p:txBody>
      </p:sp>
      <p:sp>
        <p:nvSpPr>
          <p:cNvPr id="15" name="テキスト ボックス 14"/>
          <p:cNvSpPr txBox="1"/>
          <p:nvPr/>
        </p:nvSpPr>
        <p:spPr>
          <a:xfrm>
            <a:off x="548680" y="1691680"/>
            <a:ext cx="3783408" cy="400110"/>
          </a:xfrm>
          <a:prstGeom prst="rect">
            <a:avLst/>
          </a:prstGeom>
          <a:noFill/>
        </p:spPr>
        <p:txBody>
          <a:bodyPr wrap="none" rtlCol="0">
            <a:spAutoFit/>
          </a:bodyPr>
          <a:lstStyle/>
          <a:p>
            <a:r>
              <a:rPr kumimoji="1" lang="ja-JP" altLang="en-US" sz="2000" dirty="0" smtClean="0">
                <a:latin typeface="HGP創英角ｺﾞｼｯｸUB" pitchFamily="50" charset="-128"/>
                <a:ea typeface="HGP創英角ｺﾞｼｯｸUB" pitchFamily="50" charset="-128"/>
              </a:rPr>
              <a:t>≪</a:t>
            </a:r>
            <a:r>
              <a:rPr kumimoji="1" lang="en-US" altLang="ja-JP" sz="2000" dirty="0" smtClean="0">
                <a:latin typeface="HGP創英角ｺﾞｼｯｸUB" pitchFamily="50" charset="-128"/>
                <a:ea typeface="HGP創英角ｺﾞｼｯｸUB" pitchFamily="50" charset="-128"/>
              </a:rPr>
              <a:t>Merchant Support</a:t>
            </a:r>
            <a:r>
              <a:rPr kumimoji="1" lang="ja-JP" altLang="en-US" sz="2000" dirty="0" smtClean="0">
                <a:latin typeface="HGP創英角ｺﾞｼｯｸUB" pitchFamily="50" charset="-128"/>
                <a:ea typeface="HGP創英角ｺﾞｼｯｸUB" pitchFamily="50" charset="-128"/>
              </a:rPr>
              <a:t>のサービス</a:t>
            </a:r>
            <a:r>
              <a:rPr lang="ja-JP" altLang="en-US" sz="2000" dirty="0" smtClean="0">
                <a:latin typeface="HGP創英角ｺﾞｼｯｸUB" pitchFamily="50" charset="-128"/>
                <a:ea typeface="HGP創英角ｺﾞｼｯｸUB" pitchFamily="50" charset="-128"/>
              </a:rPr>
              <a:t>≫</a:t>
            </a:r>
            <a:endParaRPr kumimoji="1" lang="ja-JP" altLang="en-US" sz="2000" dirty="0">
              <a:latin typeface="HGP創英角ｺﾞｼｯｸUB" pitchFamily="50" charset="-128"/>
              <a:ea typeface="HGP創英角ｺﾞｼｯｸUB" pitchFamily="50" charset="-128"/>
            </a:endParaRPr>
          </a:p>
        </p:txBody>
      </p:sp>
      <p:sp>
        <p:nvSpPr>
          <p:cNvPr id="16" name="正方形/長方形 15"/>
          <p:cNvSpPr/>
          <p:nvPr/>
        </p:nvSpPr>
        <p:spPr>
          <a:xfrm>
            <a:off x="44624" y="5076056"/>
            <a:ext cx="1152128" cy="360040"/>
          </a:xfrm>
          <a:prstGeom prst="rect">
            <a:avLst/>
          </a:prstGeom>
          <a:solidFill>
            <a:srgbClr val="FFC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900" dirty="0" smtClean="0">
                <a:solidFill>
                  <a:schemeClr val="tx1"/>
                </a:solidFill>
                <a:latin typeface="+mn-ea"/>
              </a:rPr>
              <a:t>WeChat Pay</a:t>
            </a:r>
            <a:endParaRPr kumimoji="1" lang="ja-JP" altLang="en-US" sz="900" dirty="0">
              <a:solidFill>
                <a:schemeClr val="tx1"/>
              </a:solidFill>
              <a:latin typeface="+mn-ea"/>
            </a:endParaRPr>
          </a:p>
        </p:txBody>
      </p:sp>
      <p:sp>
        <p:nvSpPr>
          <p:cNvPr id="17" name="正方形/長方形 16"/>
          <p:cNvSpPr/>
          <p:nvPr/>
        </p:nvSpPr>
        <p:spPr>
          <a:xfrm>
            <a:off x="44624" y="5724128"/>
            <a:ext cx="1152128" cy="72008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900" dirty="0" smtClean="0">
                <a:solidFill>
                  <a:schemeClr val="tx1"/>
                </a:solidFill>
                <a:latin typeface="+mn-ea"/>
              </a:rPr>
              <a:t>WeChat</a:t>
            </a:r>
            <a:r>
              <a:rPr kumimoji="1" lang="ja-JP" altLang="en-US" sz="900" dirty="0" smtClean="0">
                <a:solidFill>
                  <a:schemeClr val="tx1"/>
                </a:solidFill>
                <a:latin typeface="+mn-ea"/>
              </a:rPr>
              <a:t>広告</a:t>
            </a:r>
            <a:endParaRPr kumimoji="1" lang="en-US" altLang="ja-JP" sz="900" dirty="0" smtClean="0">
              <a:solidFill>
                <a:schemeClr val="tx1"/>
              </a:solidFill>
              <a:latin typeface="+mn-ea"/>
            </a:endParaRPr>
          </a:p>
          <a:p>
            <a:r>
              <a:rPr kumimoji="1" lang="ja-JP" altLang="en-US" sz="900" dirty="0" smtClean="0">
                <a:solidFill>
                  <a:schemeClr val="tx1"/>
                </a:solidFill>
                <a:latin typeface="+mn-ea"/>
              </a:rPr>
              <a:t>        プロモーション</a:t>
            </a:r>
            <a:endParaRPr kumimoji="1" lang="en-US" altLang="ja-JP" sz="900" dirty="0" smtClean="0">
              <a:solidFill>
                <a:schemeClr val="tx1"/>
              </a:solidFill>
              <a:latin typeface="+mn-ea"/>
            </a:endParaRPr>
          </a:p>
          <a:p>
            <a:r>
              <a:rPr lang="en-US" altLang="ja-JP" sz="900" dirty="0" smtClean="0">
                <a:solidFill>
                  <a:schemeClr val="tx1"/>
                </a:solidFill>
                <a:latin typeface="+mn-ea"/>
              </a:rPr>
              <a:t>(</a:t>
            </a:r>
            <a:r>
              <a:rPr lang="ja-JP" altLang="en-US" sz="800" dirty="0" smtClean="0">
                <a:solidFill>
                  <a:schemeClr val="tx1"/>
                </a:solidFill>
                <a:latin typeface="+mn-ea"/>
              </a:rPr>
              <a:t>公式アカウント作成</a:t>
            </a:r>
            <a:r>
              <a:rPr lang="en-US" altLang="ja-JP" sz="900" dirty="0" smtClean="0">
                <a:solidFill>
                  <a:schemeClr val="tx1"/>
                </a:solidFill>
                <a:latin typeface="+mn-ea"/>
              </a:rPr>
              <a:t>)</a:t>
            </a:r>
            <a:endParaRPr kumimoji="1" lang="ja-JP" altLang="en-US" sz="900" dirty="0">
              <a:solidFill>
                <a:schemeClr val="tx1"/>
              </a:solidFill>
              <a:latin typeface="+mn-ea"/>
            </a:endParaRPr>
          </a:p>
        </p:txBody>
      </p:sp>
      <p:sp>
        <p:nvSpPr>
          <p:cNvPr id="18" name="正方形/長方形 17"/>
          <p:cNvSpPr/>
          <p:nvPr/>
        </p:nvSpPr>
        <p:spPr>
          <a:xfrm>
            <a:off x="44624" y="2123728"/>
            <a:ext cx="1152128" cy="504056"/>
          </a:xfrm>
          <a:prstGeom prst="rect">
            <a:avLst/>
          </a:prstGeom>
          <a:no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900" dirty="0" smtClean="0">
                <a:solidFill>
                  <a:schemeClr val="tx1"/>
                </a:solidFill>
                <a:latin typeface="+mn-ea"/>
              </a:rPr>
              <a:t>クレジットカード</a:t>
            </a:r>
            <a:r>
              <a:rPr lang="ja-JP" altLang="en-US" sz="900" dirty="0" smtClean="0">
                <a:solidFill>
                  <a:schemeClr val="tx1"/>
                </a:solidFill>
                <a:latin typeface="+mn-ea"/>
              </a:rPr>
              <a:t>決済</a:t>
            </a:r>
            <a:endParaRPr kumimoji="1" lang="en-US" altLang="ja-JP" sz="900" dirty="0" smtClean="0">
              <a:solidFill>
                <a:schemeClr val="tx1"/>
              </a:solidFill>
              <a:latin typeface="+mn-ea"/>
            </a:endParaRPr>
          </a:p>
          <a:p>
            <a:r>
              <a:rPr lang="ja-JP" altLang="en-US" sz="900" dirty="0" smtClean="0">
                <a:solidFill>
                  <a:schemeClr val="tx1"/>
                </a:solidFill>
                <a:latin typeface="+mn-ea"/>
              </a:rPr>
              <a:t>（早期）</a:t>
            </a:r>
            <a:r>
              <a:rPr kumimoji="1" lang="ja-JP" altLang="en-US" sz="900" dirty="0" smtClean="0">
                <a:solidFill>
                  <a:schemeClr val="tx1"/>
                </a:solidFill>
                <a:latin typeface="+mn-ea"/>
              </a:rPr>
              <a:t>＜店舗＞</a:t>
            </a:r>
            <a:endParaRPr kumimoji="1" lang="ja-JP" altLang="en-US" sz="900" dirty="0">
              <a:solidFill>
                <a:schemeClr val="tx1"/>
              </a:solidFill>
              <a:latin typeface="+mn-ea"/>
            </a:endParaRPr>
          </a:p>
        </p:txBody>
      </p:sp>
      <p:sp>
        <p:nvSpPr>
          <p:cNvPr id="19" name="正方形/長方形 18"/>
          <p:cNvSpPr/>
          <p:nvPr/>
        </p:nvSpPr>
        <p:spPr>
          <a:xfrm>
            <a:off x="44624" y="3563888"/>
            <a:ext cx="1152128" cy="57606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900" dirty="0" smtClean="0">
                <a:solidFill>
                  <a:schemeClr val="tx1"/>
                </a:solidFill>
                <a:latin typeface="+mn-ea"/>
              </a:rPr>
              <a:t>クレジットカード</a:t>
            </a:r>
            <a:r>
              <a:rPr lang="ja-JP" altLang="en-US" sz="900" dirty="0" smtClean="0">
                <a:solidFill>
                  <a:schemeClr val="tx1"/>
                </a:solidFill>
                <a:latin typeface="+mn-ea"/>
              </a:rPr>
              <a:t>決済</a:t>
            </a:r>
            <a:endParaRPr kumimoji="1" lang="en-US" altLang="ja-JP" sz="900" dirty="0" smtClean="0">
              <a:solidFill>
                <a:schemeClr val="tx1"/>
              </a:solidFill>
              <a:latin typeface="+mn-ea"/>
            </a:endParaRPr>
          </a:p>
          <a:p>
            <a:r>
              <a:rPr lang="ja-JP" altLang="en-US" sz="900" dirty="0" smtClean="0">
                <a:solidFill>
                  <a:schemeClr val="tx1"/>
                </a:solidFill>
                <a:latin typeface="+mn-ea"/>
              </a:rPr>
              <a:t>（早期）</a:t>
            </a:r>
            <a:r>
              <a:rPr kumimoji="1" lang="ja-JP" altLang="en-US" sz="900" dirty="0" smtClean="0">
                <a:solidFill>
                  <a:schemeClr val="tx1"/>
                </a:solidFill>
                <a:latin typeface="+mn-ea"/>
              </a:rPr>
              <a:t>＜</a:t>
            </a:r>
            <a:r>
              <a:rPr lang="en-US" altLang="ja-JP" sz="900" dirty="0" smtClean="0">
                <a:solidFill>
                  <a:schemeClr val="tx1"/>
                </a:solidFill>
                <a:latin typeface="+mn-ea"/>
              </a:rPr>
              <a:t>WEB</a:t>
            </a:r>
            <a:r>
              <a:rPr kumimoji="1" lang="ja-JP" altLang="en-US" sz="900" dirty="0" smtClean="0">
                <a:solidFill>
                  <a:schemeClr val="tx1"/>
                </a:solidFill>
                <a:latin typeface="+mn-ea"/>
              </a:rPr>
              <a:t>＞</a:t>
            </a:r>
            <a:endParaRPr kumimoji="1" lang="ja-JP" altLang="en-US" sz="900" dirty="0">
              <a:solidFill>
                <a:schemeClr val="tx1"/>
              </a:solidFill>
              <a:latin typeface="+mn-ea"/>
            </a:endParaRPr>
          </a:p>
        </p:txBody>
      </p:sp>
      <p:cxnSp>
        <p:nvCxnSpPr>
          <p:cNvPr id="24" name="直線コネクタ 23"/>
          <p:cNvCxnSpPr/>
          <p:nvPr/>
        </p:nvCxnSpPr>
        <p:spPr>
          <a:xfrm>
            <a:off x="260648" y="2123728"/>
            <a:ext cx="626469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線コネクタ 24"/>
          <p:cNvCxnSpPr/>
          <p:nvPr/>
        </p:nvCxnSpPr>
        <p:spPr>
          <a:xfrm>
            <a:off x="1196752" y="2195736"/>
            <a:ext cx="0" cy="640871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26" name="図表 25"/>
          <p:cNvGraphicFramePr/>
          <p:nvPr/>
        </p:nvGraphicFramePr>
        <p:xfrm>
          <a:off x="72008" y="1043608"/>
          <a:ext cx="6669360" cy="4320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2" name="グループ化 21"/>
          <p:cNvGrpSpPr/>
          <p:nvPr/>
        </p:nvGrpSpPr>
        <p:grpSpPr>
          <a:xfrm>
            <a:off x="2564904" y="251520"/>
            <a:ext cx="4711143" cy="677108"/>
            <a:chOff x="2564904" y="251520"/>
            <a:chExt cx="4711143" cy="677108"/>
          </a:xfrm>
        </p:grpSpPr>
        <p:sp>
          <p:nvSpPr>
            <p:cNvPr id="27" name="正方形/長方形 26"/>
            <p:cNvSpPr/>
            <p:nvPr/>
          </p:nvSpPr>
          <p:spPr>
            <a:xfrm>
              <a:off x="2564904" y="323528"/>
              <a:ext cx="792088" cy="28803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smtClean="0">
                  <a:solidFill>
                    <a:schemeClr val="tx1"/>
                  </a:solidFill>
                </a:rPr>
                <a:t>VISA</a:t>
              </a:r>
              <a:endParaRPr kumimoji="1" lang="ja-JP" altLang="en-US" sz="1600" dirty="0">
                <a:solidFill>
                  <a:schemeClr val="tx1"/>
                </a:solidFill>
              </a:endParaRPr>
            </a:p>
          </p:txBody>
        </p:sp>
        <p:sp>
          <p:nvSpPr>
            <p:cNvPr id="28" name="テキスト ボックス 27"/>
            <p:cNvSpPr txBox="1"/>
            <p:nvPr/>
          </p:nvSpPr>
          <p:spPr>
            <a:xfrm>
              <a:off x="5013176" y="251520"/>
              <a:ext cx="1844824" cy="677108"/>
            </a:xfrm>
            <a:prstGeom prst="rect">
              <a:avLst/>
            </a:prstGeom>
            <a:noFill/>
          </p:spPr>
          <p:txBody>
            <a:bodyPr wrap="square" rtlCol="0">
              <a:spAutoFit/>
            </a:bodyPr>
            <a:lstStyle/>
            <a:p>
              <a:r>
                <a:rPr kumimoji="1" lang="en-US" altLang="ja-JP" sz="1400" b="1" dirty="0" smtClean="0"/>
                <a:t>TEL </a:t>
              </a:r>
              <a:r>
                <a:rPr kumimoji="1" lang="ja-JP" altLang="en-US" sz="1400" b="1" dirty="0" smtClean="0"/>
                <a:t>　　</a:t>
              </a:r>
              <a:r>
                <a:rPr kumimoji="1" lang="en-US" altLang="ja-JP" sz="1400" b="1" dirty="0" smtClean="0"/>
                <a:t>03-6279-0521</a:t>
              </a:r>
            </a:p>
            <a:p>
              <a:r>
                <a:rPr lang="ja-JP" altLang="en-US" sz="1100" dirty="0" smtClean="0"/>
                <a:t>営業時間</a:t>
              </a:r>
              <a:r>
                <a:rPr lang="ja-JP" altLang="en-US" sz="1200" dirty="0" smtClean="0"/>
                <a:t>　</a:t>
              </a:r>
              <a:r>
                <a:rPr lang="ja-JP" altLang="en-US" sz="1100" dirty="0" smtClean="0"/>
                <a:t>平日</a:t>
              </a:r>
              <a:r>
                <a:rPr lang="en-US" altLang="ja-JP" sz="1200" dirty="0" smtClean="0"/>
                <a:t>9:00-17:00</a:t>
              </a:r>
            </a:p>
            <a:p>
              <a:endParaRPr kumimoji="1" lang="en-US" altLang="ja-JP" sz="1200" dirty="0" smtClean="0"/>
            </a:p>
          </p:txBody>
        </p:sp>
        <p:sp>
          <p:nvSpPr>
            <p:cNvPr id="29" name="正方形/長方形 28"/>
            <p:cNvSpPr/>
            <p:nvPr/>
          </p:nvSpPr>
          <p:spPr>
            <a:xfrm>
              <a:off x="3356992" y="323528"/>
              <a:ext cx="792088" cy="28589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000" dirty="0" smtClean="0">
                  <a:solidFill>
                    <a:schemeClr val="tx1"/>
                  </a:solidFill>
                </a:rPr>
                <a:t>MasterCard</a:t>
              </a:r>
              <a:endParaRPr kumimoji="1" lang="ja-JP" altLang="en-US" sz="1000" dirty="0">
                <a:solidFill>
                  <a:schemeClr val="tx1"/>
                </a:solidFill>
              </a:endParaRPr>
            </a:p>
          </p:txBody>
        </p:sp>
        <p:sp>
          <p:nvSpPr>
            <p:cNvPr id="30" name="正方形/長方形 29"/>
            <p:cNvSpPr/>
            <p:nvPr/>
          </p:nvSpPr>
          <p:spPr>
            <a:xfrm>
              <a:off x="4149080" y="323528"/>
              <a:ext cx="792088" cy="28589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smtClean="0">
                  <a:solidFill>
                    <a:schemeClr val="tx1"/>
                  </a:solidFill>
                </a:rPr>
                <a:t>銀聯</a:t>
              </a:r>
              <a:endParaRPr kumimoji="1" lang="ja-JP" altLang="en-US" sz="1600" dirty="0">
                <a:solidFill>
                  <a:schemeClr val="tx1"/>
                </a:solidFill>
              </a:endParaRPr>
            </a:p>
          </p:txBody>
        </p:sp>
        <p:sp>
          <p:nvSpPr>
            <p:cNvPr id="31" name="テキスト ボックス 30"/>
            <p:cNvSpPr txBox="1"/>
            <p:nvPr/>
          </p:nvSpPr>
          <p:spPr>
            <a:xfrm>
              <a:off x="5517232" y="637982"/>
              <a:ext cx="1758815" cy="261610"/>
            </a:xfrm>
            <a:prstGeom prst="rect">
              <a:avLst/>
            </a:prstGeom>
            <a:noFill/>
          </p:spPr>
          <p:txBody>
            <a:bodyPr wrap="square" rtlCol="0">
              <a:spAutoFit/>
            </a:bodyPr>
            <a:lstStyle/>
            <a:p>
              <a:r>
                <a:rPr kumimoji="1" lang="ja-JP" altLang="en-US" sz="1100" dirty="0" smtClean="0"/>
                <a:t>土・日・祝日　　休み</a:t>
              </a:r>
              <a:endParaRPr kumimoji="1" lang="en-US" altLang="ja-JP" sz="1100" dirty="0" smtClean="0"/>
            </a:p>
          </p:txBody>
        </p:sp>
      </p:grpSp>
      <p:graphicFrame>
        <p:nvGraphicFramePr>
          <p:cNvPr id="32" name="図表 31"/>
          <p:cNvGraphicFramePr/>
          <p:nvPr/>
        </p:nvGraphicFramePr>
        <p:xfrm>
          <a:off x="-27384" y="8928992"/>
          <a:ext cx="7101408" cy="25152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pSp>
        <p:nvGrpSpPr>
          <p:cNvPr id="3" name="グループ化 39"/>
          <p:cNvGrpSpPr/>
          <p:nvPr/>
        </p:nvGrpSpPr>
        <p:grpSpPr>
          <a:xfrm>
            <a:off x="0" y="7649180"/>
            <a:ext cx="2296240" cy="864096"/>
            <a:chOff x="0" y="5868144"/>
            <a:chExt cx="2566386" cy="864096"/>
          </a:xfrm>
        </p:grpSpPr>
        <p:sp>
          <p:nvSpPr>
            <p:cNvPr id="34" name="正方形/長方形 33"/>
            <p:cNvSpPr/>
            <p:nvPr/>
          </p:nvSpPr>
          <p:spPr>
            <a:xfrm>
              <a:off x="72008" y="5868144"/>
              <a:ext cx="1340768" cy="86409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050" dirty="0" smtClean="0">
                <a:solidFill>
                  <a:schemeClr val="tx1"/>
                </a:solidFill>
                <a:latin typeface="+mn-ea"/>
              </a:endParaRPr>
            </a:p>
            <a:p>
              <a:endParaRPr lang="en-US" altLang="ja-JP" sz="1050" dirty="0" smtClean="0">
                <a:solidFill>
                  <a:schemeClr val="tx1"/>
                </a:solidFill>
                <a:latin typeface="+mn-ea"/>
              </a:endParaRPr>
            </a:p>
          </p:txBody>
        </p:sp>
        <p:sp>
          <p:nvSpPr>
            <p:cNvPr id="35" name="テキスト ボックス 34"/>
            <p:cNvSpPr txBox="1"/>
            <p:nvPr/>
          </p:nvSpPr>
          <p:spPr>
            <a:xfrm>
              <a:off x="49522" y="5868144"/>
              <a:ext cx="1345240" cy="400110"/>
            </a:xfrm>
            <a:prstGeom prst="rect">
              <a:avLst/>
            </a:prstGeom>
            <a:noFill/>
          </p:spPr>
          <p:txBody>
            <a:bodyPr wrap="none" rtlCol="0">
              <a:spAutoFit/>
            </a:bodyPr>
            <a:lstStyle/>
            <a:p>
              <a:r>
                <a:rPr lang="ja-JP" altLang="en-US" sz="1000" dirty="0" smtClean="0"/>
                <a:t>自動車関連業界</a:t>
              </a:r>
              <a:endParaRPr lang="en-US" altLang="ja-JP" sz="1000" dirty="0" smtClean="0"/>
            </a:p>
            <a:p>
              <a:r>
                <a:rPr lang="ja-JP" altLang="en-US" sz="1000" dirty="0" smtClean="0"/>
                <a:t>　　早期決済サービス</a:t>
              </a:r>
              <a:endParaRPr kumimoji="1" lang="ja-JP" altLang="en-US" sz="1000" dirty="0"/>
            </a:p>
          </p:txBody>
        </p:sp>
        <p:sp>
          <p:nvSpPr>
            <p:cNvPr id="36" name="テキスト ボックス 35"/>
            <p:cNvSpPr txBox="1"/>
            <p:nvPr/>
          </p:nvSpPr>
          <p:spPr>
            <a:xfrm>
              <a:off x="0" y="6228184"/>
              <a:ext cx="2566386" cy="430887"/>
            </a:xfrm>
            <a:prstGeom prst="rect">
              <a:avLst/>
            </a:prstGeom>
            <a:noFill/>
          </p:spPr>
          <p:txBody>
            <a:bodyPr wrap="square" rtlCol="0">
              <a:spAutoFit/>
            </a:bodyPr>
            <a:lstStyle/>
            <a:p>
              <a:r>
                <a:rPr kumimoji="1" lang="en-US" altLang="ja-JP" sz="1050" dirty="0" smtClean="0">
                  <a:latin typeface="HGP創英角ｺﾞｼｯｸUB" pitchFamily="50" charset="-128"/>
                  <a:ea typeface="HGP創英角ｺﾞｼｯｸUB" pitchFamily="50" charset="-128"/>
                </a:rPr>
                <a:t>MS</a:t>
              </a:r>
              <a:r>
                <a:rPr kumimoji="1" lang="ja-JP" altLang="en-US" sz="1050" dirty="0" smtClean="0">
                  <a:latin typeface="HGP創英角ｺﾞｼｯｸUB" pitchFamily="50" charset="-128"/>
                  <a:ea typeface="HGP創英角ｺﾞｼｯｸUB" pitchFamily="50" charset="-128"/>
                </a:rPr>
                <a:t>カークレジット</a:t>
              </a:r>
              <a:endParaRPr kumimoji="1" lang="en-US" altLang="ja-JP" sz="1050" dirty="0" smtClean="0">
                <a:latin typeface="HGP創英角ｺﾞｼｯｸUB" pitchFamily="50" charset="-128"/>
                <a:ea typeface="HGP創英角ｺﾞｼｯｸUB" pitchFamily="50" charset="-128"/>
              </a:endParaRPr>
            </a:p>
            <a:p>
              <a:r>
                <a:rPr lang="ja-JP" altLang="en-US" sz="1050" dirty="0" smtClean="0">
                  <a:latin typeface="HGP創英角ｺﾞｼｯｸUB" pitchFamily="50" charset="-128"/>
                  <a:ea typeface="HGP創英角ｺﾞｼｯｸUB" pitchFamily="50" charset="-128"/>
                </a:rPr>
                <a:t>　　　　　　　株式会社</a:t>
              </a:r>
              <a:endParaRPr kumimoji="1" lang="ja-JP" altLang="en-US" sz="1050" dirty="0">
                <a:latin typeface="HGP創英角ｺﾞｼｯｸUB" pitchFamily="50" charset="-128"/>
                <a:ea typeface="HGP創英角ｺﾞｼｯｸUB" pitchFamily="50" charset="-128"/>
              </a:endParaRPr>
            </a:p>
          </p:txBody>
        </p:sp>
      </p:grpSp>
      <p:sp>
        <p:nvSpPr>
          <p:cNvPr id="39" name="テキスト ボックス 38"/>
          <p:cNvSpPr txBox="1"/>
          <p:nvPr/>
        </p:nvSpPr>
        <p:spPr>
          <a:xfrm>
            <a:off x="116632" y="149895"/>
            <a:ext cx="2808312" cy="461665"/>
          </a:xfrm>
          <a:prstGeom prst="rect">
            <a:avLst/>
          </a:prstGeom>
          <a:noFill/>
        </p:spPr>
        <p:txBody>
          <a:bodyPr wrap="square" rtlCol="0">
            <a:spAutoFit/>
          </a:bodyPr>
          <a:lstStyle/>
          <a:p>
            <a:r>
              <a:rPr kumimoji="1" lang="en-US" altLang="ja-JP" sz="2400" dirty="0" smtClean="0"/>
              <a:t>Merchant Support</a:t>
            </a:r>
            <a:endParaRPr kumimoji="1" lang="ja-JP" altLang="en-US" sz="2400" dirty="0"/>
          </a:p>
        </p:txBody>
      </p:sp>
      <p:sp>
        <p:nvSpPr>
          <p:cNvPr id="41" name="正方形/長方形 40"/>
          <p:cNvSpPr/>
          <p:nvPr/>
        </p:nvSpPr>
        <p:spPr>
          <a:xfrm>
            <a:off x="142160" y="2627784"/>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特徴・メリット</a:t>
            </a:r>
            <a:endParaRPr lang="en-US" altLang="ja-JP" sz="900" dirty="0" smtClean="0">
              <a:solidFill>
                <a:schemeClr val="tx1"/>
              </a:solidFill>
              <a:latin typeface="+mn-ea"/>
            </a:endParaRPr>
          </a:p>
        </p:txBody>
      </p:sp>
      <p:sp>
        <p:nvSpPr>
          <p:cNvPr id="42" name="正方形/長方形 41"/>
          <p:cNvSpPr/>
          <p:nvPr/>
        </p:nvSpPr>
        <p:spPr>
          <a:xfrm>
            <a:off x="142160" y="2843808"/>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700" dirty="0" smtClean="0">
                <a:solidFill>
                  <a:schemeClr val="tx1"/>
                </a:solidFill>
                <a:latin typeface="+mn-ea"/>
              </a:rPr>
              <a:t>サービス</a:t>
            </a:r>
            <a:r>
              <a:rPr lang="ja-JP" altLang="en-US" sz="900" dirty="0" smtClean="0">
                <a:solidFill>
                  <a:schemeClr val="tx1"/>
                </a:solidFill>
                <a:latin typeface="+mn-ea"/>
              </a:rPr>
              <a:t>の仕組み</a:t>
            </a:r>
            <a:endParaRPr lang="en-US" altLang="ja-JP" sz="900" dirty="0" smtClean="0">
              <a:solidFill>
                <a:schemeClr val="tx1"/>
              </a:solidFill>
              <a:latin typeface="+mn-ea"/>
            </a:endParaRPr>
          </a:p>
        </p:txBody>
      </p:sp>
      <p:sp>
        <p:nvSpPr>
          <p:cNvPr id="43" name="正方形/長方形 42"/>
          <p:cNvSpPr/>
          <p:nvPr/>
        </p:nvSpPr>
        <p:spPr>
          <a:xfrm>
            <a:off x="142160" y="3059832"/>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導入までの流れ</a:t>
            </a:r>
            <a:endParaRPr lang="en-US" altLang="ja-JP" sz="900" dirty="0" smtClean="0">
              <a:solidFill>
                <a:schemeClr val="tx1"/>
              </a:solidFill>
              <a:latin typeface="+mn-ea"/>
            </a:endParaRPr>
          </a:p>
        </p:txBody>
      </p:sp>
      <p:sp>
        <p:nvSpPr>
          <p:cNvPr id="44" name="正方形/長方形 43"/>
          <p:cNvSpPr/>
          <p:nvPr/>
        </p:nvSpPr>
        <p:spPr>
          <a:xfrm>
            <a:off x="142160" y="3275856"/>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900" dirty="0" smtClean="0">
                <a:solidFill>
                  <a:schemeClr val="tx1"/>
                </a:solidFill>
                <a:latin typeface="+mn-ea"/>
              </a:rPr>
              <a:t>FAQ</a:t>
            </a:r>
          </a:p>
        </p:txBody>
      </p:sp>
      <p:sp>
        <p:nvSpPr>
          <p:cNvPr id="46" name="正方形/長方形 45"/>
          <p:cNvSpPr/>
          <p:nvPr/>
        </p:nvSpPr>
        <p:spPr>
          <a:xfrm>
            <a:off x="142160" y="4139952"/>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特徴・メリット</a:t>
            </a:r>
            <a:endParaRPr lang="en-US" altLang="ja-JP" sz="900" dirty="0" smtClean="0">
              <a:solidFill>
                <a:schemeClr val="tx1"/>
              </a:solidFill>
              <a:latin typeface="+mn-ea"/>
            </a:endParaRPr>
          </a:p>
        </p:txBody>
      </p:sp>
      <p:sp>
        <p:nvSpPr>
          <p:cNvPr id="47" name="正方形/長方形 46"/>
          <p:cNvSpPr/>
          <p:nvPr/>
        </p:nvSpPr>
        <p:spPr>
          <a:xfrm>
            <a:off x="142160" y="4355976"/>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700" dirty="0" smtClean="0">
                <a:solidFill>
                  <a:schemeClr val="tx1"/>
                </a:solidFill>
                <a:latin typeface="+mn-ea"/>
              </a:rPr>
              <a:t>サービス</a:t>
            </a:r>
            <a:r>
              <a:rPr lang="ja-JP" altLang="en-US" sz="900" dirty="0" smtClean="0">
                <a:solidFill>
                  <a:schemeClr val="tx1"/>
                </a:solidFill>
                <a:latin typeface="+mn-ea"/>
              </a:rPr>
              <a:t>の仕組み</a:t>
            </a:r>
            <a:endParaRPr lang="en-US" altLang="ja-JP" sz="900" dirty="0" smtClean="0">
              <a:solidFill>
                <a:schemeClr val="tx1"/>
              </a:solidFill>
              <a:latin typeface="+mn-ea"/>
            </a:endParaRPr>
          </a:p>
        </p:txBody>
      </p:sp>
      <p:sp>
        <p:nvSpPr>
          <p:cNvPr id="48" name="正方形/長方形 47"/>
          <p:cNvSpPr/>
          <p:nvPr/>
        </p:nvSpPr>
        <p:spPr>
          <a:xfrm>
            <a:off x="142160" y="4572000"/>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導入までの流れ</a:t>
            </a:r>
            <a:endParaRPr lang="en-US" altLang="ja-JP" sz="900" dirty="0" smtClean="0">
              <a:solidFill>
                <a:schemeClr val="tx1"/>
              </a:solidFill>
              <a:latin typeface="+mn-ea"/>
            </a:endParaRPr>
          </a:p>
        </p:txBody>
      </p:sp>
      <p:sp>
        <p:nvSpPr>
          <p:cNvPr id="49" name="正方形/長方形 48"/>
          <p:cNvSpPr/>
          <p:nvPr/>
        </p:nvSpPr>
        <p:spPr>
          <a:xfrm>
            <a:off x="142160" y="4788024"/>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900" dirty="0" smtClean="0">
                <a:solidFill>
                  <a:schemeClr val="tx1"/>
                </a:solidFill>
                <a:latin typeface="+mn-ea"/>
              </a:rPr>
              <a:t>FAQ</a:t>
            </a:r>
          </a:p>
        </p:txBody>
      </p:sp>
      <p:sp>
        <p:nvSpPr>
          <p:cNvPr id="50" name="正方形/長方形 49"/>
          <p:cNvSpPr/>
          <p:nvPr/>
        </p:nvSpPr>
        <p:spPr>
          <a:xfrm>
            <a:off x="142160" y="5436096"/>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特徴・メリット</a:t>
            </a:r>
            <a:endParaRPr lang="en-US" altLang="ja-JP" sz="900" dirty="0" smtClean="0">
              <a:solidFill>
                <a:schemeClr val="tx1"/>
              </a:solidFill>
              <a:latin typeface="+mn-ea"/>
            </a:endParaRPr>
          </a:p>
        </p:txBody>
      </p:sp>
      <p:sp>
        <p:nvSpPr>
          <p:cNvPr id="51" name="正方形/長方形 50"/>
          <p:cNvSpPr/>
          <p:nvPr/>
        </p:nvSpPr>
        <p:spPr>
          <a:xfrm>
            <a:off x="142160" y="6444208"/>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特徴・メリット</a:t>
            </a:r>
            <a:endParaRPr lang="en-US" altLang="ja-JP" sz="900" dirty="0" smtClean="0">
              <a:solidFill>
                <a:schemeClr val="tx1"/>
              </a:solidFill>
              <a:latin typeface="+mn-ea"/>
            </a:endParaRPr>
          </a:p>
        </p:txBody>
      </p:sp>
      <p:sp>
        <p:nvSpPr>
          <p:cNvPr id="86" name="正方形/長方形 85"/>
          <p:cNvSpPr/>
          <p:nvPr/>
        </p:nvSpPr>
        <p:spPr>
          <a:xfrm>
            <a:off x="1181318" y="2147828"/>
            <a:ext cx="5593958" cy="158417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7" name="テキスト ボックス 86"/>
          <p:cNvSpPr txBox="1"/>
          <p:nvPr/>
        </p:nvSpPr>
        <p:spPr>
          <a:xfrm>
            <a:off x="2636912" y="3083932"/>
            <a:ext cx="4149080" cy="677108"/>
          </a:xfrm>
          <a:prstGeom prst="rect">
            <a:avLst/>
          </a:prstGeom>
          <a:noFill/>
        </p:spPr>
        <p:txBody>
          <a:bodyPr wrap="square" rtlCol="0">
            <a:spAutoFit/>
          </a:bodyPr>
          <a:lstStyle/>
          <a:p>
            <a:pPr algn="ctr"/>
            <a:r>
              <a:rPr lang="en-US" altLang="ja-JP" sz="2400" dirty="0" smtClean="0">
                <a:latin typeface="HGP創英角ｺﾞｼｯｸUB" pitchFamily="50" charset="-128"/>
                <a:ea typeface="HGP創英角ｺﾞｼｯｸUB" pitchFamily="50" charset="-128"/>
              </a:rPr>
              <a:t>WeChat</a:t>
            </a:r>
            <a:r>
              <a:rPr lang="ja-JP" altLang="en-US" sz="2400" dirty="0" smtClean="0">
                <a:latin typeface="HGP創英角ｺﾞｼｯｸUB" pitchFamily="50" charset="-128"/>
                <a:ea typeface="HGP創英角ｺﾞｼｯｸUB" pitchFamily="50" charset="-128"/>
              </a:rPr>
              <a:t> </a:t>
            </a:r>
            <a:r>
              <a:rPr lang="en-US" altLang="ja-JP" sz="2400" dirty="0" smtClean="0">
                <a:latin typeface="HGP創英角ｺﾞｼｯｸUB" pitchFamily="50" charset="-128"/>
                <a:ea typeface="HGP創英角ｺﾞｼｯｸUB" pitchFamily="50" charset="-128"/>
              </a:rPr>
              <a:t>Pay</a:t>
            </a:r>
            <a:r>
              <a:rPr lang="ja-JP" altLang="en-US" sz="2400" dirty="0" smtClean="0">
                <a:latin typeface="HGP創英角ｺﾞｼｯｸUB" pitchFamily="50" charset="-128"/>
                <a:ea typeface="HGP創英角ｺﾞｼｯｸUB" pitchFamily="50" charset="-128"/>
              </a:rPr>
              <a:t>サービス</a:t>
            </a:r>
          </a:p>
          <a:p>
            <a:pPr algn="ctr"/>
            <a:r>
              <a:rPr lang="ja-JP" altLang="en-US" sz="1400" dirty="0" smtClean="0">
                <a:latin typeface="HGP創英角ｺﾞｼｯｸUB" pitchFamily="50" charset="-128"/>
                <a:ea typeface="HGP創英角ｺﾞｼｯｸUB" pitchFamily="50" charset="-128"/>
              </a:rPr>
              <a:t>中国インバウンドのお客様向け、新決済システム</a:t>
            </a:r>
            <a:endParaRPr kumimoji="1" lang="ja-JP" altLang="en-US" sz="1400" dirty="0">
              <a:latin typeface="HGP創英角ｺﾞｼｯｸUB" pitchFamily="50" charset="-128"/>
              <a:ea typeface="HGP創英角ｺﾞｼｯｸUB" pitchFamily="50" charset="-128"/>
            </a:endParaRPr>
          </a:p>
        </p:txBody>
      </p:sp>
      <p:sp>
        <p:nvSpPr>
          <p:cNvPr id="88" name="円/楕円 87"/>
          <p:cNvSpPr/>
          <p:nvPr/>
        </p:nvSpPr>
        <p:spPr>
          <a:xfrm>
            <a:off x="4579032" y="2219836"/>
            <a:ext cx="914400" cy="914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9" name="直線矢印コネクタ 88"/>
          <p:cNvCxnSpPr/>
          <p:nvPr/>
        </p:nvCxnSpPr>
        <p:spPr>
          <a:xfrm flipV="1">
            <a:off x="4745628" y="2232193"/>
            <a:ext cx="72008" cy="72008"/>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90" name="テキスト ボックス 89"/>
          <p:cNvSpPr txBox="1"/>
          <p:nvPr/>
        </p:nvSpPr>
        <p:spPr>
          <a:xfrm>
            <a:off x="4533834" y="2352109"/>
            <a:ext cx="1005403" cy="584775"/>
          </a:xfrm>
          <a:prstGeom prst="rect">
            <a:avLst/>
          </a:prstGeom>
          <a:noFill/>
        </p:spPr>
        <p:txBody>
          <a:bodyPr wrap="none" rtlCol="0">
            <a:spAutoFit/>
          </a:bodyPr>
          <a:lstStyle/>
          <a:p>
            <a:pPr algn="ctr"/>
            <a:r>
              <a:rPr lang="en-US" altLang="ja-JP" sz="1600" dirty="0" smtClean="0">
                <a:solidFill>
                  <a:srgbClr val="FF0000"/>
                </a:solidFill>
                <a:latin typeface="HGP創英角ｺﾞｼｯｸUB" pitchFamily="50" charset="-128"/>
                <a:ea typeface="HGP創英角ｺﾞｼｯｸUB" pitchFamily="50" charset="-128"/>
              </a:rPr>
              <a:t>SNS</a:t>
            </a:r>
          </a:p>
          <a:p>
            <a:pPr algn="ctr"/>
            <a:r>
              <a:rPr lang="ja-JP" altLang="en-US" sz="1600" dirty="0" smtClean="0">
                <a:solidFill>
                  <a:srgbClr val="FF0000"/>
                </a:solidFill>
                <a:latin typeface="HGP創英角ｺﾞｼｯｸUB" pitchFamily="50" charset="-128"/>
                <a:ea typeface="HGP創英角ｺﾞｼｯｸUB" pitchFamily="50" charset="-128"/>
              </a:rPr>
              <a:t>即時決済</a:t>
            </a:r>
            <a:endParaRPr lang="en-US" altLang="ja-JP" sz="1600" dirty="0" smtClean="0">
              <a:solidFill>
                <a:srgbClr val="FF0000"/>
              </a:solidFill>
              <a:latin typeface="HGP創英角ｺﾞｼｯｸUB" pitchFamily="50" charset="-128"/>
              <a:ea typeface="HGP創英角ｺﾞｼｯｸUB" pitchFamily="50" charset="-128"/>
            </a:endParaRPr>
          </a:p>
        </p:txBody>
      </p:sp>
      <p:sp>
        <p:nvSpPr>
          <p:cNvPr id="91" name="フリーフォーム 90"/>
          <p:cNvSpPr/>
          <p:nvPr/>
        </p:nvSpPr>
        <p:spPr>
          <a:xfrm>
            <a:off x="1109310" y="2146891"/>
            <a:ext cx="1682578" cy="1569308"/>
          </a:xfrm>
          <a:custGeom>
            <a:avLst/>
            <a:gdLst>
              <a:gd name="connsiteX0" fmla="*/ 1682578 w 1682578"/>
              <a:gd name="connsiteY0" fmla="*/ 0 h 1569308"/>
              <a:gd name="connsiteX1" fmla="*/ 113270 w 1682578"/>
              <a:gd name="connsiteY1" fmla="*/ 679622 h 1569308"/>
              <a:gd name="connsiteX2" fmla="*/ 1002957 w 1682578"/>
              <a:gd name="connsiteY2" fmla="*/ 1569308 h 1569308"/>
            </a:gdLst>
            <a:ahLst/>
            <a:cxnLst>
              <a:cxn ang="0">
                <a:pos x="connsiteX0" y="connsiteY0"/>
              </a:cxn>
              <a:cxn ang="0">
                <a:pos x="connsiteX1" y="connsiteY1"/>
              </a:cxn>
              <a:cxn ang="0">
                <a:pos x="connsiteX2" y="connsiteY2"/>
              </a:cxn>
            </a:cxnLst>
            <a:rect l="l" t="t" r="r" b="b"/>
            <a:pathLst>
              <a:path w="1682578" h="1569308">
                <a:moveTo>
                  <a:pt x="1682578" y="0"/>
                </a:moveTo>
                <a:cubicBezTo>
                  <a:pt x="954559" y="209035"/>
                  <a:pt x="226540" y="418071"/>
                  <a:pt x="113270" y="679622"/>
                </a:cubicBezTo>
                <a:cubicBezTo>
                  <a:pt x="0" y="941173"/>
                  <a:pt x="501478" y="1255240"/>
                  <a:pt x="1002957" y="1569308"/>
                </a:cubicBezTo>
              </a:path>
            </a:pathLst>
          </a:cu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92" name="フリーフォーム 91"/>
          <p:cNvSpPr/>
          <p:nvPr/>
        </p:nvSpPr>
        <p:spPr>
          <a:xfrm>
            <a:off x="5704155" y="2146891"/>
            <a:ext cx="1153297" cy="1594022"/>
          </a:xfrm>
          <a:custGeom>
            <a:avLst/>
            <a:gdLst>
              <a:gd name="connsiteX0" fmla="*/ 0 w 1153297"/>
              <a:gd name="connsiteY0" fmla="*/ 0 h 1594022"/>
              <a:gd name="connsiteX1" fmla="*/ 1062681 w 1153297"/>
              <a:gd name="connsiteY1" fmla="*/ 531340 h 1594022"/>
              <a:gd name="connsiteX2" fmla="*/ 543697 w 1153297"/>
              <a:gd name="connsiteY2" fmla="*/ 1594022 h 1594022"/>
              <a:gd name="connsiteX3" fmla="*/ 543697 w 1153297"/>
              <a:gd name="connsiteY3" fmla="*/ 1594022 h 1594022"/>
            </a:gdLst>
            <a:ahLst/>
            <a:cxnLst>
              <a:cxn ang="0">
                <a:pos x="connsiteX0" y="connsiteY0"/>
              </a:cxn>
              <a:cxn ang="0">
                <a:pos x="connsiteX1" y="connsiteY1"/>
              </a:cxn>
              <a:cxn ang="0">
                <a:pos x="connsiteX2" y="connsiteY2"/>
              </a:cxn>
              <a:cxn ang="0">
                <a:pos x="connsiteX3" y="connsiteY3"/>
              </a:cxn>
            </a:cxnLst>
            <a:rect l="l" t="t" r="r" b="b"/>
            <a:pathLst>
              <a:path w="1153297" h="1594022">
                <a:moveTo>
                  <a:pt x="0" y="0"/>
                </a:moveTo>
                <a:cubicBezTo>
                  <a:pt x="486032" y="132835"/>
                  <a:pt x="972065" y="265670"/>
                  <a:pt x="1062681" y="531340"/>
                </a:cubicBezTo>
                <a:cubicBezTo>
                  <a:pt x="1153297" y="797010"/>
                  <a:pt x="543697" y="1594022"/>
                  <a:pt x="543697" y="1594022"/>
                </a:cubicBezTo>
                <a:lnTo>
                  <a:pt x="543697" y="1594022"/>
                </a:lnTo>
              </a:path>
            </a:pathLst>
          </a:cu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93" name="テキスト ボックス 92"/>
          <p:cNvSpPr txBox="1"/>
          <p:nvPr/>
        </p:nvSpPr>
        <p:spPr>
          <a:xfrm>
            <a:off x="1340768" y="3741003"/>
            <a:ext cx="5007530" cy="830997"/>
          </a:xfrm>
          <a:prstGeom prst="rect">
            <a:avLst/>
          </a:prstGeom>
          <a:noFill/>
        </p:spPr>
        <p:txBody>
          <a:bodyPr wrap="square" rtlCol="0">
            <a:spAutoFit/>
          </a:bodyPr>
          <a:lstStyle/>
          <a:p>
            <a:r>
              <a:rPr lang="ja-JP" altLang="en-US" sz="1200" b="1" dirty="0" smtClean="0">
                <a:latin typeface="+mn-ea"/>
              </a:rPr>
              <a:t>中国では当たり前のように利用されている</a:t>
            </a:r>
            <a:r>
              <a:rPr lang="en-US" altLang="ja-JP" sz="1200" b="1" dirty="0" smtClean="0">
                <a:latin typeface="+mn-ea"/>
              </a:rPr>
              <a:t>SNS</a:t>
            </a:r>
            <a:r>
              <a:rPr lang="ja-JP" altLang="en-US" sz="1200" b="1" dirty="0" smtClean="0">
                <a:latin typeface="+mn-ea"/>
              </a:rPr>
              <a:t>プラットフォームの</a:t>
            </a:r>
            <a:r>
              <a:rPr lang="en-US" altLang="ja-JP" sz="1200" b="1" dirty="0" smtClean="0">
                <a:latin typeface="+mn-ea"/>
              </a:rPr>
              <a:t>WeChat</a:t>
            </a:r>
            <a:r>
              <a:rPr lang="ja-JP" altLang="en-US" sz="1200" b="1" dirty="0" smtClean="0">
                <a:latin typeface="+mn-ea"/>
              </a:rPr>
              <a:t>を利用した即時決済システムです。中国からの旅行者の決済を手助けし、企業様・消費者様の利便性を図り、集客・購買意欲を高めるお手伝いをさせていただきます。</a:t>
            </a:r>
            <a:endParaRPr lang="en-US" altLang="ja-JP" sz="1200" b="1" dirty="0" smtClean="0">
              <a:latin typeface="+mn-ea"/>
            </a:endParaRPr>
          </a:p>
        </p:txBody>
      </p:sp>
      <p:grpSp>
        <p:nvGrpSpPr>
          <p:cNvPr id="53" name="グループ化 126"/>
          <p:cNvGrpSpPr/>
          <p:nvPr/>
        </p:nvGrpSpPr>
        <p:grpSpPr>
          <a:xfrm>
            <a:off x="5406715" y="8174070"/>
            <a:ext cx="144016" cy="144016"/>
            <a:chOff x="945791" y="4522572"/>
            <a:chExt cx="144016" cy="144016"/>
          </a:xfrm>
        </p:grpSpPr>
        <p:sp>
          <p:nvSpPr>
            <p:cNvPr id="54" name="二等辺三角形 53"/>
            <p:cNvSpPr/>
            <p:nvPr/>
          </p:nvSpPr>
          <p:spPr>
            <a:xfrm rot="5400000">
              <a:off x="987439" y="4556386"/>
              <a:ext cx="83132" cy="71665"/>
            </a:xfrm>
            <a:prstGeom prs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55" name="正方形/長方形 54"/>
            <p:cNvSpPr/>
            <p:nvPr/>
          </p:nvSpPr>
          <p:spPr>
            <a:xfrm>
              <a:off x="945791" y="4522572"/>
              <a:ext cx="144016" cy="1440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grpSp>
      <p:grpSp>
        <p:nvGrpSpPr>
          <p:cNvPr id="52" name="グループ化 117"/>
          <p:cNvGrpSpPr/>
          <p:nvPr/>
        </p:nvGrpSpPr>
        <p:grpSpPr>
          <a:xfrm>
            <a:off x="1288268" y="4572000"/>
            <a:ext cx="5569732" cy="3816424"/>
            <a:chOff x="1243644" y="4716016"/>
            <a:chExt cx="5569732" cy="3816424"/>
          </a:xfrm>
        </p:grpSpPr>
        <p:sp>
          <p:nvSpPr>
            <p:cNvPr id="56" name="正方形/長方形 55"/>
            <p:cNvSpPr/>
            <p:nvPr/>
          </p:nvSpPr>
          <p:spPr>
            <a:xfrm>
              <a:off x="1372054" y="4716016"/>
              <a:ext cx="1584176" cy="28803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smtClean="0">
                  <a:solidFill>
                    <a:schemeClr val="tx1"/>
                  </a:solidFill>
                  <a:latin typeface="HGP創英角ｺﾞｼｯｸUB" pitchFamily="50" charset="-128"/>
                  <a:ea typeface="HGP創英角ｺﾞｼｯｸUB" pitchFamily="50" charset="-128"/>
                </a:rPr>
                <a:t>サービスの特徴</a:t>
              </a:r>
              <a:endParaRPr kumimoji="1" lang="ja-JP" altLang="en-US" sz="1400" dirty="0">
                <a:solidFill>
                  <a:schemeClr val="tx1"/>
                </a:solidFill>
                <a:latin typeface="HGP創英角ｺﾞｼｯｸUB" pitchFamily="50" charset="-128"/>
                <a:ea typeface="HGP創英角ｺﾞｼｯｸUB" pitchFamily="50" charset="-128"/>
              </a:endParaRPr>
            </a:p>
          </p:txBody>
        </p:sp>
        <p:sp>
          <p:nvSpPr>
            <p:cNvPr id="57" name="テキスト ボックス 56"/>
            <p:cNvSpPr txBox="1"/>
            <p:nvPr/>
          </p:nvSpPr>
          <p:spPr>
            <a:xfrm>
              <a:off x="1243644" y="5165040"/>
              <a:ext cx="4660250" cy="923330"/>
            </a:xfrm>
            <a:prstGeom prst="rect">
              <a:avLst/>
            </a:prstGeom>
            <a:noFill/>
          </p:spPr>
          <p:txBody>
            <a:bodyPr wrap="none" rtlCol="0">
              <a:spAutoFit/>
            </a:bodyPr>
            <a:lstStyle/>
            <a:p>
              <a:r>
                <a:rPr lang="ja-JP" altLang="en-US" sz="1200" b="1" u="sng" dirty="0" smtClean="0"/>
                <a:t>その</a:t>
              </a:r>
              <a:r>
                <a:rPr lang="en-US" altLang="ja-JP" sz="1200" b="1" u="sng" dirty="0" smtClean="0"/>
                <a:t>1</a:t>
              </a:r>
              <a:r>
                <a:rPr lang="ja-JP" altLang="en-US" sz="1200" b="1" u="sng" dirty="0" err="1" smtClean="0"/>
                <a:t>．</a:t>
              </a:r>
              <a:r>
                <a:rPr lang="ja-JP" altLang="en-US" sz="1200" b="1" u="sng" dirty="0" smtClean="0"/>
                <a:t>中国人が日常的に利用している決済方法</a:t>
              </a:r>
            </a:p>
            <a:p>
              <a:endParaRPr lang="ja-JP" altLang="en-US" sz="1200" b="1" u="sng" dirty="0" smtClean="0"/>
            </a:p>
            <a:p>
              <a:r>
                <a:rPr lang="ja-JP" altLang="en-US" sz="1000" dirty="0" smtClean="0"/>
                <a:t>　中国国内で急成長をしている</a:t>
              </a:r>
              <a:r>
                <a:rPr lang="en-US" altLang="ja-JP" sz="1000" dirty="0" smtClean="0"/>
                <a:t>SNS</a:t>
              </a:r>
              <a:r>
                <a:rPr lang="ja-JP" altLang="en-US" sz="1000" dirty="0" smtClean="0"/>
                <a:t>プラットフォームを利用した決済方法であるため、</a:t>
              </a:r>
              <a:endParaRPr lang="en-US" altLang="ja-JP" sz="1000" dirty="0" smtClean="0"/>
            </a:p>
            <a:p>
              <a:r>
                <a:rPr lang="ja-JP" altLang="en-US" sz="1000" dirty="0" smtClean="0"/>
                <a:t>　中国人が日常的に利用している決済手段です。</a:t>
              </a:r>
              <a:endParaRPr lang="en-US" altLang="ja-JP" sz="1000" dirty="0" smtClean="0"/>
            </a:p>
            <a:p>
              <a:r>
                <a:rPr lang="ja-JP" altLang="en-US" sz="1000" dirty="0" smtClean="0"/>
                <a:t>　</a:t>
              </a:r>
              <a:endParaRPr lang="ja-JP" altLang="ja-JP" sz="1000" dirty="0"/>
            </a:p>
          </p:txBody>
        </p:sp>
        <p:sp>
          <p:nvSpPr>
            <p:cNvPr id="58" name="正方形/長方形 57"/>
            <p:cNvSpPr/>
            <p:nvPr/>
          </p:nvSpPr>
          <p:spPr>
            <a:xfrm>
              <a:off x="5733256" y="5508104"/>
              <a:ext cx="1080120" cy="28803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200" dirty="0" smtClean="0">
                  <a:solidFill>
                    <a:schemeClr val="tx1"/>
                  </a:solidFill>
                </a:rPr>
                <a:t>詳細はこちら</a:t>
              </a:r>
              <a:endParaRPr kumimoji="1" lang="ja-JP" altLang="en-US" sz="1200" dirty="0">
                <a:solidFill>
                  <a:schemeClr val="tx1"/>
                </a:solidFill>
              </a:endParaRPr>
            </a:p>
          </p:txBody>
        </p:sp>
        <p:sp>
          <p:nvSpPr>
            <p:cNvPr id="59" name="テキスト ボックス 58"/>
            <p:cNvSpPr txBox="1"/>
            <p:nvPr/>
          </p:nvSpPr>
          <p:spPr>
            <a:xfrm>
              <a:off x="1296144" y="7596336"/>
              <a:ext cx="2308645" cy="584775"/>
            </a:xfrm>
            <a:prstGeom prst="rect">
              <a:avLst/>
            </a:prstGeom>
            <a:noFill/>
          </p:spPr>
          <p:txBody>
            <a:bodyPr wrap="none" rtlCol="0">
              <a:spAutoFit/>
            </a:bodyPr>
            <a:lstStyle/>
            <a:p>
              <a:r>
                <a:rPr lang="ja-JP" altLang="en-US" sz="1200" b="1" u="sng" dirty="0" smtClean="0"/>
                <a:t>その</a:t>
              </a:r>
              <a:r>
                <a:rPr lang="en-US" altLang="ja-JP" sz="1200" b="1" u="sng" dirty="0" smtClean="0"/>
                <a:t>3</a:t>
              </a:r>
              <a:r>
                <a:rPr lang="ja-JP" altLang="en-US" sz="1200" b="1" u="sng" dirty="0" err="1" smtClean="0"/>
                <a:t>．</a:t>
              </a:r>
              <a:r>
                <a:rPr lang="ja-JP" altLang="en-US" sz="1200" b="1" u="sng" dirty="0" smtClean="0"/>
                <a:t>簡単手続きで手軽に導入</a:t>
              </a:r>
            </a:p>
            <a:p>
              <a:endParaRPr lang="en-US" altLang="ja-JP" sz="1000" dirty="0" smtClean="0"/>
            </a:p>
            <a:p>
              <a:r>
                <a:rPr lang="ja-JP" altLang="en-US" sz="1000" dirty="0" smtClean="0"/>
                <a:t>　</a:t>
              </a:r>
              <a:endParaRPr lang="en-US" altLang="ja-JP" sz="1000" dirty="0" smtClean="0"/>
            </a:p>
          </p:txBody>
        </p:sp>
        <p:sp>
          <p:nvSpPr>
            <p:cNvPr id="60" name="正方形/長方形 59"/>
            <p:cNvSpPr/>
            <p:nvPr/>
          </p:nvSpPr>
          <p:spPr>
            <a:xfrm>
              <a:off x="5733256" y="6876256"/>
              <a:ext cx="1080120" cy="28803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200" dirty="0" smtClean="0">
                  <a:solidFill>
                    <a:schemeClr val="tx1"/>
                  </a:solidFill>
                </a:rPr>
                <a:t>詳細はこちら</a:t>
              </a:r>
              <a:endParaRPr kumimoji="1" lang="ja-JP" altLang="en-US" sz="1200" dirty="0">
                <a:solidFill>
                  <a:schemeClr val="tx1"/>
                </a:solidFill>
              </a:endParaRPr>
            </a:p>
          </p:txBody>
        </p:sp>
        <p:sp>
          <p:nvSpPr>
            <p:cNvPr id="61" name="正方形/長方形 60"/>
            <p:cNvSpPr/>
            <p:nvPr/>
          </p:nvSpPr>
          <p:spPr>
            <a:xfrm>
              <a:off x="5476581" y="8286219"/>
              <a:ext cx="1289135" cy="246221"/>
            </a:xfrm>
            <a:prstGeom prst="rect">
              <a:avLst/>
            </a:prstGeom>
          </p:spPr>
          <p:txBody>
            <a:bodyPr wrap="none">
              <a:spAutoFit/>
            </a:bodyPr>
            <a:lstStyle/>
            <a:p>
              <a:r>
                <a:rPr lang="ja-JP" altLang="en-US" sz="1000" dirty="0" smtClean="0"/>
                <a:t>ページの先頭に戻る</a:t>
              </a:r>
              <a:endParaRPr lang="ja-JP" altLang="en-US" sz="1000" dirty="0"/>
            </a:p>
          </p:txBody>
        </p:sp>
      </p:grpSp>
      <p:sp>
        <p:nvSpPr>
          <p:cNvPr id="65" name="正方形/長方形 64"/>
          <p:cNvSpPr/>
          <p:nvPr/>
        </p:nvSpPr>
        <p:spPr>
          <a:xfrm>
            <a:off x="1340768" y="7740352"/>
            <a:ext cx="4392488" cy="3600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000" dirty="0" smtClean="0">
                <a:solidFill>
                  <a:schemeClr val="tx1"/>
                </a:solidFill>
              </a:rPr>
              <a:t>手続きは非常に簡単で、当社にお申込書をご提出いただくだけです。</a:t>
            </a:r>
            <a:endParaRPr kumimoji="1" lang="en-US" altLang="ja-JP" sz="1000" dirty="0" smtClean="0">
              <a:solidFill>
                <a:schemeClr val="tx1"/>
              </a:solidFill>
            </a:endParaRPr>
          </a:p>
          <a:p>
            <a:r>
              <a:rPr lang="ja-JP" altLang="en-US" sz="1000" dirty="0" smtClean="0">
                <a:solidFill>
                  <a:schemeClr val="tx1"/>
                </a:solidFill>
              </a:rPr>
              <a:t>導入費用や審査費用などは一切必要ございません。</a:t>
            </a:r>
            <a:endParaRPr kumimoji="1" lang="ja-JP" altLang="en-US" sz="1000" dirty="0">
              <a:solidFill>
                <a:schemeClr val="tx1"/>
              </a:solidFill>
            </a:endParaRPr>
          </a:p>
        </p:txBody>
      </p:sp>
      <p:sp>
        <p:nvSpPr>
          <p:cNvPr id="66" name="テキスト ボックス 65"/>
          <p:cNvSpPr txBox="1"/>
          <p:nvPr/>
        </p:nvSpPr>
        <p:spPr>
          <a:xfrm>
            <a:off x="1309022" y="6219473"/>
            <a:ext cx="4326826" cy="584775"/>
          </a:xfrm>
          <a:prstGeom prst="rect">
            <a:avLst/>
          </a:prstGeom>
          <a:noFill/>
        </p:spPr>
        <p:txBody>
          <a:bodyPr wrap="none" rtlCol="0">
            <a:spAutoFit/>
          </a:bodyPr>
          <a:lstStyle/>
          <a:p>
            <a:r>
              <a:rPr lang="ja-JP" altLang="en-US" sz="1200" b="1" u="sng" dirty="0" smtClean="0"/>
              <a:t>その</a:t>
            </a:r>
            <a:r>
              <a:rPr lang="en-US" altLang="ja-JP" sz="1200" b="1" u="sng" dirty="0" smtClean="0"/>
              <a:t>2</a:t>
            </a:r>
            <a:r>
              <a:rPr lang="ja-JP" altLang="en-US" sz="1200" b="1" u="sng" dirty="0" err="1" smtClean="0"/>
              <a:t>．</a:t>
            </a:r>
            <a:r>
              <a:rPr lang="ja-JP" altLang="en-US" sz="1200" b="1" u="sng" dirty="0" smtClean="0"/>
              <a:t>決済方法は非常にシンプル！数秒で決済が完了します。</a:t>
            </a:r>
          </a:p>
          <a:p>
            <a:endParaRPr lang="en-US" altLang="ja-JP" sz="1000" dirty="0" smtClean="0"/>
          </a:p>
          <a:p>
            <a:r>
              <a:rPr lang="ja-JP" altLang="en-US" sz="1000" dirty="0" smtClean="0"/>
              <a:t>　</a:t>
            </a:r>
            <a:endParaRPr lang="en-US" altLang="ja-JP" sz="1000" dirty="0" smtClean="0"/>
          </a:p>
        </p:txBody>
      </p:sp>
      <p:sp>
        <p:nvSpPr>
          <p:cNvPr id="67" name="正方形/長方形 66"/>
          <p:cNvSpPr/>
          <p:nvPr/>
        </p:nvSpPr>
        <p:spPr>
          <a:xfrm>
            <a:off x="1340768" y="6444208"/>
            <a:ext cx="4392488" cy="5760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000" dirty="0" smtClean="0">
                <a:solidFill>
                  <a:schemeClr val="tx1"/>
                </a:solidFill>
              </a:rPr>
              <a:t>お客様がお持ちのスマートフォンに表示いただく</a:t>
            </a:r>
            <a:r>
              <a:rPr kumimoji="1" lang="en-US" altLang="ja-JP" sz="1000" dirty="0" smtClean="0">
                <a:solidFill>
                  <a:schemeClr val="tx1"/>
                </a:solidFill>
              </a:rPr>
              <a:t>QR</a:t>
            </a:r>
            <a:r>
              <a:rPr kumimoji="1" lang="ja-JP" altLang="en-US" sz="1000" dirty="0" smtClean="0">
                <a:solidFill>
                  <a:schemeClr val="tx1"/>
                </a:solidFill>
              </a:rPr>
              <a:t>コードをお店でご用意いただく</a:t>
            </a:r>
            <a:r>
              <a:rPr kumimoji="1" lang="en-US" altLang="ja-JP" sz="1000" dirty="0" err="1" smtClean="0">
                <a:solidFill>
                  <a:schemeClr val="tx1"/>
                </a:solidFill>
              </a:rPr>
              <a:t>iPad</a:t>
            </a:r>
            <a:r>
              <a:rPr kumimoji="1" lang="ja-JP" altLang="en-US" sz="1000" dirty="0" smtClean="0">
                <a:solidFill>
                  <a:schemeClr val="tx1"/>
                </a:solidFill>
              </a:rPr>
              <a:t>で読み込んでいただくだけで決済が完了します。</a:t>
            </a:r>
            <a:endParaRPr kumimoji="1" lang="en-US" altLang="ja-JP" sz="1000" dirty="0" smtClean="0">
              <a:solidFill>
                <a:schemeClr val="tx1"/>
              </a:solidFill>
            </a:endParaRPr>
          </a:p>
          <a:p>
            <a:r>
              <a:rPr lang="ja-JP" altLang="en-US" sz="1000" dirty="0" smtClean="0">
                <a:solidFill>
                  <a:schemeClr val="tx1"/>
                </a:solidFill>
              </a:rPr>
              <a:t>お客様へは決済通知が</a:t>
            </a:r>
            <a:r>
              <a:rPr lang="en-US" altLang="ja-JP" sz="1000" dirty="0" smtClean="0">
                <a:solidFill>
                  <a:schemeClr val="tx1"/>
                </a:solidFill>
              </a:rPr>
              <a:t>WeChat</a:t>
            </a:r>
            <a:r>
              <a:rPr lang="ja-JP" altLang="en-US" sz="1000" dirty="0" smtClean="0">
                <a:solidFill>
                  <a:schemeClr val="tx1"/>
                </a:solidFill>
              </a:rPr>
              <a:t>へ送られるため、ご確認も簡単です。</a:t>
            </a:r>
            <a:endParaRPr kumimoji="1" lang="ja-JP" altLang="en-US" sz="1000" dirty="0">
              <a:solidFill>
                <a:schemeClr val="tx1"/>
              </a:solidFill>
            </a:endParaRPr>
          </a:p>
        </p:txBody>
      </p:sp>
      <p:sp>
        <p:nvSpPr>
          <p:cNvPr id="68" name="正方形/長方形 67"/>
          <p:cNvSpPr/>
          <p:nvPr/>
        </p:nvSpPr>
        <p:spPr>
          <a:xfrm>
            <a:off x="5777880" y="7812360"/>
            <a:ext cx="1080120" cy="28803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200" dirty="0" smtClean="0">
                <a:solidFill>
                  <a:schemeClr val="tx1"/>
                </a:solidFill>
              </a:rPr>
              <a:t>詳細はこちら</a:t>
            </a:r>
            <a:endParaRPr kumimoji="1" lang="ja-JP" altLang="en-US" sz="1200" dirty="0">
              <a:solidFill>
                <a:schemeClr val="tx1"/>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2403648" y="251520"/>
            <a:ext cx="2232248"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smtClean="0">
                <a:solidFill>
                  <a:srgbClr val="FF0000"/>
                </a:solidFill>
              </a:rPr>
              <a:t>サービス画面</a:t>
            </a:r>
            <a:endParaRPr kumimoji="1" lang="ja-JP" altLang="en-US" dirty="0">
              <a:solidFill>
                <a:srgbClr val="FF0000"/>
              </a:solidFill>
            </a:endParaRPr>
          </a:p>
        </p:txBody>
      </p:sp>
      <p:sp>
        <p:nvSpPr>
          <p:cNvPr id="15" name="テキスト ボックス 14"/>
          <p:cNvSpPr txBox="1"/>
          <p:nvPr/>
        </p:nvSpPr>
        <p:spPr>
          <a:xfrm>
            <a:off x="548680" y="1691680"/>
            <a:ext cx="3783408" cy="400110"/>
          </a:xfrm>
          <a:prstGeom prst="rect">
            <a:avLst/>
          </a:prstGeom>
          <a:noFill/>
        </p:spPr>
        <p:txBody>
          <a:bodyPr wrap="none" rtlCol="0">
            <a:spAutoFit/>
          </a:bodyPr>
          <a:lstStyle/>
          <a:p>
            <a:r>
              <a:rPr kumimoji="1" lang="ja-JP" altLang="en-US" sz="2000" dirty="0" smtClean="0">
                <a:latin typeface="HGP創英角ｺﾞｼｯｸUB" pitchFamily="50" charset="-128"/>
                <a:ea typeface="HGP創英角ｺﾞｼｯｸUB" pitchFamily="50" charset="-128"/>
              </a:rPr>
              <a:t>≪</a:t>
            </a:r>
            <a:r>
              <a:rPr kumimoji="1" lang="en-US" altLang="ja-JP" sz="2000" dirty="0" smtClean="0">
                <a:latin typeface="HGP創英角ｺﾞｼｯｸUB" pitchFamily="50" charset="-128"/>
                <a:ea typeface="HGP創英角ｺﾞｼｯｸUB" pitchFamily="50" charset="-128"/>
              </a:rPr>
              <a:t>Merchant Support</a:t>
            </a:r>
            <a:r>
              <a:rPr kumimoji="1" lang="ja-JP" altLang="en-US" sz="2000" dirty="0" smtClean="0">
                <a:latin typeface="HGP創英角ｺﾞｼｯｸUB" pitchFamily="50" charset="-128"/>
                <a:ea typeface="HGP創英角ｺﾞｼｯｸUB" pitchFamily="50" charset="-128"/>
              </a:rPr>
              <a:t>のサービス</a:t>
            </a:r>
            <a:r>
              <a:rPr lang="ja-JP" altLang="en-US" sz="2000" dirty="0" smtClean="0">
                <a:latin typeface="HGP創英角ｺﾞｼｯｸUB" pitchFamily="50" charset="-128"/>
                <a:ea typeface="HGP創英角ｺﾞｼｯｸUB" pitchFamily="50" charset="-128"/>
              </a:rPr>
              <a:t>≫</a:t>
            </a:r>
            <a:endParaRPr kumimoji="1" lang="ja-JP" altLang="en-US" sz="2000" dirty="0">
              <a:latin typeface="HGP創英角ｺﾞｼｯｸUB" pitchFamily="50" charset="-128"/>
              <a:ea typeface="HGP創英角ｺﾞｼｯｸUB" pitchFamily="50" charset="-128"/>
            </a:endParaRPr>
          </a:p>
        </p:txBody>
      </p:sp>
      <p:sp>
        <p:nvSpPr>
          <p:cNvPr id="16" name="正方形/長方形 15"/>
          <p:cNvSpPr/>
          <p:nvPr/>
        </p:nvSpPr>
        <p:spPr>
          <a:xfrm>
            <a:off x="44624" y="5076056"/>
            <a:ext cx="1152128" cy="36004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900" dirty="0" smtClean="0">
                <a:solidFill>
                  <a:schemeClr val="tx1"/>
                </a:solidFill>
                <a:latin typeface="+mn-ea"/>
              </a:rPr>
              <a:t>WeChat</a:t>
            </a:r>
            <a:r>
              <a:rPr lang="ja-JP" altLang="en-US" sz="900" dirty="0" smtClean="0">
                <a:solidFill>
                  <a:schemeClr val="tx1"/>
                </a:solidFill>
                <a:latin typeface="+mn-ea"/>
              </a:rPr>
              <a:t> </a:t>
            </a:r>
            <a:r>
              <a:rPr lang="en-US" altLang="ja-JP" sz="900" dirty="0" smtClean="0">
                <a:solidFill>
                  <a:schemeClr val="tx1"/>
                </a:solidFill>
                <a:latin typeface="+mn-ea"/>
              </a:rPr>
              <a:t>Pay</a:t>
            </a:r>
            <a:endParaRPr kumimoji="1" lang="ja-JP" altLang="en-US" sz="900" dirty="0">
              <a:solidFill>
                <a:schemeClr val="tx1"/>
              </a:solidFill>
              <a:latin typeface="+mn-ea"/>
            </a:endParaRPr>
          </a:p>
        </p:txBody>
      </p:sp>
      <p:sp>
        <p:nvSpPr>
          <p:cNvPr id="17" name="正方形/長方形 16"/>
          <p:cNvSpPr/>
          <p:nvPr/>
        </p:nvSpPr>
        <p:spPr>
          <a:xfrm>
            <a:off x="44624" y="6300316"/>
            <a:ext cx="1152128" cy="72008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800" dirty="0" smtClean="0">
                <a:solidFill>
                  <a:schemeClr val="tx1"/>
                </a:solidFill>
                <a:latin typeface="+mn-ea"/>
              </a:rPr>
              <a:t>WeChat</a:t>
            </a:r>
            <a:r>
              <a:rPr kumimoji="1" lang="ja-JP" altLang="en-US" sz="800" dirty="0" smtClean="0">
                <a:solidFill>
                  <a:schemeClr val="tx1"/>
                </a:solidFill>
                <a:latin typeface="+mn-ea"/>
              </a:rPr>
              <a:t>広告</a:t>
            </a:r>
            <a:endParaRPr kumimoji="1" lang="en-US" altLang="ja-JP" sz="800" dirty="0" smtClean="0">
              <a:solidFill>
                <a:schemeClr val="tx1"/>
              </a:solidFill>
              <a:latin typeface="+mn-ea"/>
            </a:endParaRPr>
          </a:p>
          <a:p>
            <a:r>
              <a:rPr kumimoji="1" lang="ja-JP" altLang="en-US" sz="800" dirty="0" smtClean="0">
                <a:solidFill>
                  <a:schemeClr val="tx1"/>
                </a:solidFill>
                <a:latin typeface="+mn-ea"/>
              </a:rPr>
              <a:t>        プロモーション</a:t>
            </a:r>
            <a:endParaRPr kumimoji="1" lang="en-US" altLang="ja-JP" sz="800" dirty="0" smtClean="0">
              <a:solidFill>
                <a:schemeClr val="tx1"/>
              </a:solidFill>
              <a:latin typeface="+mn-ea"/>
            </a:endParaRPr>
          </a:p>
          <a:p>
            <a:r>
              <a:rPr lang="en-US" altLang="ja-JP" sz="800" dirty="0" smtClean="0">
                <a:solidFill>
                  <a:schemeClr val="tx1"/>
                </a:solidFill>
                <a:latin typeface="+mn-ea"/>
              </a:rPr>
              <a:t>(</a:t>
            </a:r>
            <a:r>
              <a:rPr lang="ja-JP" altLang="en-US" sz="700" dirty="0" smtClean="0">
                <a:solidFill>
                  <a:schemeClr val="tx1"/>
                </a:solidFill>
                <a:latin typeface="+mn-ea"/>
              </a:rPr>
              <a:t>公式アカウント作成</a:t>
            </a:r>
            <a:r>
              <a:rPr lang="en-US" altLang="ja-JP" sz="800" dirty="0" smtClean="0">
                <a:solidFill>
                  <a:schemeClr val="tx1"/>
                </a:solidFill>
                <a:latin typeface="+mn-ea"/>
              </a:rPr>
              <a:t>)</a:t>
            </a:r>
            <a:endParaRPr kumimoji="1" lang="ja-JP" altLang="en-US" sz="800" dirty="0">
              <a:solidFill>
                <a:schemeClr val="tx1"/>
              </a:solidFill>
              <a:latin typeface="+mn-ea"/>
            </a:endParaRPr>
          </a:p>
        </p:txBody>
      </p:sp>
      <p:sp>
        <p:nvSpPr>
          <p:cNvPr id="18" name="正方形/長方形 17"/>
          <p:cNvSpPr/>
          <p:nvPr/>
        </p:nvSpPr>
        <p:spPr>
          <a:xfrm>
            <a:off x="44624" y="2123728"/>
            <a:ext cx="1152128" cy="50405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900" dirty="0" smtClean="0">
                <a:solidFill>
                  <a:schemeClr val="tx1"/>
                </a:solidFill>
                <a:latin typeface="+mn-ea"/>
              </a:rPr>
              <a:t>クレジットカード</a:t>
            </a:r>
            <a:r>
              <a:rPr lang="ja-JP" altLang="en-US" sz="900" dirty="0" smtClean="0">
                <a:solidFill>
                  <a:schemeClr val="tx1"/>
                </a:solidFill>
                <a:latin typeface="+mn-ea"/>
              </a:rPr>
              <a:t>決済</a:t>
            </a:r>
            <a:endParaRPr kumimoji="1" lang="en-US" altLang="ja-JP" sz="900" dirty="0" smtClean="0">
              <a:solidFill>
                <a:schemeClr val="tx1"/>
              </a:solidFill>
              <a:latin typeface="+mn-ea"/>
            </a:endParaRPr>
          </a:p>
          <a:p>
            <a:r>
              <a:rPr lang="ja-JP" altLang="en-US" sz="900" dirty="0" smtClean="0">
                <a:solidFill>
                  <a:schemeClr val="tx1"/>
                </a:solidFill>
                <a:latin typeface="+mn-ea"/>
              </a:rPr>
              <a:t>（早期）</a:t>
            </a:r>
            <a:r>
              <a:rPr kumimoji="1" lang="ja-JP" altLang="en-US" sz="900" dirty="0" smtClean="0">
                <a:solidFill>
                  <a:schemeClr val="tx1"/>
                </a:solidFill>
                <a:latin typeface="+mn-ea"/>
              </a:rPr>
              <a:t>＜店舗＞</a:t>
            </a:r>
            <a:endParaRPr kumimoji="1" lang="ja-JP" altLang="en-US" sz="900" dirty="0">
              <a:solidFill>
                <a:schemeClr val="tx1"/>
              </a:solidFill>
              <a:latin typeface="+mn-ea"/>
            </a:endParaRPr>
          </a:p>
        </p:txBody>
      </p:sp>
      <p:sp>
        <p:nvSpPr>
          <p:cNvPr id="19" name="正方形/長方形 18"/>
          <p:cNvSpPr/>
          <p:nvPr/>
        </p:nvSpPr>
        <p:spPr>
          <a:xfrm>
            <a:off x="44624" y="3563888"/>
            <a:ext cx="1152128" cy="57606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900" dirty="0" smtClean="0">
                <a:solidFill>
                  <a:schemeClr val="tx1"/>
                </a:solidFill>
                <a:latin typeface="+mn-ea"/>
              </a:rPr>
              <a:t>クレジットカード</a:t>
            </a:r>
            <a:r>
              <a:rPr lang="ja-JP" altLang="en-US" sz="900" dirty="0" smtClean="0">
                <a:solidFill>
                  <a:schemeClr val="tx1"/>
                </a:solidFill>
                <a:latin typeface="+mn-ea"/>
              </a:rPr>
              <a:t>決済</a:t>
            </a:r>
            <a:endParaRPr kumimoji="1" lang="en-US" altLang="ja-JP" sz="900" dirty="0" smtClean="0">
              <a:solidFill>
                <a:schemeClr val="tx1"/>
              </a:solidFill>
              <a:latin typeface="+mn-ea"/>
            </a:endParaRPr>
          </a:p>
          <a:p>
            <a:r>
              <a:rPr lang="ja-JP" altLang="en-US" sz="900" dirty="0" smtClean="0">
                <a:solidFill>
                  <a:schemeClr val="tx1"/>
                </a:solidFill>
                <a:latin typeface="+mn-ea"/>
              </a:rPr>
              <a:t>（早期）</a:t>
            </a:r>
            <a:r>
              <a:rPr kumimoji="1" lang="ja-JP" altLang="en-US" sz="900" dirty="0" smtClean="0">
                <a:solidFill>
                  <a:schemeClr val="tx1"/>
                </a:solidFill>
                <a:latin typeface="+mn-ea"/>
              </a:rPr>
              <a:t>＜</a:t>
            </a:r>
            <a:r>
              <a:rPr lang="en-US" altLang="ja-JP" sz="900" dirty="0" smtClean="0">
                <a:solidFill>
                  <a:schemeClr val="tx1"/>
                </a:solidFill>
                <a:latin typeface="+mn-ea"/>
              </a:rPr>
              <a:t>WEB</a:t>
            </a:r>
            <a:r>
              <a:rPr kumimoji="1" lang="ja-JP" altLang="en-US" sz="900" dirty="0" smtClean="0">
                <a:solidFill>
                  <a:schemeClr val="tx1"/>
                </a:solidFill>
                <a:latin typeface="+mn-ea"/>
              </a:rPr>
              <a:t>＞</a:t>
            </a:r>
            <a:endParaRPr kumimoji="1" lang="ja-JP" altLang="en-US" sz="900" dirty="0">
              <a:solidFill>
                <a:schemeClr val="tx1"/>
              </a:solidFill>
              <a:latin typeface="+mn-ea"/>
            </a:endParaRPr>
          </a:p>
        </p:txBody>
      </p:sp>
      <p:cxnSp>
        <p:nvCxnSpPr>
          <p:cNvPr id="24" name="直線コネクタ 23"/>
          <p:cNvCxnSpPr/>
          <p:nvPr/>
        </p:nvCxnSpPr>
        <p:spPr>
          <a:xfrm>
            <a:off x="260648" y="2123728"/>
            <a:ext cx="626469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線コネクタ 24"/>
          <p:cNvCxnSpPr/>
          <p:nvPr/>
        </p:nvCxnSpPr>
        <p:spPr>
          <a:xfrm>
            <a:off x="1196752" y="2195736"/>
            <a:ext cx="0" cy="640871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26" name="図表 25"/>
          <p:cNvGraphicFramePr/>
          <p:nvPr/>
        </p:nvGraphicFramePr>
        <p:xfrm>
          <a:off x="72008" y="1043608"/>
          <a:ext cx="6669360" cy="4320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2" name="グループ化 21"/>
          <p:cNvGrpSpPr/>
          <p:nvPr/>
        </p:nvGrpSpPr>
        <p:grpSpPr>
          <a:xfrm>
            <a:off x="2564904" y="251520"/>
            <a:ext cx="4711143" cy="677108"/>
            <a:chOff x="2564904" y="251520"/>
            <a:chExt cx="4711143" cy="677108"/>
          </a:xfrm>
        </p:grpSpPr>
        <p:sp>
          <p:nvSpPr>
            <p:cNvPr id="27" name="正方形/長方形 26"/>
            <p:cNvSpPr/>
            <p:nvPr/>
          </p:nvSpPr>
          <p:spPr>
            <a:xfrm>
              <a:off x="2564904" y="323528"/>
              <a:ext cx="792088" cy="28803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smtClean="0">
                  <a:solidFill>
                    <a:schemeClr val="tx1"/>
                  </a:solidFill>
                </a:rPr>
                <a:t>VISA</a:t>
              </a:r>
              <a:endParaRPr kumimoji="1" lang="ja-JP" altLang="en-US" sz="1600" dirty="0">
                <a:solidFill>
                  <a:schemeClr val="tx1"/>
                </a:solidFill>
              </a:endParaRPr>
            </a:p>
          </p:txBody>
        </p:sp>
        <p:sp>
          <p:nvSpPr>
            <p:cNvPr id="28" name="テキスト ボックス 27"/>
            <p:cNvSpPr txBox="1"/>
            <p:nvPr/>
          </p:nvSpPr>
          <p:spPr>
            <a:xfrm>
              <a:off x="5013176" y="251520"/>
              <a:ext cx="1844824" cy="677108"/>
            </a:xfrm>
            <a:prstGeom prst="rect">
              <a:avLst/>
            </a:prstGeom>
            <a:noFill/>
          </p:spPr>
          <p:txBody>
            <a:bodyPr wrap="square" rtlCol="0">
              <a:spAutoFit/>
            </a:bodyPr>
            <a:lstStyle/>
            <a:p>
              <a:r>
                <a:rPr kumimoji="1" lang="en-US" altLang="ja-JP" sz="1400" b="1" dirty="0" smtClean="0"/>
                <a:t>TEL </a:t>
              </a:r>
              <a:r>
                <a:rPr kumimoji="1" lang="ja-JP" altLang="en-US" sz="1400" b="1" dirty="0" smtClean="0"/>
                <a:t>　　</a:t>
              </a:r>
              <a:r>
                <a:rPr kumimoji="1" lang="en-US" altLang="ja-JP" sz="1400" b="1" dirty="0" smtClean="0"/>
                <a:t>03-6279-0521</a:t>
              </a:r>
            </a:p>
            <a:p>
              <a:r>
                <a:rPr lang="ja-JP" altLang="en-US" sz="1100" dirty="0" smtClean="0"/>
                <a:t>営業時間</a:t>
              </a:r>
              <a:r>
                <a:rPr lang="ja-JP" altLang="en-US" sz="1200" dirty="0" smtClean="0"/>
                <a:t>　</a:t>
              </a:r>
              <a:r>
                <a:rPr lang="ja-JP" altLang="en-US" sz="1100" dirty="0" smtClean="0"/>
                <a:t>平日</a:t>
              </a:r>
              <a:r>
                <a:rPr lang="en-US" altLang="ja-JP" sz="1200" dirty="0" smtClean="0"/>
                <a:t>9:00-17:00</a:t>
              </a:r>
            </a:p>
            <a:p>
              <a:endParaRPr kumimoji="1" lang="en-US" altLang="ja-JP" sz="1200" dirty="0" smtClean="0"/>
            </a:p>
          </p:txBody>
        </p:sp>
        <p:sp>
          <p:nvSpPr>
            <p:cNvPr id="29" name="正方形/長方形 28"/>
            <p:cNvSpPr/>
            <p:nvPr/>
          </p:nvSpPr>
          <p:spPr>
            <a:xfrm>
              <a:off x="3356992" y="323528"/>
              <a:ext cx="792088" cy="28589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000" dirty="0" smtClean="0">
                  <a:solidFill>
                    <a:schemeClr val="tx1"/>
                  </a:solidFill>
                </a:rPr>
                <a:t>MasterCard</a:t>
              </a:r>
              <a:endParaRPr kumimoji="1" lang="ja-JP" altLang="en-US" sz="1000" dirty="0">
                <a:solidFill>
                  <a:schemeClr val="tx1"/>
                </a:solidFill>
              </a:endParaRPr>
            </a:p>
          </p:txBody>
        </p:sp>
        <p:sp>
          <p:nvSpPr>
            <p:cNvPr id="30" name="正方形/長方形 29"/>
            <p:cNvSpPr/>
            <p:nvPr/>
          </p:nvSpPr>
          <p:spPr>
            <a:xfrm>
              <a:off x="4149080" y="323528"/>
              <a:ext cx="792088" cy="28589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smtClean="0">
                  <a:solidFill>
                    <a:schemeClr val="tx1"/>
                  </a:solidFill>
                </a:rPr>
                <a:t>銀聯</a:t>
              </a:r>
              <a:endParaRPr kumimoji="1" lang="ja-JP" altLang="en-US" sz="1600" dirty="0">
                <a:solidFill>
                  <a:schemeClr val="tx1"/>
                </a:solidFill>
              </a:endParaRPr>
            </a:p>
          </p:txBody>
        </p:sp>
        <p:sp>
          <p:nvSpPr>
            <p:cNvPr id="31" name="テキスト ボックス 30"/>
            <p:cNvSpPr txBox="1"/>
            <p:nvPr/>
          </p:nvSpPr>
          <p:spPr>
            <a:xfrm>
              <a:off x="5517232" y="637982"/>
              <a:ext cx="1758815" cy="261610"/>
            </a:xfrm>
            <a:prstGeom prst="rect">
              <a:avLst/>
            </a:prstGeom>
            <a:noFill/>
          </p:spPr>
          <p:txBody>
            <a:bodyPr wrap="square" rtlCol="0">
              <a:spAutoFit/>
            </a:bodyPr>
            <a:lstStyle/>
            <a:p>
              <a:r>
                <a:rPr kumimoji="1" lang="ja-JP" altLang="en-US" sz="1100" dirty="0" smtClean="0"/>
                <a:t>土・日・祝日　　休み</a:t>
              </a:r>
              <a:endParaRPr kumimoji="1" lang="en-US" altLang="ja-JP" sz="1100" dirty="0" smtClean="0"/>
            </a:p>
          </p:txBody>
        </p:sp>
      </p:grpSp>
      <p:graphicFrame>
        <p:nvGraphicFramePr>
          <p:cNvPr id="32" name="図表 31"/>
          <p:cNvGraphicFramePr/>
          <p:nvPr/>
        </p:nvGraphicFramePr>
        <p:xfrm>
          <a:off x="-27384" y="8928992"/>
          <a:ext cx="7101408" cy="25152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pSp>
        <p:nvGrpSpPr>
          <p:cNvPr id="3" name="グループ化 39"/>
          <p:cNvGrpSpPr/>
          <p:nvPr/>
        </p:nvGrpSpPr>
        <p:grpSpPr>
          <a:xfrm>
            <a:off x="-19368" y="8153236"/>
            <a:ext cx="2296240" cy="883260"/>
            <a:chOff x="0" y="5868144"/>
            <a:chExt cx="2566386" cy="883260"/>
          </a:xfrm>
        </p:grpSpPr>
        <p:sp>
          <p:nvSpPr>
            <p:cNvPr id="34" name="正方形/長方形 33"/>
            <p:cNvSpPr/>
            <p:nvPr/>
          </p:nvSpPr>
          <p:spPr>
            <a:xfrm>
              <a:off x="21647" y="5887308"/>
              <a:ext cx="1340767" cy="86409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000" dirty="0" smtClean="0">
                <a:solidFill>
                  <a:schemeClr val="tx1"/>
                </a:solidFill>
                <a:latin typeface="+mn-ea"/>
              </a:endParaRPr>
            </a:p>
            <a:p>
              <a:endParaRPr lang="en-US" altLang="ja-JP" sz="1000" dirty="0" smtClean="0">
                <a:solidFill>
                  <a:schemeClr val="tx1"/>
                </a:solidFill>
                <a:latin typeface="+mn-ea"/>
              </a:endParaRPr>
            </a:p>
          </p:txBody>
        </p:sp>
        <p:sp>
          <p:nvSpPr>
            <p:cNvPr id="35" name="テキスト ボックス 34"/>
            <p:cNvSpPr txBox="1"/>
            <p:nvPr/>
          </p:nvSpPr>
          <p:spPr>
            <a:xfrm>
              <a:off x="49522" y="5868144"/>
              <a:ext cx="1374509" cy="369332"/>
            </a:xfrm>
            <a:prstGeom prst="rect">
              <a:avLst/>
            </a:prstGeom>
            <a:noFill/>
          </p:spPr>
          <p:txBody>
            <a:bodyPr wrap="none" rtlCol="0">
              <a:spAutoFit/>
            </a:bodyPr>
            <a:lstStyle/>
            <a:p>
              <a:r>
                <a:rPr lang="ja-JP" altLang="en-US" sz="900" dirty="0" smtClean="0"/>
                <a:t>自動車関連業界</a:t>
              </a:r>
              <a:endParaRPr lang="en-US" altLang="ja-JP" sz="900" dirty="0" smtClean="0"/>
            </a:p>
            <a:p>
              <a:r>
                <a:rPr lang="ja-JP" altLang="en-US" sz="900" dirty="0" smtClean="0"/>
                <a:t>　　早期決済サービス</a:t>
              </a:r>
              <a:endParaRPr kumimoji="1" lang="ja-JP" altLang="en-US" sz="900" dirty="0"/>
            </a:p>
          </p:txBody>
        </p:sp>
        <p:sp>
          <p:nvSpPr>
            <p:cNvPr id="36" name="テキスト ボックス 35"/>
            <p:cNvSpPr txBox="1"/>
            <p:nvPr/>
          </p:nvSpPr>
          <p:spPr>
            <a:xfrm>
              <a:off x="0" y="6228184"/>
              <a:ext cx="2566386" cy="400110"/>
            </a:xfrm>
            <a:prstGeom prst="rect">
              <a:avLst/>
            </a:prstGeom>
            <a:noFill/>
          </p:spPr>
          <p:txBody>
            <a:bodyPr wrap="square" rtlCol="0">
              <a:spAutoFit/>
            </a:bodyPr>
            <a:lstStyle/>
            <a:p>
              <a:r>
                <a:rPr kumimoji="1" lang="en-US" altLang="ja-JP" sz="1000" dirty="0" smtClean="0">
                  <a:latin typeface="HGP創英角ｺﾞｼｯｸUB" pitchFamily="50" charset="-128"/>
                  <a:ea typeface="HGP創英角ｺﾞｼｯｸUB" pitchFamily="50" charset="-128"/>
                </a:rPr>
                <a:t>MS</a:t>
              </a:r>
              <a:r>
                <a:rPr kumimoji="1" lang="ja-JP" altLang="en-US" sz="1000" dirty="0" smtClean="0">
                  <a:latin typeface="HGP創英角ｺﾞｼｯｸUB" pitchFamily="50" charset="-128"/>
                  <a:ea typeface="HGP創英角ｺﾞｼｯｸUB" pitchFamily="50" charset="-128"/>
                </a:rPr>
                <a:t>カークレジット</a:t>
              </a:r>
              <a:endParaRPr kumimoji="1" lang="en-US" altLang="ja-JP" sz="1000" dirty="0" smtClean="0">
                <a:latin typeface="HGP創英角ｺﾞｼｯｸUB" pitchFamily="50" charset="-128"/>
                <a:ea typeface="HGP創英角ｺﾞｼｯｸUB" pitchFamily="50" charset="-128"/>
              </a:endParaRPr>
            </a:p>
            <a:p>
              <a:r>
                <a:rPr lang="ja-JP" altLang="en-US" sz="1000" dirty="0" smtClean="0">
                  <a:latin typeface="HGP創英角ｺﾞｼｯｸUB" pitchFamily="50" charset="-128"/>
                  <a:ea typeface="HGP創英角ｺﾞｼｯｸUB" pitchFamily="50" charset="-128"/>
                </a:rPr>
                <a:t>　　　　　　　株式会社</a:t>
              </a:r>
              <a:endParaRPr kumimoji="1" lang="ja-JP" altLang="en-US" sz="1000" dirty="0">
                <a:latin typeface="HGP創英角ｺﾞｼｯｸUB" pitchFamily="50" charset="-128"/>
                <a:ea typeface="HGP創英角ｺﾞｼｯｸUB" pitchFamily="50" charset="-128"/>
              </a:endParaRPr>
            </a:p>
          </p:txBody>
        </p:sp>
      </p:grpSp>
      <p:sp>
        <p:nvSpPr>
          <p:cNvPr id="39" name="テキスト ボックス 38"/>
          <p:cNvSpPr txBox="1"/>
          <p:nvPr/>
        </p:nvSpPr>
        <p:spPr>
          <a:xfrm>
            <a:off x="116632" y="149895"/>
            <a:ext cx="2808312" cy="461665"/>
          </a:xfrm>
          <a:prstGeom prst="rect">
            <a:avLst/>
          </a:prstGeom>
          <a:noFill/>
        </p:spPr>
        <p:txBody>
          <a:bodyPr wrap="square" rtlCol="0">
            <a:spAutoFit/>
          </a:bodyPr>
          <a:lstStyle/>
          <a:p>
            <a:r>
              <a:rPr kumimoji="1" lang="en-US" altLang="ja-JP" sz="2400" dirty="0" smtClean="0"/>
              <a:t>Merchant Support</a:t>
            </a:r>
            <a:endParaRPr kumimoji="1" lang="ja-JP" altLang="en-US" sz="2400" dirty="0"/>
          </a:p>
        </p:txBody>
      </p:sp>
      <p:sp>
        <p:nvSpPr>
          <p:cNvPr id="41" name="正方形/長方形 40"/>
          <p:cNvSpPr/>
          <p:nvPr/>
        </p:nvSpPr>
        <p:spPr>
          <a:xfrm>
            <a:off x="142160" y="2627784"/>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特徴・メリット</a:t>
            </a:r>
            <a:endParaRPr lang="en-US" altLang="ja-JP" sz="900" dirty="0" smtClean="0">
              <a:solidFill>
                <a:schemeClr val="tx1"/>
              </a:solidFill>
              <a:latin typeface="+mn-ea"/>
            </a:endParaRPr>
          </a:p>
        </p:txBody>
      </p:sp>
      <p:sp>
        <p:nvSpPr>
          <p:cNvPr id="42" name="正方形/長方形 41"/>
          <p:cNvSpPr/>
          <p:nvPr/>
        </p:nvSpPr>
        <p:spPr>
          <a:xfrm>
            <a:off x="142160" y="2843808"/>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700" dirty="0" smtClean="0">
                <a:solidFill>
                  <a:schemeClr val="tx1"/>
                </a:solidFill>
                <a:latin typeface="+mn-ea"/>
              </a:rPr>
              <a:t>サービス</a:t>
            </a:r>
            <a:r>
              <a:rPr lang="ja-JP" altLang="en-US" sz="900" dirty="0" smtClean="0">
                <a:solidFill>
                  <a:schemeClr val="tx1"/>
                </a:solidFill>
                <a:latin typeface="+mn-ea"/>
              </a:rPr>
              <a:t>の仕組み</a:t>
            </a:r>
            <a:endParaRPr lang="en-US" altLang="ja-JP" sz="900" dirty="0" smtClean="0">
              <a:solidFill>
                <a:schemeClr val="tx1"/>
              </a:solidFill>
              <a:latin typeface="+mn-ea"/>
            </a:endParaRPr>
          </a:p>
        </p:txBody>
      </p:sp>
      <p:sp>
        <p:nvSpPr>
          <p:cNvPr id="43" name="正方形/長方形 42"/>
          <p:cNvSpPr/>
          <p:nvPr/>
        </p:nvSpPr>
        <p:spPr>
          <a:xfrm>
            <a:off x="142160" y="3059832"/>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導入までの流れ</a:t>
            </a:r>
            <a:endParaRPr lang="en-US" altLang="ja-JP" sz="900" dirty="0" smtClean="0">
              <a:solidFill>
                <a:schemeClr val="tx1"/>
              </a:solidFill>
              <a:latin typeface="+mn-ea"/>
            </a:endParaRPr>
          </a:p>
        </p:txBody>
      </p:sp>
      <p:sp>
        <p:nvSpPr>
          <p:cNvPr id="44" name="正方形/長方形 43"/>
          <p:cNvSpPr/>
          <p:nvPr/>
        </p:nvSpPr>
        <p:spPr>
          <a:xfrm>
            <a:off x="142160" y="3275856"/>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900" dirty="0" smtClean="0">
                <a:solidFill>
                  <a:schemeClr val="tx1"/>
                </a:solidFill>
                <a:latin typeface="+mn-ea"/>
              </a:rPr>
              <a:t>FAQ</a:t>
            </a:r>
          </a:p>
        </p:txBody>
      </p:sp>
      <p:sp>
        <p:nvSpPr>
          <p:cNvPr id="46" name="正方形/長方形 45"/>
          <p:cNvSpPr/>
          <p:nvPr/>
        </p:nvSpPr>
        <p:spPr>
          <a:xfrm>
            <a:off x="142160" y="4139952"/>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特徴・メリット</a:t>
            </a:r>
            <a:endParaRPr lang="en-US" altLang="ja-JP" sz="900" dirty="0" smtClean="0">
              <a:solidFill>
                <a:schemeClr val="tx1"/>
              </a:solidFill>
              <a:latin typeface="+mn-ea"/>
            </a:endParaRPr>
          </a:p>
        </p:txBody>
      </p:sp>
      <p:sp>
        <p:nvSpPr>
          <p:cNvPr id="47" name="正方形/長方形 46"/>
          <p:cNvSpPr/>
          <p:nvPr/>
        </p:nvSpPr>
        <p:spPr>
          <a:xfrm>
            <a:off x="142160" y="4355976"/>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700" dirty="0" smtClean="0">
                <a:solidFill>
                  <a:schemeClr val="tx1"/>
                </a:solidFill>
                <a:latin typeface="+mn-ea"/>
              </a:rPr>
              <a:t>サービス</a:t>
            </a:r>
            <a:r>
              <a:rPr lang="ja-JP" altLang="en-US" sz="900" dirty="0" smtClean="0">
                <a:solidFill>
                  <a:schemeClr val="tx1"/>
                </a:solidFill>
                <a:latin typeface="+mn-ea"/>
              </a:rPr>
              <a:t>の仕組み</a:t>
            </a:r>
            <a:endParaRPr lang="en-US" altLang="ja-JP" sz="900" dirty="0" smtClean="0">
              <a:solidFill>
                <a:schemeClr val="tx1"/>
              </a:solidFill>
              <a:latin typeface="+mn-ea"/>
            </a:endParaRPr>
          </a:p>
        </p:txBody>
      </p:sp>
      <p:sp>
        <p:nvSpPr>
          <p:cNvPr id="48" name="正方形/長方形 47"/>
          <p:cNvSpPr/>
          <p:nvPr/>
        </p:nvSpPr>
        <p:spPr>
          <a:xfrm>
            <a:off x="142160" y="4572000"/>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導入までの流れ</a:t>
            </a:r>
            <a:endParaRPr lang="en-US" altLang="ja-JP" sz="900" dirty="0" smtClean="0">
              <a:solidFill>
                <a:schemeClr val="tx1"/>
              </a:solidFill>
              <a:latin typeface="+mn-ea"/>
            </a:endParaRPr>
          </a:p>
        </p:txBody>
      </p:sp>
      <p:sp>
        <p:nvSpPr>
          <p:cNvPr id="49" name="正方形/長方形 48"/>
          <p:cNvSpPr/>
          <p:nvPr/>
        </p:nvSpPr>
        <p:spPr>
          <a:xfrm>
            <a:off x="142160" y="4788024"/>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900" dirty="0" smtClean="0">
                <a:solidFill>
                  <a:schemeClr val="tx1"/>
                </a:solidFill>
                <a:latin typeface="+mn-ea"/>
              </a:rPr>
              <a:t>FAQ</a:t>
            </a:r>
          </a:p>
        </p:txBody>
      </p:sp>
      <p:sp>
        <p:nvSpPr>
          <p:cNvPr id="50" name="正方形/長方形 49"/>
          <p:cNvSpPr/>
          <p:nvPr/>
        </p:nvSpPr>
        <p:spPr>
          <a:xfrm>
            <a:off x="154860" y="5436096"/>
            <a:ext cx="1041292" cy="216024"/>
          </a:xfrm>
          <a:prstGeom prst="rect">
            <a:avLst/>
          </a:prstGeom>
          <a:solidFill>
            <a:srgbClr val="FFC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特徴・メリット</a:t>
            </a:r>
            <a:endParaRPr lang="en-US" altLang="ja-JP" sz="900" dirty="0" smtClean="0">
              <a:solidFill>
                <a:schemeClr val="tx1"/>
              </a:solidFill>
              <a:latin typeface="+mn-ea"/>
            </a:endParaRPr>
          </a:p>
        </p:txBody>
      </p:sp>
      <p:sp>
        <p:nvSpPr>
          <p:cNvPr id="51" name="正方形/長方形 50"/>
          <p:cNvSpPr/>
          <p:nvPr/>
        </p:nvSpPr>
        <p:spPr>
          <a:xfrm>
            <a:off x="142160" y="7020396"/>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800" dirty="0" smtClean="0">
                <a:solidFill>
                  <a:schemeClr val="tx1"/>
                </a:solidFill>
                <a:latin typeface="+mn-ea"/>
              </a:rPr>
              <a:t>特徴・メリット</a:t>
            </a:r>
            <a:endParaRPr lang="en-US" altLang="ja-JP" sz="800" dirty="0" smtClean="0">
              <a:solidFill>
                <a:schemeClr val="tx1"/>
              </a:solidFill>
              <a:latin typeface="+mn-ea"/>
            </a:endParaRPr>
          </a:p>
        </p:txBody>
      </p:sp>
      <p:sp>
        <p:nvSpPr>
          <p:cNvPr id="33" name="正方形/長方形 32"/>
          <p:cNvSpPr/>
          <p:nvPr/>
        </p:nvSpPr>
        <p:spPr>
          <a:xfrm>
            <a:off x="154732" y="5652120"/>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700" dirty="0" smtClean="0">
                <a:solidFill>
                  <a:schemeClr val="tx1"/>
                </a:solidFill>
                <a:latin typeface="+mn-ea"/>
              </a:rPr>
              <a:t>サービス</a:t>
            </a:r>
            <a:r>
              <a:rPr lang="ja-JP" altLang="en-US" sz="900" dirty="0" smtClean="0">
                <a:solidFill>
                  <a:schemeClr val="tx1"/>
                </a:solidFill>
                <a:latin typeface="+mn-ea"/>
              </a:rPr>
              <a:t>の仕組み</a:t>
            </a:r>
            <a:endParaRPr lang="en-US" altLang="ja-JP" sz="900" dirty="0" smtClean="0">
              <a:solidFill>
                <a:schemeClr val="tx1"/>
              </a:solidFill>
              <a:latin typeface="+mn-ea"/>
            </a:endParaRPr>
          </a:p>
        </p:txBody>
      </p:sp>
      <p:sp>
        <p:nvSpPr>
          <p:cNvPr id="37" name="正方形/長方形 36"/>
          <p:cNvSpPr/>
          <p:nvPr/>
        </p:nvSpPr>
        <p:spPr>
          <a:xfrm>
            <a:off x="154732" y="5868144"/>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導入までの流れ</a:t>
            </a:r>
            <a:endParaRPr lang="en-US" altLang="ja-JP" sz="900" dirty="0" smtClean="0">
              <a:solidFill>
                <a:schemeClr val="tx1"/>
              </a:solidFill>
              <a:latin typeface="+mn-ea"/>
            </a:endParaRPr>
          </a:p>
        </p:txBody>
      </p:sp>
      <p:sp>
        <p:nvSpPr>
          <p:cNvPr id="38" name="正方形/長方形 37"/>
          <p:cNvSpPr/>
          <p:nvPr/>
        </p:nvSpPr>
        <p:spPr>
          <a:xfrm>
            <a:off x="146952" y="6084168"/>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900" dirty="0" smtClean="0">
                <a:solidFill>
                  <a:schemeClr val="tx1"/>
                </a:solidFill>
                <a:latin typeface="+mn-ea"/>
              </a:rPr>
              <a:t>FAQ</a:t>
            </a:r>
          </a:p>
        </p:txBody>
      </p:sp>
      <p:sp>
        <p:nvSpPr>
          <p:cNvPr id="40" name="正方形/長方形 39"/>
          <p:cNvSpPr/>
          <p:nvPr/>
        </p:nvSpPr>
        <p:spPr>
          <a:xfrm>
            <a:off x="149812" y="7236420"/>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700" dirty="0" smtClean="0">
                <a:solidFill>
                  <a:schemeClr val="tx1"/>
                </a:solidFill>
                <a:latin typeface="+mn-ea"/>
              </a:rPr>
              <a:t>サービス</a:t>
            </a:r>
            <a:r>
              <a:rPr lang="ja-JP" altLang="en-US" sz="900" dirty="0" smtClean="0">
                <a:solidFill>
                  <a:schemeClr val="tx1"/>
                </a:solidFill>
                <a:latin typeface="+mn-ea"/>
              </a:rPr>
              <a:t>の仕組み</a:t>
            </a:r>
            <a:endParaRPr lang="en-US" altLang="ja-JP" sz="900" dirty="0" smtClean="0">
              <a:solidFill>
                <a:schemeClr val="tx1"/>
              </a:solidFill>
              <a:latin typeface="+mn-ea"/>
            </a:endParaRPr>
          </a:p>
        </p:txBody>
      </p:sp>
      <p:sp>
        <p:nvSpPr>
          <p:cNvPr id="45" name="正方形/長方形 44"/>
          <p:cNvSpPr/>
          <p:nvPr/>
        </p:nvSpPr>
        <p:spPr>
          <a:xfrm>
            <a:off x="149812" y="7452444"/>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導入までの流れ</a:t>
            </a:r>
            <a:endParaRPr lang="en-US" altLang="ja-JP" sz="900" dirty="0" smtClean="0">
              <a:solidFill>
                <a:schemeClr val="tx1"/>
              </a:solidFill>
              <a:latin typeface="+mn-ea"/>
            </a:endParaRPr>
          </a:p>
        </p:txBody>
      </p:sp>
      <p:sp>
        <p:nvSpPr>
          <p:cNvPr id="52" name="正方形/長方形 51"/>
          <p:cNvSpPr/>
          <p:nvPr/>
        </p:nvSpPr>
        <p:spPr>
          <a:xfrm>
            <a:off x="142032" y="7668468"/>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900" dirty="0" smtClean="0">
                <a:solidFill>
                  <a:schemeClr val="tx1"/>
                </a:solidFill>
                <a:latin typeface="+mn-ea"/>
              </a:rPr>
              <a:t>FAQ</a:t>
            </a:r>
          </a:p>
        </p:txBody>
      </p:sp>
      <p:sp>
        <p:nvSpPr>
          <p:cNvPr id="53" name="正方形/長方形 52"/>
          <p:cNvSpPr/>
          <p:nvPr/>
        </p:nvSpPr>
        <p:spPr>
          <a:xfrm>
            <a:off x="1268760" y="2987824"/>
            <a:ext cx="5517232" cy="307777"/>
          </a:xfrm>
          <a:prstGeom prst="rect">
            <a:avLst/>
          </a:prstGeom>
        </p:spPr>
        <p:txBody>
          <a:bodyPr wrap="square">
            <a:spAutoFit/>
          </a:bodyPr>
          <a:lstStyle/>
          <a:p>
            <a:r>
              <a:rPr lang="ja-JP" altLang="en-US" sz="1400" b="1" u="sng" dirty="0" smtClean="0"/>
              <a:t>その</a:t>
            </a:r>
            <a:r>
              <a:rPr lang="en-US" altLang="ja-JP" sz="1400" b="1" u="sng" dirty="0" smtClean="0"/>
              <a:t>1</a:t>
            </a:r>
            <a:r>
              <a:rPr lang="ja-JP" altLang="en-US" sz="1400" b="1" u="sng" dirty="0" err="1" smtClean="0"/>
              <a:t>．</a:t>
            </a:r>
            <a:r>
              <a:rPr lang="ja-JP" altLang="en-US" sz="1400" b="1" u="sng" dirty="0" smtClean="0"/>
              <a:t>中国人が日常的に利用している決済方法</a:t>
            </a:r>
          </a:p>
        </p:txBody>
      </p:sp>
      <p:sp>
        <p:nvSpPr>
          <p:cNvPr id="54" name="正方形/長方形 53"/>
          <p:cNvSpPr/>
          <p:nvPr/>
        </p:nvSpPr>
        <p:spPr>
          <a:xfrm>
            <a:off x="1415330" y="2195736"/>
            <a:ext cx="5184576" cy="720080"/>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テキスト ボックス 54"/>
          <p:cNvSpPr txBox="1"/>
          <p:nvPr/>
        </p:nvSpPr>
        <p:spPr>
          <a:xfrm>
            <a:off x="1415330" y="2195736"/>
            <a:ext cx="2687285" cy="630942"/>
          </a:xfrm>
          <a:prstGeom prst="rect">
            <a:avLst/>
          </a:prstGeom>
          <a:noFill/>
        </p:spPr>
        <p:txBody>
          <a:bodyPr wrap="square" rtlCol="0">
            <a:spAutoFit/>
          </a:bodyPr>
          <a:lstStyle/>
          <a:p>
            <a:pPr algn="ctr"/>
            <a:r>
              <a:rPr lang="en-US" altLang="ja-JP" sz="1100" dirty="0" smtClean="0"/>
              <a:t>WeChat Pay</a:t>
            </a:r>
            <a:endParaRPr lang="ja-JP" altLang="en-US" sz="1100" dirty="0" smtClean="0"/>
          </a:p>
          <a:p>
            <a:pPr algn="ctr"/>
            <a:r>
              <a:rPr lang="ja-JP" altLang="en-US" sz="2400" dirty="0" smtClean="0">
                <a:latin typeface="HGP創英角ｺﾞｼｯｸUB" pitchFamily="50" charset="-128"/>
                <a:ea typeface="HGP創英角ｺﾞｼｯｸUB" pitchFamily="50" charset="-128"/>
              </a:rPr>
              <a:t>特徴・メリット</a:t>
            </a:r>
          </a:p>
        </p:txBody>
      </p:sp>
      <p:sp>
        <p:nvSpPr>
          <p:cNvPr id="56" name="フリーフォーム 55"/>
          <p:cNvSpPr/>
          <p:nvPr/>
        </p:nvSpPr>
        <p:spPr>
          <a:xfrm>
            <a:off x="5688516" y="2195736"/>
            <a:ext cx="930876" cy="387179"/>
          </a:xfrm>
          <a:custGeom>
            <a:avLst/>
            <a:gdLst>
              <a:gd name="connsiteX0" fmla="*/ 0 w 930876"/>
              <a:gd name="connsiteY0" fmla="*/ 0 h 387179"/>
              <a:gd name="connsiteX1" fmla="*/ 494270 w 930876"/>
              <a:gd name="connsiteY1" fmla="*/ 111211 h 387179"/>
              <a:gd name="connsiteX2" fmla="*/ 864973 w 930876"/>
              <a:gd name="connsiteY2" fmla="*/ 345990 h 387179"/>
              <a:gd name="connsiteX3" fmla="*/ 889686 w 930876"/>
              <a:gd name="connsiteY3" fmla="*/ 358346 h 387179"/>
            </a:gdLst>
            <a:ahLst/>
            <a:cxnLst>
              <a:cxn ang="0">
                <a:pos x="connsiteX0" y="connsiteY0"/>
              </a:cxn>
              <a:cxn ang="0">
                <a:pos x="connsiteX1" y="connsiteY1"/>
              </a:cxn>
              <a:cxn ang="0">
                <a:pos x="connsiteX2" y="connsiteY2"/>
              </a:cxn>
              <a:cxn ang="0">
                <a:pos x="connsiteX3" y="connsiteY3"/>
              </a:cxn>
            </a:cxnLst>
            <a:rect l="l" t="t" r="r" b="b"/>
            <a:pathLst>
              <a:path w="930876" h="387179">
                <a:moveTo>
                  <a:pt x="0" y="0"/>
                </a:moveTo>
                <a:cubicBezTo>
                  <a:pt x="175054" y="26773"/>
                  <a:pt x="350108" y="53546"/>
                  <a:pt x="494270" y="111211"/>
                </a:cubicBezTo>
                <a:cubicBezTo>
                  <a:pt x="638432" y="168876"/>
                  <a:pt x="799070" y="304801"/>
                  <a:pt x="864973" y="345990"/>
                </a:cubicBezTo>
                <a:cubicBezTo>
                  <a:pt x="930876" y="387179"/>
                  <a:pt x="910281" y="372762"/>
                  <a:pt x="889686" y="358346"/>
                </a:cubicBezTo>
              </a:path>
            </a:pathLst>
          </a:cu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57" name="フリーフォーム 56"/>
          <p:cNvSpPr/>
          <p:nvPr/>
        </p:nvSpPr>
        <p:spPr>
          <a:xfrm>
            <a:off x="5182168" y="2209288"/>
            <a:ext cx="1433383" cy="605482"/>
          </a:xfrm>
          <a:custGeom>
            <a:avLst/>
            <a:gdLst>
              <a:gd name="connsiteX0" fmla="*/ 0 w 1433383"/>
              <a:gd name="connsiteY0" fmla="*/ 0 h 605482"/>
              <a:gd name="connsiteX1" fmla="*/ 778475 w 1433383"/>
              <a:gd name="connsiteY1" fmla="*/ 234779 h 605482"/>
              <a:gd name="connsiteX2" fmla="*/ 1433383 w 1433383"/>
              <a:gd name="connsiteY2" fmla="*/ 605482 h 605482"/>
            </a:gdLst>
            <a:ahLst/>
            <a:cxnLst>
              <a:cxn ang="0">
                <a:pos x="connsiteX0" y="connsiteY0"/>
              </a:cxn>
              <a:cxn ang="0">
                <a:pos x="connsiteX1" y="connsiteY1"/>
              </a:cxn>
              <a:cxn ang="0">
                <a:pos x="connsiteX2" y="connsiteY2"/>
              </a:cxn>
            </a:cxnLst>
            <a:rect l="l" t="t" r="r" b="b"/>
            <a:pathLst>
              <a:path w="1433383" h="605482">
                <a:moveTo>
                  <a:pt x="0" y="0"/>
                </a:moveTo>
                <a:cubicBezTo>
                  <a:pt x="269789" y="66932"/>
                  <a:pt x="539578" y="133865"/>
                  <a:pt x="778475" y="234779"/>
                </a:cubicBezTo>
                <a:cubicBezTo>
                  <a:pt x="1017372" y="335693"/>
                  <a:pt x="1225377" y="470587"/>
                  <a:pt x="1433383" y="605482"/>
                </a:cubicBezTo>
              </a:path>
            </a:pathLst>
          </a:cu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cxnSp>
        <p:nvCxnSpPr>
          <p:cNvPr id="58" name="直線コネクタ 57"/>
          <p:cNvCxnSpPr/>
          <p:nvPr/>
        </p:nvCxnSpPr>
        <p:spPr>
          <a:xfrm>
            <a:off x="1415330" y="2195736"/>
            <a:ext cx="518457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59" name="正方形/長方形 58"/>
          <p:cNvSpPr/>
          <p:nvPr/>
        </p:nvSpPr>
        <p:spPr>
          <a:xfrm>
            <a:off x="1412776" y="3275856"/>
            <a:ext cx="5112568" cy="3168352"/>
          </a:xfrm>
          <a:prstGeom prst="rect">
            <a:avLst/>
          </a:prstGeom>
          <a:no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60" name="Picture 6" descr="C:\Users\Glinux\Desktop\Merchant Support\wechat logo2.jpg"/>
          <p:cNvPicPr>
            <a:picLocks noChangeAspect="1" noChangeArrowheads="1"/>
          </p:cNvPicPr>
          <p:nvPr/>
        </p:nvPicPr>
        <p:blipFill>
          <a:blip r:embed="rId12" cstate="print"/>
          <a:srcRect l="17115" t="10011" r="17114" b="10011"/>
          <a:stretch>
            <a:fillRect/>
          </a:stretch>
        </p:blipFill>
        <p:spPr bwMode="auto">
          <a:xfrm>
            <a:off x="1556792" y="3718143"/>
            <a:ext cx="1033512" cy="997873"/>
          </a:xfrm>
          <a:prstGeom prst="rect">
            <a:avLst/>
          </a:prstGeom>
          <a:noFill/>
        </p:spPr>
      </p:pic>
      <p:sp>
        <p:nvSpPr>
          <p:cNvPr id="61" name="正方形/長方形 60"/>
          <p:cNvSpPr/>
          <p:nvPr/>
        </p:nvSpPr>
        <p:spPr>
          <a:xfrm>
            <a:off x="2636912" y="3779912"/>
            <a:ext cx="3528392" cy="10801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dirty="0" smtClean="0">
                <a:solidFill>
                  <a:sysClr val="windowText" lastClr="000000"/>
                </a:solidFill>
              </a:rPr>
              <a:t>ユーザー数：約</a:t>
            </a:r>
            <a:r>
              <a:rPr kumimoji="1" lang="en-US" altLang="ja-JP" dirty="0" smtClean="0">
                <a:solidFill>
                  <a:sysClr val="windowText" lastClr="000000"/>
                </a:solidFill>
              </a:rPr>
              <a:t>8</a:t>
            </a:r>
            <a:r>
              <a:rPr kumimoji="1" lang="ja-JP" altLang="en-US" dirty="0" smtClean="0">
                <a:solidFill>
                  <a:sysClr val="windowText" lastClr="000000"/>
                </a:solidFill>
              </a:rPr>
              <a:t>億人</a:t>
            </a:r>
            <a:endParaRPr kumimoji="1" lang="en-US" altLang="ja-JP" dirty="0" smtClean="0">
              <a:solidFill>
                <a:sysClr val="windowText" lastClr="000000"/>
              </a:solidFill>
            </a:endParaRPr>
          </a:p>
          <a:p>
            <a:r>
              <a:rPr lang="ja-JP" altLang="en-US" dirty="0" smtClean="0">
                <a:solidFill>
                  <a:sysClr val="windowText" lastClr="000000"/>
                </a:solidFill>
              </a:rPr>
              <a:t>アクティブユーザー数：約</a:t>
            </a:r>
            <a:r>
              <a:rPr lang="en-US" altLang="ja-JP" dirty="0" smtClean="0">
                <a:solidFill>
                  <a:sysClr val="windowText" lastClr="000000"/>
                </a:solidFill>
              </a:rPr>
              <a:t>6.5</a:t>
            </a:r>
            <a:r>
              <a:rPr lang="ja-JP" altLang="en-US" dirty="0" smtClean="0">
                <a:solidFill>
                  <a:sysClr val="windowText" lastClr="000000"/>
                </a:solidFill>
              </a:rPr>
              <a:t>億人</a:t>
            </a:r>
            <a:endParaRPr lang="en-US" altLang="ja-JP" dirty="0" smtClean="0">
              <a:solidFill>
                <a:sysClr val="windowText" lastClr="000000"/>
              </a:solidFill>
            </a:endParaRPr>
          </a:p>
          <a:p>
            <a:r>
              <a:rPr kumimoji="1" lang="en-US" altLang="ja-JP" dirty="0" smtClean="0">
                <a:solidFill>
                  <a:sysClr val="windowText" lastClr="000000"/>
                </a:solidFill>
              </a:rPr>
              <a:t>1</a:t>
            </a:r>
            <a:r>
              <a:rPr kumimoji="1" lang="ja-JP" altLang="en-US" dirty="0" smtClean="0">
                <a:solidFill>
                  <a:sysClr val="windowText" lastClr="000000"/>
                </a:solidFill>
              </a:rPr>
              <a:t>日の平均利用時間：約</a:t>
            </a:r>
            <a:r>
              <a:rPr kumimoji="1" lang="en-US" altLang="ja-JP" dirty="0" smtClean="0">
                <a:solidFill>
                  <a:sysClr val="windowText" lastClr="000000"/>
                </a:solidFill>
              </a:rPr>
              <a:t>94</a:t>
            </a:r>
            <a:r>
              <a:rPr kumimoji="1" lang="ja-JP" altLang="en-US" dirty="0" smtClean="0">
                <a:solidFill>
                  <a:sysClr val="windowText" lastClr="000000"/>
                </a:solidFill>
              </a:rPr>
              <a:t>分</a:t>
            </a:r>
            <a:endParaRPr kumimoji="1" lang="en-US" altLang="ja-JP" dirty="0" smtClean="0">
              <a:solidFill>
                <a:sysClr val="windowText" lastClr="000000"/>
              </a:solidFill>
            </a:endParaRPr>
          </a:p>
          <a:p>
            <a:r>
              <a:rPr lang="en-US" altLang="ja-JP" dirty="0" smtClean="0">
                <a:solidFill>
                  <a:sysClr val="windowText" lastClr="000000"/>
                </a:solidFill>
              </a:rPr>
              <a:t>1</a:t>
            </a:r>
            <a:r>
              <a:rPr lang="ja-JP" altLang="en-US" dirty="0" smtClean="0">
                <a:solidFill>
                  <a:sysClr val="windowText" lastClr="000000"/>
                </a:solidFill>
              </a:rPr>
              <a:t>日の平均起動回数：約</a:t>
            </a:r>
            <a:r>
              <a:rPr lang="en-US" altLang="ja-JP" dirty="0" smtClean="0">
                <a:solidFill>
                  <a:sysClr val="windowText" lastClr="000000"/>
                </a:solidFill>
              </a:rPr>
              <a:t>11</a:t>
            </a:r>
            <a:r>
              <a:rPr lang="ja-JP" altLang="en-US" dirty="0" smtClean="0">
                <a:solidFill>
                  <a:sysClr val="windowText" lastClr="000000"/>
                </a:solidFill>
              </a:rPr>
              <a:t>回</a:t>
            </a:r>
            <a:endParaRPr kumimoji="1" lang="ja-JP" altLang="en-US" dirty="0">
              <a:solidFill>
                <a:sysClr val="windowText" lastClr="000000"/>
              </a:solidFill>
            </a:endParaRPr>
          </a:p>
        </p:txBody>
      </p:sp>
      <p:sp>
        <p:nvSpPr>
          <p:cNvPr id="62" name="正方形/長方形 61"/>
          <p:cNvSpPr/>
          <p:nvPr/>
        </p:nvSpPr>
        <p:spPr>
          <a:xfrm>
            <a:off x="5589240" y="4572000"/>
            <a:ext cx="1008112" cy="3600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800" dirty="0" smtClean="0">
                <a:solidFill>
                  <a:schemeClr val="tx1"/>
                </a:solidFill>
              </a:rPr>
              <a:t>（</a:t>
            </a:r>
            <a:r>
              <a:rPr kumimoji="1" lang="en-US" altLang="ja-JP" sz="800" dirty="0" smtClean="0">
                <a:solidFill>
                  <a:schemeClr val="tx1"/>
                </a:solidFill>
              </a:rPr>
              <a:t>2016</a:t>
            </a:r>
            <a:r>
              <a:rPr kumimoji="1" lang="ja-JP" altLang="en-US" sz="800" dirty="0" smtClean="0">
                <a:solidFill>
                  <a:schemeClr val="tx1"/>
                </a:solidFill>
              </a:rPr>
              <a:t>年</a:t>
            </a:r>
            <a:r>
              <a:rPr kumimoji="1" lang="en-US" altLang="ja-JP" sz="800" dirty="0" smtClean="0">
                <a:solidFill>
                  <a:schemeClr val="tx1"/>
                </a:solidFill>
              </a:rPr>
              <a:t>3</a:t>
            </a:r>
            <a:r>
              <a:rPr kumimoji="1" lang="ja-JP" altLang="en-US" sz="800" dirty="0" smtClean="0">
                <a:solidFill>
                  <a:schemeClr val="tx1"/>
                </a:solidFill>
              </a:rPr>
              <a:t>月時点）</a:t>
            </a:r>
            <a:endParaRPr kumimoji="1" lang="ja-JP" altLang="en-US" sz="800" dirty="0">
              <a:solidFill>
                <a:schemeClr val="tx1"/>
              </a:solidFill>
            </a:endParaRPr>
          </a:p>
        </p:txBody>
      </p:sp>
      <p:pic>
        <p:nvPicPr>
          <p:cNvPr id="63" name="Picture 8"/>
          <p:cNvPicPr>
            <a:picLocks noChangeAspect="1" noChangeArrowheads="1"/>
          </p:cNvPicPr>
          <p:nvPr/>
        </p:nvPicPr>
        <p:blipFill>
          <a:blip r:embed="rId13" cstate="print"/>
          <a:srcRect/>
          <a:stretch>
            <a:fillRect/>
          </a:stretch>
        </p:blipFill>
        <p:spPr bwMode="auto">
          <a:xfrm>
            <a:off x="1700808" y="5268077"/>
            <a:ext cx="792088" cy="672075"/>
          </a:xfrm>
          <a:prstGeom prst="rect">
            <a:avLst/>
          </a:prstGeom>
          <a:noFill/>
          <a:ln w="9525">
            <a:noFill/>
            <a:miter lim="800000"/>
            <a:headEnd/>
            <a:tailEnd/>
          </a:ln>
        </p:spPr>
      </p:pic>
      <p:sp>
        <p:nvSpPr>
          <p:cNvPr id="64" name="正方形/長方形 63"/>
          <p:cNvSpPr/>
          <p:nvPr/>
        </p:nvSpPr>
        <p:spPr>
          <a:xfrm>
            <a:off x="2636912" y="5220072"/>
            <a:ext cx="3888432" cy="10801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dirty="0" smtClean="0">
                <a:solidFill>
                  <a:sysClr val="windowText" lastClr="000000"/>
                </a:solidFill>
              </a:rPr>
              <a:t>WeChat Pay</a:t>
            </a:r>
            <a:r>
              <a:rPr lang="ja-JP" altLang="en-US" dirty="0" smtClean="0">
                <a:solidFill>
                  <a:sysClr val="windowText" lastClr="000000"/>
                </a:solidFill>
              </a:rPr>
              <a:t>ユーザー数：約</a:t>
            </a:r>
            <a:r>
              <a:rPr lang="en-US" altLang="ja-JP" dirty="0" smtClean="0">
                <a:solidFill>
                  <a:sysClr val="windowText" lastClr="000000"/>
                </a:solidFill>
              </a:rPr>
              <a:t>4</a:t>
            </a:r>
            <a:r>
              <a:rPr lang="ja-JP" altLang="en-US" dirty="0" smtClean="0">
                <a:solidFill>
                  <a:sysClr val="windowText" lastClr="000000"/>
                </a:solidFill>
              </a:rPr>
              <a:t>億人</a:t>
            </a:r>
            <a:endParaRPr lang="en-US" altLang="ja-JP" dirty="0" smtClean="0">
              <a:solidFill>
                <a:sysClr val="windowText" lastClr="000000"/>
              </a:solidFill>
            </a:endParaRPr>
          </a:p>
          <a:p>
            <a:r>
              <a:rPr kumimoji="1" lang="ja-JP" altLang="en-US" dirty="0" smtClean="0">
                <a:solidFill>
                  <a:sysClr val="windowText" lastClr="000000"/>
                </a:solidFill>
              </a:rPr>
              <a:t>導入店舗数：</a:t>
            </a:r>
            <a:r>
              <a:rPr kumimoji="1" lang="en-US" altLang="ja-JP" dirty="0" smtClean="0">
                <a:solidFill>
                  <a:sysClr val="windowText" lastClr="000000"/>
                </a:solidFill>
              </a:rPr>
              <a:t>100</a:t>
            </a:r>
            <a:r>
              <a:rPr kumimoji="1" lang="ja-JP" altLang="en-US" dirty="0" smtClean="0">
                <a:solidFill>
                  <a:sysClr val="windowText" lastClr="000000"/>
                </a:solidFill>
              </a:rPr>
              <a:t>万店舗以上</a:t>
            </a:r>
            <a:endParaRPr kumimoji="1" lang="en-US" altLang="ja-JP" dirty="0" smtClean="0">
              <a:solidFill>
                <a:sysClr val="windowText" lastClr="000000"/>
              </a:solidFill>
            </a:endParaRPr>
          </a:p>
          <a:p>
            <a:r>
              <a:rPr lang="ja-JP" altLang="en-US" dirty="0" smtClean="0">
                <a:solidFill>
                  <a:sysClr val="windowText" lastClr="000000"/>
                </a:solidFill>
              </a:rPr>
              <a:t>決済回数：</a:t>
            </a:r>
            <a:r>
              <a:rPr lang="en-US" altLang="ja-JP" dirty="0" smtClean="0">
                <a:solidFill>
                  <a:sysClr val="windowText" lastClr="000000"/>
                </a:solidFill>
              </a:rPr>
              <a:t>3,000</a:t>
            </a:r>
            <a:r>
              <a:rPr lang="ja-JP" altLang="en-US" dirty="0" smtClean="0">
                <a:solidFill>
                  <a:sysClr val="windowText" lastClr="000000"/>
                </a:solidFill>
              </a:rPr>
              <a:t>万回</a:t>
            </a:r>
            <a:r>
              <a:rPr lang="en-US" altLang="ja-JP" dirty="0" smtClean="0">
                <a:solidFill>
                  <a:sysClr val="windowText" lastClr="000000"/>
                </a:solidFill>
              </a:rPr>
              <a:t>/</a:t>
            </a:r>
            <a:r>
              <a:rPr lang="ja-JP" altLang="en-US" dirty="0" smtClean="0">
                <a:solidFill>
                  <a:sysClr val="windowText" lastClr="000000"/>
                </a:solidFill>
              </a:rPr>
              <a:t>日</a:t>
            </a:r>
            <a:endParaRPr lang="en-US" altLang="ja-JP" dirty="0" smtClean="0">
              <a:solidFill>
                <a:sysClr val="windowText" lastClr="000000"/>
              </a:solidFill>
            </a:endParaRPr>
          </a:p>
          <a:p>
            <a:r>
              <a:rPr kumimoji="1" lang="ja-JP" altLang="en-US" dirty="0" smtClean="0">
                <a:solidFill>
                  <a:sysClr val="windowText" lastClr="000000"/>
                </a:solidFill>
              </a:rPr>
              <a:t>決済額：</a:t>
            </a:r>
            <a:r>
              <a:rPr kumimoji="1" lang="en-US" altLang="ja-JP" dirty="0" smtClean="0">
                <a:solidFill>
                  <a:sysClr val="windowText" lastClr="000000"/>
                </a:solidFill>
              </a:rPr>
              <a:t>1,000</a:t>
            </a:r>
            <a:r>
              <a:rPr kumimoji="1" lang="ja-JP" altLang="en-US" dirty="0" smtClean="0">
                <a:solidFill>
                  <a:sysClr val="windowText" lastClr="000000"/>
                </a:solidFill>
              </a:rPr>
              <a:t>億円</a:t>
            </a:r>
            <a:r>
              <a:rPr kumimoji="1" lang="en-US" altLang="ja-JP" dirty="0" smtClean="0">
                <a:solidFill>
                  <a:sysClr val="windowText" lastClr="000000"/>
                </a:solidFill>
              </a:rPr>
              <a:t>/</a:t>
            </a:r>
            <a:r>
              <a:rPr kumimoji="1" lang="ja-JP" altLang="en-US" dirty="0" smtClean="0">
                <a:solidFill>
                  <a:sysClr val="windowText" lastClr="000000"/>
                </a:solidFill>
              </a:rPr>
              <a:t>日</a:t>
            </a:r>
            <a:endParaRPr kumimoji="1" lang="en-US" altLang="ja-JP" dirty="0" smtClean="0">
              <a:solidFill>
                <a:sysClr val="windowText" lastClr="000000"/>
              </a:solidFill>
            </a:endParaRPr>
          </a:p>
        </p:txBody>
      </p:sp>
      <p:sp>
        <p:nvSpPr>
          <p:cNvPr id="65" name="正方形/長方形 64"/>
          <p:cNvSpPr/>
          <p:nvPr/>
        </p:nvSpPr>
        <p:spPr>
          <a:xfrm>
            <a:off x="5589240" y="6012160"/>
            <a:ext cx="1008112" cy="3600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800" dirty="0" smtClean="0">
                <a:solidFill>
                  <a:schemeClr val="tx1"/>
                </a:solidFill>
              </a:rPr>
              <a:t>（</a:t>
            </a:r>
            <a:r>
              <a:rPr kumimoji="1" lang="en-US" altLang="ja-JP" sz="800" dirty="0" smtClean="0">
                <a:solidFill>
                  <a:schemeClr val="tx1"/>
                </a:solidFill>
              </a:rPr>
              <a:t>2016</a:t>
            </a:r>
            <a:r>
              <a:rPr kumimoji="1" lang="ja-JP" altLang="en-US" sz="800" dirty="0" smtClean="0">
                <a:solidFill>
                  <a:schemeClr val="tx1"/>
                </a:solidFill>
              </a:rPr>
              <a:t>年</a:t>
            </a:r>
            <a:r>
              <a:rPr kumimoji="1" lang="en-US" altLang="ja-JP" sz="800" dirty="0" smtClean="0">
                <a:solidFill>
                  <a:schemeClr val="tx1"/>
                </a:solidFill>
              </a:rPr>
              <a:t>3</a:t>
            </a:r>
            <a:r>
              <a:rPr kumimoji="1" lang="ja-JP" altLang="en-US" sz="800" dirty="0" smtClean="0">
                <a:solidFill>
                  <a:schemeClr val="tx1"/>
                </a:solidFill>
              </a:rPr>
              <a:t>月時点）</a:t>
            </a:r>
            <a:endParaRPr kumimoji="1" lang="ja-JP" altLang="en-US" sz="800" dirty="0">
              <a:solidFill>
                <a:schemeClr val="tx1"/>
              </a:solidFill>
            </a:endParaRPr>
          </a:p>
        </p:txBody>
      </p:sp>
      <p:sp>
        <p:nvSpPr>
          <p:cNvPr id="66" name="正方形/長方形 65"/>
          <p:cNvSpPr/>
          <p:nvPr/>
        </p:nvSpPr>
        <p:spPr>
          <a:xfrm>
            <a:off x="1472084" y="5940152"/>
            <a:ext cx="1296144" cy="3600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b="1" dirty="0" smtClean="0">
                <a:solidFill>
                  <a:schemeClr val="tx1"/>
                </a:solidFill>
              </a:rPr>
              <a:t>WeChat Pay</a:t>
            </a:r>
            <a:endParaRPr kumimoji="1" lang="ja-JP" altLang="en-US" sz="1400" b="1" dirty="0">
              <a:solidFill>
                <a:schemeClr val="tx1"/>
              </a:solidFill>
            </a:endParaRPr>
          </a:p>
        </p:txBody>
      </p:sp>
      <p:sp>
        <p:nvSpPr>
          <p:cNvPr id="67" name="正方形/長方形 66"/>
          <p:cNvSpPr/>
          <p:nvPr/>
        </p:nvSpPr>
        <p:spPr>
          <a:xfrm>
            <a:off x="1484784" y="4572000"/>
            <a:ext cx="1296144" cy="3600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b="1" dirty="0" smtClean="0">
                <a:solidFill>
                  <a:schemeClr val="tx1"/>
                </a:solidFill>
              </a:rPr>
              <a:t>WeChat SNS</a:t>
            </a:r>
            <a:endParaRPr kumimoji="1" lang="ja-JP" altLang="en-US" sz="1400" b="1" dirty="0">
              <a:solidFill>
                <a:schemeClr val="tx1"/>
              </a:solidFill>
            </a:endParaRPr>
          </a:p>
        </p:txBody>
      </p:sp>
      <p:sp>
        <p:nvSpPr>
          <p:cNvPr id="68" name="角丸四角形 67"/>
          <p:cNvSpPr/>
          <p:nvPr/>
        </p:nvSpPr>
        <p:spPr>
          <a:xfrm>
            <a:off x="1556792" y="3347864"/>
            <a:ext cx="2376264" cy="360040"/>
          </a:xfrm>
          <a:prstGeom prst="round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smtClean="0">
                <a:solidFill>
                  <a:schemeClr val="tx1"/>
                </a:solidFill>
              </a:rPr>
              <a:t>＜中国国内データ＞</a:t>
            </a:r>
            <a:endParaRPr kumimoji="1" lang="ja-JP" altLang="en-US" b="1" dirty="0">
              <a:solidFill>
                <a:schemeClr val="tx1"/>
              </a:solidFill>
            </a:endParaRPr>
          </a:p>
        </p:txBody>
      </p:sp>
      <p:sp>
        <p:nvSpPr>
          <p:cNvPr id="69" name="正方形/長方形 68"/>
          <p:cNvSpPr/>
          <p:nvPr/>
        </p:nvSpPr>
        <p:spPr>
          <a:xfrm>
            <a:off x="1340768" y="6372200"/>
            <a:ext cx="5256584" cy="100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200" dirty="0" smtClean="0">
                <a:solidFill>
                  <a:schemeClr val="tx1"/>
                </a:solidFill>
              </a:rPr>
              <a:t>上記のデータからも分かるように</a:t>
            </a:r>
            <a:r>
              <a:rPr kumimoji="1" lang="en-US" altLang="ja-JP" sz="1200" dirty="0" smtClean="0">
                <a:solidFill>
                  <a:schemeClr val="tx1"/>
                </a:solidFill>
              </a:rPr>
              <a:t>WeChat</a:t>
            </a:r>
            <a:r>
              <a:rPr lang="ja-JP" altLang="en-US" sz="1200" dirty="0" smtClean="0">
                <a:solidFill>
                  <a:schemeClr val="tx1"/>
                </a:solidFill>
              </a:rPr>
              <a:t> </a:t>
            </a:r>
            <a:r>
              <a:rPr lang="en-US" altLang="ja-JP" sz="1200" dirty="0" smtClean="0">
                <a:solidFill>
                  <a:schemeClr val="tx1"/>
                </a:solidFill>
              </a:rPr>
              <a:t>Pay</a:t>
            </a:r>
            <a:r>
              <a:rPr lang="ja-JP" altLang="en-US" sz="1200" dirty="0" smtClean="0">
                <a:solidFill>
                  <a:schemeClr val="tx1"/>
                </a:solidFill>
              </a:rPr>
              <a:t>は中国国民にとって日常になっています。中国からの旅行者が非常に多くなっている今日、中国人客の取り込みは企業様にとって共通の課題ではないでしょうか。</a:t>
            </a:r>
            <a:r>
              <a:rPr lang="en-US" altLang="ja-JP" sz="1200" dirty="0" smtClean="0">
                <a:solidFill>
                  <a:sysClr val="windowText" lastClr="000000"/>
                </a:solidFill>
              </a:rPr>
              <a:t> WeChat Pay</a:t>
            </a:r>
            <a:r>
              <a:rPr lang="ja-JP" altLang="en-US" sz="1200" dirty="0" smtClean="0">
                <a:solidFill>
                  <a:sysClr val="windowText" lastClr="000000"/>
                </a:solidFill>
              </a:rPr>
              <a:t>を導入することで</a:t>
            </a:r>
            <a:r>
              <a:rPr lang="ja-JP" altLang="en-US" sz="1200" dirty="0" smtClean="0">
                <a:solidFill>
                  <a:schemeClr val="tx1"/>
                </a:solidFill>
              </a:rPr>
              <a:t>、</a:t>
            </a:r>
            <a:endParaRPr lang="en-US" altLang="ja-JP" sz="1200" dirty="0" smtClean="0">
              <a:solidFill>
                <a:schemeClr val="tx1"/>
              </a:solidFill>
            </a:endParaRPr>
          </a:p>
          <a:p>
            <a:r>
              <a:rPr lang="ja-JP" altLang="en-US" sz="1200" dirty="0" smtClean="0">
                <a:solidFill>
                  <a:schemeClr val="tx1"/>
                </a:solidFill>
              </a:rPr>
              <a:t>お客様にお買い物をしやすい環境を整えることは</a:t>
            </a:r>
            <a:r>
              <a:rPr lang="en-US" altLang="ja-JP" sz="1200" dirty="0" smtClean="0">
                <a:solidFill>
                  <a:schemeClr val="tx1"/>
                </a:solidFill>
              </a:rPr>
              <a:t>1</a:t>
            </a:r>
            <a:r>
              <a:rPr lang="ja-JP" altLang="en-US" sz="1200" dirty="0" err="1" smtClean="0">
                <a:solidFill>
                  <a:schemeClr val="tx1"/>
                </a:solidFill>
              </a:rPr>
              <a:t>つの</a:t>
            </a:r>
            <a:r>
              <a:rPr lang="ja-JP" altLang="en-US" sz="1200" dirty="0" smtClean="0">
                <a:solidFill>
                  <a:schemeClr val="tx1"/>
                </a:solidFill>
              </a:rPr>
              <a:t>施策と言えます。</a:t>
            </a:r>
            <a:endParaRPr lang="en-US" altLang="ja-JP" sz="1200" dirty="0" smtClean="0">
              <a:solidFill>
                <a:sysClr val="windowText" lastClr="000000"/>
              </a:solidFill>
            </a:endParaRPr>
          </a:p>
        </p:txBody>
      </p:sp>
      <p:sp>
        <p:nvSpPr>
          <p:cNvPr id="70" name="正方形/長方形 69"/>
          <p:cNvSpPr/>
          <p:nvPr/>
        </p:nvSpPr>
        <p:spPr>
          <a:xfrm>
            <a:off x="1340768" y="7360567"/>
            <a:ext cx="5832648" cy="307777"/>
          </a:xfrm>
          <a:prstGeom prst="rect">
            <a:avLst/>
          </a:prstGeom>
        </p:spPr>
        <p:txBody>
          <a:bodyPr wrap="square">
            <a:spAutoFit/>
          </a:bodyPr>
          <a:lstStyle/>
          <a:p>
            <a:r>
              <a:rPr lang="ja-JP" altLang="en-US" sz="1400" b="1" u="sng" dirty="0" smtClean="0"/>
              <a:t>その</a:t>
            </a:r>
            <a:r>
              <a:rPr lang="en-US" altLang="ja-JP" sz="1400" b="1" u="sng" dirty="0" smtClean="0"/>
              <a:t>2</a:t>
            </a:r>
            <a:r>
              <a:rPr lang="ja-JP" altLang="en-US" sz="1400" b="1" u="sng" dirty="0" err="1" smtClean="0"/>
              <a:t>．</a:t>
            </a:r>
            <a:r>
              <a:rPr lang="ja-JP" altLang="en-US" sz="1400" b="1" u="sng" dirty="0" smtClean="0"/>
              <a:t>決済方法は非常にシンプル！数秒で決済が完了します。</a:t>
            </a:r>
          </a:p>
        </p:txBody>
      </p:sp>
      <p:pic>
        <p:nvPicPr>
          <p:cNvPr id="71" name="図 70" descr="3.png"/>
          <p:cNvPicPr>
            <a:picLocks noChangeAspect="1"/>
          </p:cNvPicPr>
          <p:nvPr/>
        </p:nvPicPr>
        <p:blipFill>
          <a:blip r:embed="rId14" cstate="print"/>
          <a:stretch>
            <a:fillRect/>
          </a:stretch>
        </p:blipFill>
        <p:spPr>
          <a:xfrm>
            <a:off x="1484784" y="8280049"/>
            <a:ext cx="1356996" cy="1809328"/>
          </a:xfrm>
          <a:prstGeom prst="rect">
            <a:avLst/>
          </a:prstGeom>
        </p:spPr>
      </p:pic>
      <p:pic>
        <p:nvPicPr>
          <p:cNvPr id="72" name="図 71" descr="４.png"/>
          <p:cNvPicPr>
            <a:picLocks noChangeAspect="1"/>
          </p:cNvPicPr>
          <p:nvPr/>
        </p:nvPicPr>
        <p:blipFill>
          <a:blip r:embed="rId15" cstate="print"/>
          <a:stretch>
            <a:fillRect/>
          </a:stretch>
        </p:blipFill>
        <p:spPr>
          <a:xfrm>
            <a:off x="3429000" y="8263279"/>
            <a:ext cx="1197320" cy="1859587"/>
          </a:xfrm>
          <a:prstGeom prst="rect">
            <a:avLst/>
          </a:prstGeom>
        </p:spPr>
      </p:pic>
      <p:pic>
        <p:nvPicPr>
          <p:cNvPr id="73" name="図 72" descr="６.png"/>
          <p:cNvPicPr>
            <a:picLocks noChangeAspect="1"/>
          </p:cNvPicPr>
          <p:nvPr/>
        </p:nvPicPr>
        <p:blipFill>
          <a:blip r:embed="rId16" cstate="print"/>
          <a:stretch>
            <a:fillRect/>
          </a:stretch>
        </p:blipFill>
        <p:spPr>
          <a:xfrm>
            <a:off x="5229200" y="8263279"/>
            <a:ext cx="1359725" cy="1798759"/>
          </a:xfrm>
          <a:prstGeom prst="rect">
            <a:avLst/>
          </a:prstGeom>
          <a:ln>
            <a:solidFill>
              <a:schemeClr val="bg2">
                <a:lumMod val="50000"/>
              </a:schemeClr>
            </a:solidFill>
          </a:ln>
        </p:spPr>
      </p:pic>
      <p:sp>
        <p:nvSpPr>
          <p:cNvPr id="74" name="テキスト ボックス 73"/>
          <p:cNvSpPr txBox="1"/>
          <p:nvPr/>
        </p:nvSpPr>
        <p:spPr>
          <a:xfrm>
            <a:off x="1556792" y="10135487"/>
            <a:ext cx="1227667" cy="769441"/>
          </a:xfrm>
          <a:prstGeom prst="rect">
            <a:avLst/>
          </a:prstGeom>
          <a:noFill/>
        </p:spPr>
        <p:txBody>
          <a:bodyPr wrap="square" rtlCol="0">
            <a:spAutoFit/>
          </a:bodyPr>
          <a:lstStyle/>
          <a:p>
            <a:r>
              <a:rPr lang="en-US" altLang="ja-JP" sz="1100" dirty="0" smtClean="0"/>
              <a:t>【</a:t>
            </a:r>
            <a:r>
              <a:rPr lang="ja-JP" altLang="en-US" sz="1100" dirty="0" smtClean="0"/>
              <a:t>店舗</a:t>
            </a:r>
            <a:r>
              <a:rPr lang="en-US" altLang="ja-JP" sz="1100" dirty="0" smtClean="0"/>
              <a:t>】</a:t>
            </a:r>
          </a:p>
          <a:p>
            <a:r>
              <a:rPr kumimoji="1" lang="ja-JP" altLang="en-US" sz="1100" dirty="0" smtClean="0"/>
              <a:t>決済アプリを起動し、取引金額を入力</a:t>
            </a:r>
            <a:endParaRPr kumimoji="1" lang="en-US" altLang="ja-JP" sz="1100" dirty="0" smtClean="0"/>
          </a:p>
        </p:txBody>
      </p:sp>
      <p:sp>
        <p:nvSpPr>
          <p:cNvPr id="75" name="正方形/長方形 74"/>
          <p:cNvSpPr/>
          <p:nvPr/>
        </p:nvSpPr>
        <p:spPr>
          <a:xfrm>
            <a:off x="3356992" y="10135487"/>
            <a:ext cx="1312333" cy="938719"/>
          </a:xfrm>
          <a:prstGeom prst="rect">
            <a:avLst/>
          </a:prstGeom>
        </p:spPr>
        <p:txBody>
          <a:bodyPr wrap="square">
            <a:spAutoFit/>
          </a:bodyPr>
          <a:lstStyle/>
          <a:p>
            <a:r>
              <a:rPr kumimoji="1" lang="en-US" altLang="ja-JP" sz="1100" dirty="0" smtClean="0"/>
              <a:t>【</a:t>
            </a:r>
            <a:r>
              <a:rPr lang="ja-JP" altLang="en-US" sz="1100" dirty="0" smtClean="0"/>
              <a:t>お客様</a:t>
            </a:r>
            <a:r>
              <a:rPr kumimoji="1" lang="en-US" altLang="ja-JP" sz="1100" dirty="0" smtClean="0"/>
              <a:t>】</a:t>
            </a:r>
            <a:endParaRPr lang="en-US" altLang="ja-JP" sz="1100" dirty="0"/>
          </a:p>
          <a:p>
            <a:r>
              <a:rPr kumimoji="1" lang="ja-JP" altLang="en-US" sz="1100" dirty="0" smtClean="0"/>
              <a:t>金額確認後、スマホにて、自身専用の</a:t>
            </a:r>
            <a:r>
              <a:rPr kumimoji="1" lang="en-US" altLang="ja-JP" sz="1100" dirty="0" smtClean="0"/>
              <a:t>WeChat</a:t>
            </a:r>
            <a:r>
              <a:rPr kumimoji="1" lang="ja-JP" altLang="en-US" sz="1100" dirty="0" smtClean="0"/>
              <a:t>決済の「</a:t>
            </a:r>
            <a:r>
              <a:rPr kumimoji="1" lang="en-US" altLang="ja-JP" sz="1100" dirty="0" smtClean="0"/>
              <a:t>QR</a:t>
            </a:r>
            <a:r>
              <a:rPr kumimoji="1" lang="ja-JP" altLang="en-US" sz="1100" dirty="0" smtClean="0"/>
              <a:t>コード」を表示</a:t>
            </a:r>
            <a:endParaRPr kumimoji="1" lang="en-US" altLang="ja-JP" sz="1100" dirty="0" smtClean="0"/>
          </a:p>
        </p:txBody>
      </p:sp>
      <p:sp>
        <p:nvSpPr>
          <p:cNvPr id="76" name="正方形/長方形 75"/>
          <p:cNvSpPr/>
          <p:nvPr/>
        </p:nvSpPr>
        <p:spPr>
          <a:xfrm>
            <a:off x="5229200" y="10063479"/>
            <a:ext cx="1439333" cy="1277273"/>
          </a:xfrm>
          <a:prstGeom prst="rect">
            <a:avLst/>
          </a:prstGeom>
        </p:spPr>
        <p:txBody>
          <a:bodyPr wrap="square">
            <a:spAutoFit/>
          </a:bodyPr>
          <a:lstStyle/>
          <a:p>
            <a:r>
              <a:rPr lang="en-US" altLang="ja-JP" sz="1100" dirty="0" smtClean="0"/>
              <a:t>【</a:t>
            </a:r>
            <a:r>
              <a:rPr lang="ja-JP" altLang="en-US" sz="1100" dirty="0" smtClean="0"/>
              <a:t>店舗</a:t>
            </a:r>
            <a:r>
              <a:rPr lang="en-US" altLang="ja-JP" sz="1100" dirty="0" smtClean="0"/>
              <a:t>】</a:t>
            </a:r>
          </a:p>
          <a:p>
            <a:r>
              <a:rPr lang="ja-JP" altLang="en-US" sz="1100" dirty="0" smtClean="0"/>
              <a:t>お客様の</a:t>
            </a:r>
            <a:r>
              <a:rPr lang="en-US" altLang="ja-JP" sz="1100" dirty="0" smtClean="0"/>
              <a:t>QR</a:t>
            </a:r>
            <a:r>
              <a:rPr lang="ja-JP" altLang="en-US" sz="1100" dirty="0" smtClean="0"/>
              <a:t>コードをスキャンし決済完了。</a:t>
            </a:r>
            <a:endParaRPr lang="en-US" altLang="ja-JP" sz="1100" dirty="0" smtClean="0"/>
          </a:p>
          <a:p>
            <a:r>
              <a:rPr kumimoji="1" lang="ja-JP" altLang="ja-JP" sz="1100" dirty="0" smtClean="0"/>
              <a:t>W</a:t>
            </a:r>
            <a:r>
              <a:rPr kumimoji="1" lang="en-US" altLang="ja-JP" sz="1100" dirty="0" err="1" smtClean="0"/>
              <a:t>eChat</a:t>
            </a:r>
            <a:r>
              <a:rPr kumimoji="1" lang="en-US" altLang="ja-JP" sz="1100" dirty="0" smtClean="0"/>
              <a:t>→</a:t>
            </a:r>
            <a:r>
              <a:rPr kumimoji="1" lang="ja-JP" altLang="en-US" sz="1100" dirty="0" smtClean="0"/>
              <a:t>決済代行会社を通じて、資金回収</a:t>
            </a:r>
            <a:endParaRPr kumimoji="1" lang="en-US" altLang="ja-JP" sz="1100" dirty="0" smtClean="0"/>
          </a:p>
          <a:p>
            <a:endParaRPr lang="ja-JP" altLang="ja-JP" sz="1100" dirty="0" smtClean="0"/>
          </a:p>
        </p:txBody>
      </p:sp>
      <p:sp>
        <p:nvSpPr>
          <p:cNvPr id="77" name="右矢印 76"/>
          <p:cNvSpPr/>
          <p:nvPr/>
        </p:nvSpPr>
        <p:spPr>
          <a:xfrm>
            <a:off x="4674509" y="8919577"/>
            <a:ext cx="338667" cy="351814"/>
          </a:xfrm>
          <a:prstGeom prst="rightArrow">
            <a:avLst/>
          </a:prstGeom>
          <a:no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78" name="右矢印 77"/>
          <p:cNvSpPr/>
          <p:nvPr/>
        </p:nvSpPr>
        <p:spPr>
          <a:xfrm>
            <a:off x="2924944" y="8919577"/>
            <a:ext cx="338667" cy="351814"/>
          </a:xfrm>
          <a:prstGeom prst="rightArrow">
            <a:avLst/>
          </a:prstGeom>
          <a:no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79" name="角丸四角形 78"/>
          <p:cNvSpPr/>
          <p:nvPr/>
        </p:nvSpPr>
        <p:spPr>
          <a:xfrm>
            <a:off x="1268760" y="7668344"/>
            <a:ext cx="5400600" cy="288032"/>
          </a:xfrm>
          <a:prstGeom prst="roundRect">
            <a:avLst/>
          </a:prstGeom>
          <a:solidFill>
            <a:schemeClr val="accent4">
              <a:lumMod val="40000"/>
              <a:lumOff val="60000"/>
            </a:schemeClr>
          </a:solidFill>
          <a:ln>
            <a:solidFill>
              <a:srgbClr val="009900"/>
            </a:solidFill>
            <a:prstDash val="solid"/>
          </a:ln>
        </p:spPr>
        <p:style>
          <a:lnRef idx="2">
            <a:schemeClr val="accent6"/>
          </a:lnRef>
          <a:fillRef idx="1">
            <a:schemeClr val="lt1"/>
          </a:fillRef>
          <a:effectRef idx="0">
            <a:schemeClr val="accent6"/>
          </a:effectRef>
          <a:fontRef idx="minor">
            <a:schemeClr val="dk1"/>
          </a:fontRef>
        </p:style>
        <p:txBody>
          <a:bodyPr rtlCol="0" anchor="ctr"/>
          <a:lstStyle/>
          <a:p>
            <a:r>
              <a:rPr lang="ja-JP" altLang="en-US" sz="1600" dirty="0" smtClean="0">
                <a:latin typeface="+mn-ea"/>
                <a:cs typeface="Meiryo UI" pitchFamily="50" charset="-128"/>
              </a:rPr>
              <a:t>わずか</a:t>
            </a:r>
            <a:r>
              <a:rPr lang="en-US" altLang="ja-JP" sz="1600" dirty="0" smtClean="0">
                <a:latin typeface="+mn-ea"/>
                <a:cs typeface="Meiryo UI" pitchFamily="50" charset="-128"/>
              </a:rPr>
              <a:t>3</a:t>
            </a:r>
            <a:r>
              <a:rPr lang="ja-JP" altLang="en-US" sz="1600" dirty="0" smtClean="0">
                <a:latin typeface="+mn-ea"/>
                <a:cs typeface="Meiryo UI" pitchFamily="50" charset="-128"/>
              </a:rPr>
              <a:t>つのステップで完了する非常に簡易な決済手段です</a:t>
            </a:r>
          </a:p>
        </p:txBody>
      </p:sp>
      <p:sp>
        <p:nvSpPr>
          <p:cNvPr id="80" name="正方形/長方形 79"/>
          <p:cNvSpPr/>
          <p:nvPr/>
        </p:nvSpPr>
        <p:spPr>
          <a:xfrm>
            <a:off x="1399084" y="7956376"/>
            <a:ext cx="5458916" cy="461665"/>
          </a:xfrm>
          <a:prstGeom prst="rect">
            <a:avLst/>
          </a:prstGeom>
        </p:spPr>
        <p:txBody>
          <a:bodyPr wrap="square">
            <a:spAutoFit/>
          </a:bodyPr>
          <a:lstStyle/>
          <a:p>
            <a:r>
              <a:rPr lang="ja-JP" altLang="en-US" sz="1200" dirty="0" smtClean="0"/>
              <a:t>お客様がお持ちのスマートフォンに表示いただく</a:t>
            </a:r>
            <a:r>
              <a:rPr lang="en-US" altLang="ja-JP" sz="1200" dirty="0" smtClean="0"/>
              <a:t>QR</a:t>
            </a:r>
            <a:r>
              <a:rPr lang="ja-JP" altLang="en-US" sz="1200" dirty="0" smtClean="0"/>
              <a:t>コードをお店でご用意いただく</a:t>
            </a:r>
            <a:r>
              <a:rPr lang="en-US" altLang="ja-JP" sz="1200" dirty="0" err="1" smtClean="0"/>
              <a:t>iPad</a:t>
            </a:r>
            <a:r>
              <a:rPr lang="ja-JP" altLang="en-US" sz="1200" dirty="0" smtClean="0"/>
              <a:t>で読み込んでいただくだけで決済が完了します。</a:t>
            </a:r>
            <a:endParaRPr lang="en-US" altLang="ja-JP" sz="1200" dirty="0" smtClean="0"/>
          </a:p>
        </p:txBody>
      </p:sp>
      <p:sp>
        <p:nvSpPr>
          <p:cNvPr id="81" name="正方形/長方形 80"/>
          <p:cNvSpPr/>
          <p:nvPr/>
        </p:nvSpPr>
        <p:spPr>
          <a:xfrm>
            <a:off x="1412776" y="11052720"/>
            <a:ext cx="2664512" cy="307777"/>
          </a:xfrm>
          <a:prstGeom prst="rect">
            <a:avLst/>
          </a:prstGeom>
        </p:spPr>
        <p:txBody>
          <a:bodyPr wrap="none">
            <a:spAutoFit/>
          </a:bodyPr>
          <a:lstStyle/>
          <a:p>
            <a:r>
              <a:rPr lang="ja-JP" altLang="en-US" sz="1400" b="1" u="sng" dirty="0" smtClean="0"/>
              <a:t>その</a:t>
            </a:r>
            <a:r>
              <a:rPr lang="en-US" altLang="ja-JP" sz="1400" b="1" u="sng" dirty="0" smtClean="0"/>
              <a:t>3</a:t>
            </a:r>
            <a:r>
              <a:rPr lang="ja-JP" altLang="en-US" sz="1400" b="1" u="sng" dirty="0" err="1" smtClean="0"/>
              <a:t>．</a:t>
            </a:r>
            <a:r>
              <a:rPr lang="ja-JP" altLang="en-US" sz="1400" b="1" u="sng" dirty="0" smtClean="0"/>
              <a:t>簡単手続きで手軽に導入</a:t>
            </a:r>
          </a:p>
        </p:txBody>
      </p:sp>
      <p:sp>
        <p:nvSpPr>
          <p:cNvPr id="82" name="正方形/長方形 81"/>
          <p:cNvSpPr/>
          <p:nvPr/>
        </p:nvSpPr>
        <p:spPr>
          <a:xfrm>
            <a:off x="1412776" y="11268744"/>
            <a:ext cx="5256584" cy="7920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200" dirty="0" smtClean="0">
                <a:solidFill>
                  <a:sysClr val="windowText" lastClr="000000"/>
                </a:solidFill>
              </a:rPr>
              <a:t>お申込に関しては当社に用紙を提出いただくだけで完了です。</a:t>
            </a:r>
            <a:endParaRPr lang="en-US" altLang="ja-JP" sz="1200" dirty="0" smtClean="0">
              <a:solidFill>
                <a:sysClr val="windowText" lastClr="000000"/>
              </a:solidFill>
            </a:endParaRPr>
          </a:p>
          <a:p>
            <a:r>
              <a:rPr lang="ja-JP" altLang="en-US" sz="1200" dirty="0" smtClean="0">
                <a:solidFill>
                  <a:sysClr val="windowText" lastClr="000000"/>
                </a:solidFill>
              </a:rPr>
              <a:t>手続きをワンストップでできる上に、費用もかかりません。お気軽にお問い合わせください。</a:t>
            </a:r>
            <a:endParaRPr lang="en-US" altLang="ja-JP" sz="1200" dirty="0" smtClean="0">
              <a:solidFill>
                <a:sysClr val="windowText" lastClr="000000"/>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2043608" y="251520"/>
            <a:ext cx="1368152"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smtClean="0">
                <a:solidFill>
                  <a:srgbClr val="FF0000"/>
                </a:solidFill>
              </a:rPr>
              <a:t>NEWS</a:t>
            </a:r>
            <a:r>
              <a:rPr lang="ja-JP" altLang="en-US" dirty="0" smtClean="0">
                <a:solidFill>
                  <a:srgbClr val="FF0000"/>
                </a:solidFill>
              </a:rPr>
              <a:t>画面</a:t>
            </a:r>
            <a:endParaRPr kumimoji="1" lang="ja-JP" altLang="en-US" dirty="0">
              <a:solidFill>
                <a:srgbClr val="FF0000"/>
              </a:solidFill>
            </a:endParaRPr>
          </a:p>
        </p:txBody>
      </p:sp>
      <p:sp>
        <p:nvSpPr>
          <p:cNvPr id="18" name="テキスト ボックス 17"/>
          <p:cNvSpPr txBox="1"/>
          <p:nvPr/>
        </p:nvSpPr>
        <p:spPr>
          <a:xfrm>
            <a:off x="692696" y="1435586"/>
            <a:ext cx="821059" cy="400110"/>
          </a:xfrm>
          <a:prstGeom prst="rect">
            <a:avLst/>
          </a:prstGeom>
          <a:noFill/>
        </p:spPr>
        <p:txBody>
          <a:bodyPr wrap="none" rtlCol="0">
            <a:spAutoFit/>
          </a:bodyPr>
          <a:lstStyle/>
          <a:p>
            <a:r>
              <a:rPr lang="en-US" altLang="ja-JP" sz="2000" dirty="0" smtClean="0">
                <a:latin typeface="HGP創英角ｺﾞｼｯｸUB" pitchFamily="50" charset="-128"/>
                <a:ea typeface="HGP創英角ｺﾞｼｯｸUB" pitchFamily="50" charset="-128"/>
              </a:rPr>
              <a:t>NEWS</a:t>
            </a:r>
            <a:endParaRPr kumimoji="1" lang="ja-JP" altLang="en-US" sz="2000" dirty="0">
              <a:latin typeface="HGP創英角ｺﾞｼｯｸUB" pitchFamily="50" charset="-128"/>
              <a:ea typeface="HGP創英角ｺﾞｼｯｸUB" pitchFamily="50" charset="-128"/>
            </a:endParaRPr>
          </a:p>
        </p:txBody>
      </p:sp>
      <p:cxnSp>
        <p:nvCxnSpPr>
          <p:cNvPr id="20" name="直線コネクタ 19"/>
          <p:cNvCxnSpPr/>
          <p:nvPr/>
        </p:nvCxnSpPr>
        <p:spPr>
          <a:xfrm>
            <a:off x="548680" y="2339752"/>
            <a:ext cx="583264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直線コネクタ 20"/>
          <p:cNvCxnSpPr/>
          <p:nvPr/>
        </p:nvCxnSpPr>
        <p:spPr>
          <a:xfrm>
            <a:off x="548680" y="3050831"/>
            <a:ext cx="583264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直線コネクタ 21"/>
          <p:cNvCxnSpPr/>
          <p:nvPr/>
        </p:nvCxnSpPr>
        <p:spPr>
          <a:xfrm>
            <a:off x="548680" y="3761910"/>
            <a:ext cx="583264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直線コネクタ 22"/>
          <p:cNvCxnSpPr/>
          <p:nvPr/>
        </p:nvCxnSpPr>
        <p:spPr>
          <a:xfrm>
            <a:off x="548680" y="4472989"/>
            <a:ext cx="583264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直線コネクタ 23"/>
          <p:cNvCxnSpPr/>
          <p:nvPr/>
        </p:nvCxnSpPr>
        <p:spPr>
          <a:xfrm>
            <a:off x="548680" y="5184068"/>
            <a:ext cx="583264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線コネクタ 24"/>
          <p:cNvCxnSpPr/>
          <p:nvPr/>
        </p:nvCxnSpPr>
        <p:spPr>
          <a:xfrm>
            <a:off x="548680" y="5895147"/>
            <a:ext cx="583264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直線コネクタ 25"/>
          <p:cNvCxnSpPr/>
          <p:nvPr/>
        </p:nvCxnSpPr>
        <p:spPr>
          <a:xfrm>
            <a:off x="548680" y="6606226"/>
            <a:ext cx="583264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直線コネクタ 26"/>
          <p:cNvCxnSpPr/>
          <p:nvPr/>
        </p:nvCxnSpPr>
        <p:spPr>
          <a:xfrm>
            <a:off x="548680" y="7317305"/>
            <a:ext cx="583264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直線コネクタ 27"/>
          <p:cNvCxnSpPr/>
          <p:nvPr/>
        </p:nvCxnSpPr>
        <p:spPr>
          <a:xfrm>
            <a:off x="548680" y="8028384"/>
            <a:ext cx="583264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テキスト ボックス 28"/>
          <p:cNvSpPr txBox="1"/>
          <p:nvPr/>
        </p:nvSpPr>
        <p:spPr>
          <a:xfrm>
            <a:off x="825980" y="1979712"/>
            <a:ext cx="5388013" cy="369332"/>
          </a:xfrm>
          <a:prstGeom prst="rect">
            <a:avLst/>
          </a:prstGeom>
          <a:noFill/>
        </p:spPr>
        <p:txBody>
          <a:bodyPr wrap="none" rtlCol="0">
            <a:spAutoFit/>
          </a:bodyPr>
          <a:lstStyle/>
          <a:p>
            <a:r>
              <a:rPr lang="en-US" altLang="ja-JP" dirty="0" smtClean="0">
                <a:latin typeface="HGP創英角ｺﾞｼｯｸUB" pitchFamily="50" charset="-128"/>
                <a:ea typeface="HGP創英角ｺﾞｼｯｸUB" pitchFamily="50" charset="-128"/>
              </a:rPr>
              <a:t>2016.2  WeChat</a:t>
            </a:r>
            <a:r>
              <a:rPr lang="ja-JP" altLang="en-US" dirty="0" smtClean="0">
                <a:latin typeface="HGP創英角ｺﾞｼｯｸUB" pitchFamily="50" charset="-128"/>
                <a:ea typeface="HGP創英角ｺﾞｼｯｸUB" pitchFamily="50" charset="-128"/>
              </a:rPr>
              <a:t>決済　日本正式パートナーとして認定</a:t>
            </a:r>
            <a:endParaRPr kumimoji="1" lang="ja-JP" altLang="en-US" dirty="0">
              <a:latin typeface="HGP創英角ｺﾞｼｯｸUB" pitchFamily="50" charset="-128"/>
              <a:ea typeface="HGP創英角ｺﾞｼｯｸUB" pitchFamily="50" charset="-128"/>
            </a:endParaRPr>
          </a:p>
        </p:txBody>
      </p:sp>
      <p:graphicFrame>
        <p:nvGraphicFramePr>
          <p:cNvPr id="30" name="図表 29"/>
          <p:cNvGraphicFramePr/>
          <p:nvPr/>
        </p:nvGraphicFramePr>
        <p:xfrm>
          <a:off x="72008" y="971600"/>
          <a:ext cx="6669360" cy="4320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19" name="グループ化 18"/>
          <p:cNvGrpSpPr/>
          <p:nvPr/>
        </p:nvGrpSpPr>
        <p:grpSpPr>
          <a:xfrm>
            <a:off x="2564904" y="251520"/>
            <a:ext cx="4711143" cy="677108"/>
            <a:chOff x="2564904" y="251520"/>
            <a:chExt cx="4711143" cy="677108"/>
          </a:xfrm>
        </p:grpSpPr>
        <p:sp>
          <p:nvSpPr>
            <p:cNvPr id="31" name="正方形/長方形 30"/>
            <p:cNvSpPr/>
            <p:nvPr/>
          </p:nvSpPr>
          <p:spPr>
            <a:xfrm>
              <a:off x="2564904" y="323528"/>
              <a:ext cx="792088" cy="28803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smtClean="0">
                  <a:solidFill>
                    <a:schemeClr val="tx1"/>
                  </a:solidFill>
                </a:rPr>
                <a:t>VISA</a:t>
              </a:r>
              <a:endParaRPr kumimoji="1" lang="ja-JP" altLang="en-US" sz="1600" dirty="0">
                <a:solidFill>
                  <a:schemeClr val="tx1"/>
                </a:solidFill>
              </a:endParaRPr>
            </a:p>
          </p:txBody>
        </p:sp>
        <p:sp>
          <p:nvSpPr>
            <p:cNvPr id="32" name="テキスト ボックス 31"/>
            <p:cNvSpPr txBox="1"/>
            <p:nvPr/>
          </p:nvSpPr>
          <p:spPr>
            <a:xfrm>
              <a:off x="5013176" y="251520"/>
              <a:ext cx="1844824" cy="677108"/>
            </a:xfrm>
            <a:prstGeom prst="rect">
              <a:avLst/>
            </a:prstGeom>
            <a:noFill/>
          </p:spPr>
          <p:txBody>
            <a:bodyPr wrap="square" rtlCol="0">
              <a:spAutoFit/>
            </a:bodyPr>
            <a:lstStyle/>
            <a:p>
              <a:r>
                <a:rPr kumimoji="1" lang="en-US" altLang="ja-JP" sz="1400" b="1" dirty="0" smtClean="0"/>
                <a:t>TEL </a:t>
              </a:r>
              <a:r>
                <a:rPr kumimoji="1" lang="ja-JP" altLang="en-US" sz="1400" b="1" dirty="0" smtClean="0"/>
                <a:t>　　</a:t>
              </a:r>
              <a:r>
                <a:rPr kumimoji="1" lang="en-US" altLang="ja-JP" sz="1400" b="1" dirty="0" smtClean="0"/>
                <a:t>03-6279-0521</a:t>
              </a:r>
            </a:p>
            <a:p>
              <a:r>
                <a:rPr lang="ja-JP" altLang="en-US" sz="1100" dirty="0" smtClean="0"/>
                <a:t>営業時間</a:t>
              </a:r>
              <a:r>
                <a:rPr lang="ja-JP" altLang="en-US" sz="1200" dirty="0" smtClean="0"/>
                <a:t>　</a:t>
              </a:r>
              <a:r>
                <a:rPr lang="ja-JP" altLang="en-US" sz="1100" dirty="0" smtClean="0"/>
                <a:t>平日</a:t>
              </a:r>
              <a:r>
                <a:rPr lang="en-US" altLang="ja-JP" sz="1200" dirty="0" smtClean="0"/>
                <a:t>9:00-17:00</a:t>
              </a:r>
            </a:p>
            <a:p>
              <a:endParaRPr kumimoji="1" lang="en-US" altLang="ja-JP" sz="1200" dirty="0" smtClean="0"/>
            </a:p>
          </p:txBody>
        </p:sp>
        <p:sp>
          <p:nvSpPr>
            <p:cNvPr id="33" name="正方形/長方形 32"/>
            <p:cNvSpPr/>
            <p:nvPr/>
          </p:nvSpPr>
          <p:spPr>
            <a:xfrm>
              <a:off x="3356992" y="323528"/>
              <a:ext cx="792088" cy="28589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000" dirty="0" smtClean="0">
                  <a:solidFill>
                    <a:schemeClr val="tx1"/>
                  </a:solidFill>
                </a:rPr>
                <a:t>MasterCard</a:t>
              </a:r>
              <a:endParaRPr kumimoji="1" lang="ja-JP" altLang="en-US" sz="1000" dirty="0">
                <a:solidFill>
                  <a:schemeClr val="tx1"/>
                </a:solidFill>
              </a:endParaRPr>
            </a:p>
          </p:txBody>
        </p:sp>
        <p:sp>
          <p:nvSpPr>
            <p:cNvPr id="34" name="正方形/長方形 33"/>
            <p:cNvSpPr/>
            <p:nvPr/>
          </p:nvSpPr>
          <p:spPr>
            <a:xfrm>
              <a:off x="4149080" y="323528"/>
              <a:ext cx="792088" cy="28589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smtClean="0">
                  <a:solidFill>
                    <a:schemeClr val="tx1"/>
                  </a:solidFill>
                </a:rPr>
                <a:t>銀聯</a:t>
              </a:r>
              <a:endParaRPr kumimoji="1" lang="ja-JP" altLang="en-US" sz="1600" dirty="0">
                <a:solidFill>
                  <a:schemeClr val="tx1"/>
                </a:solidFill>
              </a:endParaRPr>
            </a:p>
          </p:txBody>
        </p:sp>
        <p:sp>
          <p:nvSpPr>
            <p:cNvPr id="35" name="テキスト ボックス 34"/>
            <p:cNvSpPr txBox="1"/>
            <p:nvPr/>
          </p:nvSpPr>
          <p:spPr>
            <a:xfrm>
              <a:off x="5517232" y="637982"/>
              <a:ext cx="1758815" cy="261610"/>
            </a:xfrm>
            <a:prstGeom prst="rect">
              <a:avLst/>
            </a:prstGeom>
            <a:noFill/>
          </p:spPr>
          <p:txBody>
            <a:bodyPr wrap="square" rtlCol="0">
              <a:spAutoFit/>
            </a:bodyPr>
            <a:lstStyle/>
            <a:p>
              <a:r>
                <a:rPr kumimoji="1" lang="ja-JP" altLang="en-US" sz="1100" dirty="0" smtClean="0"/>
                <a:t>土・日・祝日　　休み</a:t>
              </a:r>
              <a:endParaRPr kumimoji="1" lang="en-US" altLang="ja-JP" sz="1100" dirty="0" smtClean="0"/>
            </a:p>
          </p:txBody>
        </p:sp>
      </p:grpSp>
      <p:graphicFrame>
        <p:nvGraphicFramePr>
          <p:cNvPr id="36" name="図表 35"/>
          <p:cNvGraphicFramePr/>
          <p:nvPr/>
        </p:nvGraphicFramePr>
        <p:xfrm>
          <a:off x="-27384" y="8928992"/>
          <a:ext cx="7101408" cy="25152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38" name="テキスト ボックス 37"/>
          <p:cNvSpPr txBox="1"/>
          <p:nvPr/>
        </p:nvSpPr>
        <p:spPr>
          <a:xfrm>
            <a:off x="116632" y="149895"/>
            <a:ext cx="2808312" cy="461665"/>
          </a:xfrm>
          <a:prstGeom prst="rect">
            <a:avLst/>
          </a:prstGeom>
          <a:noFill/>
        </p:spPr>
        <p:txBody>
          <a:bodyPr wrap="square" rtlCol="0">
            <a:spAutoFit/>
          </a:bodyPr>
          <a:lstStyle/>
          <a:p>
            <a:r>
              <a:rPr kumimoji="1" lang="en-US" altLang="ja-JP" sz="2400" dirty="0" smtClean="0"/>
              <a:t>Merchant Support</a:t>
            </a:r>
            <a:endParaRPr kumimoji="1" lang="ja-JP" altLang="en-US" sz="24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2403648" y="251520"/>
            <a:ext cx="2232248"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smtClean="0">
                <a:solidFill>
                  <a:srgbClr val="FF0000"/>
                </a:solidFill>
              </a:rPr>
              <a:t>サービス画面</a:t>
            </a:r>
            <a:endParaRPr kumimoji="1" lang="ja-JP" altLang="en-US" dirty="0">
              <a:solidFill>
                <a:srgbClr val="FF0000"/>
              </a:solidFill>
            </a:endParaRPr>
          </a:p>
        </p:txBody>
      </p:sp>
      <p:sp>
        <p:nvSpPr>
          <p:cNvPr id="15" name="テキスト ボックス 14"/>
          <p:cNvSpPr txBox="1"/>
          <p:nvPr/>
        </p:nvSpPr>
        <p:spPr>
          <a:xfrm>
            <a:off x="548680" y="1691680"/>
            <a:ext cx="3783408" cy="400110"/>
          </a:xfrm>
          <a:prstGeom prst="rect">
            <a:avLst/>
          </a:prstGeom>
          <a:noFill/>
        </p:spPr>
        <p:txBody>
          <a:bodyPr wrap="none" rtlCol="0">
            <a:spAutoFit/>
          </a:bodyPr>
          <a:lstStyle/>
          <a:p>
            <a:r>
              <a:rPr kumimoji="1" lang="ja-JP" altLang="en-US" sz="2000" dirty="0" smtClean="0">
                <a:latin typeface="HGP創英角ｺﾞｼｯｸUB" pitchFamily="50" charset="-128"/>
                <a:ea typeface="HGP創英角ｺﾞｼｯｸUB" pitchFamily="50" charset="-128"/>
              </a:rPr>
              <a:t>≪</a:t>
            </a:r>
            <a:r>
              <a:rPr kumimoji="1" lang="en-US" altLang="ja-JP" sz="2000" dirty="0" smtClean="0">
                <a:latin typeface="HGP創英角ｺﾞｼｯｸUB" pitchFamily="50" charset="-128"/>
                <a:ea typeface="HGP創英角ｺﾞｼｯｸUB" pitchFamily="50" charset="-128"/>
              </a:rPr>
              <a:t>Merchant Support</a:t>
            </a:r>
            <a:r>
              <a:rPr kumimoji="1" lang="ja-JP" altLang="en-US" sz="2000" dirty="0" smtClean="0">
                <a:latin typeface="HGP創英角ｺﾞｼｯｸUB" pitchFamily="50" charset="-128"/>
                <a:ea typeface="HGP創英角ｺﾞｼｯｸUB" pitchFamily="50" charset="-128"/>
              </a:rPr>
              <a:t>のサービス</a:t>
            </a:r>
            <a:r>
              <a:rPr lang="ja-JP" altLang="en-US" sz="2000" dirty="0" smtClean="0">
                <a:latin typeface="HGP創英角ｺﾞｼｯｸUB" pitchFamily="50" charset="-128"/>
                <a:ea typeface="HGP創英角ｺﾞｼｯｸUB" pitchFamily="50" charset="-128"/>
              </a:rPr>
              <a:t>≫</a:t>
            </a:r>
            <a:endParaRPr kumimoji="1" lang="ja-JP" altLang="en-US" sz="2000" dirty="0">
              <a:latin typeface="HGP創英角ｺﾞｼｯｸUB" pitchFamily="50" charset="-128"/>
              <a:ea typeface="HGP創英角ｺﾞｼｯｸUB" pitchFamily="50" charset="-128"/>
            </a:endParaRPr>
          </a:p>
        </p:txBody>
      </p:sp>
      <p:sp>
        <p:nvSpPr>
          <p:cNvPr id="16" name="正方形/長方形 15"/>
          <p:cNvSpPr/>
          <p:nvPr/>
        </p:nvSpPr>
        <p:spPr>
          <a:xfrm>
            <a:off x="44624" y="5076056"/>
            <a:ext cx="1152128" cy="36004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900" dirty="0" smtClean="0">
                <a:solidFill>
                  <a:schemeClr val="tx1"/>
                </a:solidFill>
                <a:latin typeface="+mn-ea"/>
              </a:rPr>
              <a:t>WeChat</a:t>
            </a:r>
            <a:r>
              <a:rPr kumimoji="1" lang="ja-JP" altLang="en-US" sz="900" dirty="0" smtClean="0">
                <a:solidFill>
                  <a:schemeClr val="tx1"/>
                </a:solidFill>
                <a:latin typeface="+mn-ea"/>
              </a:rPr>
              <a:t>決済</a:t>
            </a:r>
            <a:endParaRPr kumimoji="1" lang="ja-JP" altLang="en-US" sz="900" dirty="0">
              <a:solidFill>
                <a:schemeClr val="tx1"/>
              </a:solidFill>
              <a:latin typeface="+mn-ea"/>
            </a:endParaRPr>
          </a:p>
        </p:txBody>
      </p:sp>
      <p:sp>
        <p:nvSpPr>
          <p:cNvPr id="17" name="正方形/長方形 16"/>
          <p:cNvSpPr/>
          <p:nvPr/>
        </p:nvSpPr>
        <p:spPr>
          <a:xfrm>
            <a:off x="44624" y="6300316"/>
            <a:ext cx="1152128" cy="72008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800" dirty="0" smtClean="0">
                <a:solidFill>
                  <a:schemeClr val="tx1"/>
                </a:solidFill>
                <a:latin typeface="+mn-ea"/>
              </a:rPr>
              <a:t>WeChat</a:t>
            </a:r>
            <a:r>
              <a:rPr kumimoji="1" lang="ja-JP" altLang="en-US" sz="800" dirty="0" smtClean="0">
                <a:solidFill>
                  <a:schemeClr val="tx1"/>
                </a:solidFill>
                <a:latin typeface="+mn-ea"/>
              </a:rPr>
              <a:t>広告</a:t>
            </a:r>
            <a:endParaRPr kumimoji="1" lang="en-US" altLang="ja-JP" sz="800" dirty="0" smtClean="0">
              <a:solidFill>
                <a:schemeClr val="tx1"/>
              </a:solidFill>
              <a:latin typeface="+mn-ea"/>
            </a:endParaRPr>
          </a:p>
          <a:p>
            <a:r>
              <a:rPr kumimoji="1" lang="ja-JP" altLang="en-US" sz="800" dirty="0" smtClean="0">
                <a:solidFill>
                  <a:schemeClr val="tx1"/>
                </a:solidFill>
                <a:latin typeface="+mn-ea"/>
              </a:rPr>
              <a:t>        プロモーション</a:t>
            </a:r>
            <a:endParaRPr kumimoji="1" lang="en-US" altLang="ja-JP" sz="800" dirty="0" smtClean="0">
              <a:solidFill>
                <a:schemeClr val="tx1"/>
              </a:solidFill>
              <a:latin typeface="+mn-ea"/>
            </a:endParaRPr>
          </a:p>
          <a:p>
            <a:r>
              <a:rPr lang="en-US" altLang="ja-JP" sz="800" dirty="0" smtClean="0">
                <a:solidFill>
                  <a:schemeClr val="tx1"/>
                </a:solidFill>
                <a:latin typeface="+mn-ea"/>
              </a:rPr>
              <a:t>(</a:t>
            </a:r>
            <a:r>
              <a:rPr lang="ja-JP" altLang="en-US" sz="700" dirty="0" smtClean="0">
                <a:solidFill>
                  <a:schemeClr val="tx1"/>
                </a:solidFill>
                <a:latin typeface="+mn-ea"/>
              </a:rPr>
              <a:t>公式アカウント作成</a:t>
            </a:r>
            <a:r>
              <a:rPr lang="en-US" altLang="ja-JP" sz="800" dirty="0" smtClean="0">
                <a:solidFill>
                  <a:schemeClr val="tx1"/>
                </a:solidFill>
                <a:latin typeface="+mn-ea"/>
              </a:rPr>
              <a:t>)</a:t>
            </a:r>
            <a:endParaRPr kumimoji="1" lang="ja-JP" altLang="en-US" sz="800" dirty="0">
              <a:solidFill>
                <a:schemeClr val="tx1"/>
              </a:solidFill>
              <a:latin typeface="+mn-ea"/>
            </a:endParaRPr>
          </a:p>
        </p:txBody>
      </p:sp>
      <p:sp>
        <p:nvSpPr>
          <p:cNvPr id="18" name="正方形/長方形 17"/>
          <p:cNvSpPr/>
          <p:nvPr/>
        </p:nvSpPr>
        <p:spPr>
          <a:xfrm>
            <a:off x="44624" y="2123728"/>
            <a:ext cx="1152128" cy="50405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900" dirty="0" smtClean="0">
                <a:solidFill>
                  <a:schemeClr val="tx1"/>
                </a:solidFill>
                <a:latin typeface="+mn-ea"/>
              </a:rPr>
              <a:t>クレジットカード</a:t>
            </a:r>
            <a:r>
              <a:rPr lang="ja-JP" altLang="en-US" sz="900" dirty="0" smtClean="0">
                <a:solidFill>
                  <a:schemeClr val="tx1"/>
                </a:solidFill>
                <a:latin typeface="+mn-ea"/>
              </a:rPr>
              <a:t>決済</a:t>
            </a:r>
            <a:endParaRPr kumimoji="1" lang="en-US" altLang="ja-JP" sz="900" dirty="0" smtClean="0">
              <a:solidFill>
                <a:schemeClr val="tx1"/>
              </a:solidFill>
              <a:latin typeface="+mn-ea"/>
            </a:endParaRPr>
          </a:p>
          <a:p>
            <a:r>
              <a:rPr lang="ja-JP" altLang="en-US" sz="900" dirty="0" smtClean="0">
                <a:solidFill>
                  <a:schemeClr val="tx1"/>
                </a:solidFill>
                <a:latin typeface="+mn-ea"/>
              </a:rPr>
              <a:t>（早期）</a:t>
            </a:r>
            <a:r>
              <a:rPr kumimoji="1" lang="ja-JP" altLang="en-US" sz="900" dirty="0" smtClean="0">
                <a:solidFill>
                  <a:schemeClr val="tx1"/>
                </a:solidFill>
                <a:latin typeface="+mn-ea"/>
              </a:rPr>
              <a:t>＜店舗＞</a:t>
            </a:r>
            <a:endParaRPr kumimoji="1" lang="ja-JP" altLang="en-US" sz="900" dirty="0">
              <a:solidFill>
                <a:schemeClr val="tx1"/>
              </a:solidFill>
              <a:latin typeface="+mn-ea"/>
            </a:endParaRPr>
          </a:p>
        </p:txBody>
      </p:sp>
      <p:sp>
        <p:nvSpPr>
          <p:cNvPr id="19" name="正方形/長方形 18"/>
          <p:cNvSpPr/>
          <p:nvPr/>
        </p:nvSpPr>
        <p:spPr>
          <a:xfrm>
            <a:off x="44624" y="3563888"/>
            <a:ext cx="1152128" cy="57606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900" dirty="0" smtClean="0">
                <a:solidFill>
                  <a:schemeClr val="tx1"/>
                </a:solidFill>
                <a:latin typeface="+mn-ea"/>
              </a:rPr>
              <a:t>クレジットカード</a:t>
            </a:r>
            <a:r>
              <a:rPr lang="ja-JP" altLang="en-US" sz="900" dirty="0" smtClean="0">
                <a:solidFill>
                  <a:schemeClr val="tx1"/>
                </a:solidFill>
                <a:latin typeface="+mn-ea"/>
              </a:rPr>
              <a:t>決済</a:t>
            </a:r>
            <a:endParaRPr kumimoji="1" lang="en-US" altLang="ja-JP" sz="900" dirty="0" smtClean="0">
              <a:solidFill>
                <a:schemeClr val="tx1"/>
              </a:solidFill>
              <a:latin typeface="+mn-ea"/>
            </a:endParaRPr>
          </a:p>
          <a:p>
            <a:r>
              <a:rPr lang="ja-JP" altLang="en-US" sz="900" dirty="0" smtClean="0">
                <a:solidFill>
                  <a:schemeClr val="tx1"/>
                </a:solidFill>
                <a:latin typeface="+mn-ea"/>
              </a:rPr>
              <a:t>（早期）</a:t>
            </a:r>
            <a:r>
              <a:rPr kumimoji="1" lang="ja-JP" altLang="en-US" sz="900" dirty="0" smtClean="0">
                <a:solidFill>
                  <a:schemeClr val="tx1"/>
                </a:solidFill>
                <a:latin typeface="+mn-ea"/>
              </a:rPr>
              <a:t>＜</a:t>
            </a:r>
            <a:r>
              <a:rPr lang="en-US" altLang="ja-JP" sz="900" dirty="0" smtClean="0">
                <a:solidFill>
                  <a:schemeClr val="tx1"/>
                </a:solidFill>
                <a:latin typeface="+mn-ea"/>
              </a:rPr>
              <a:t>WEB</a:t>
            </a:r>
            <a:r>
              <a:rPr kumimoji="1" lang="ja-JP" altLang="en-US" sz="900" dirty="0" smtClean="0">
                <a:solidFill>
                  <a:schemeClr val="tx1"/>
                </a:solidFill>
                <a:latin typeface="+mn-ea"/>
              </a:rPr>
              <a:t>＞</a:t>
            </a:r>
            <a:endParaRPr kumimoji="1" lang="ja-JP" altLang="en-US" sz="900" dirty="0">
              <a:solidFill>
                <a:schemeClr val="tx1"/>
              </a:solidFill>
              <a:latin typeface="+mn-ea"/>
            </a:endParaRPr>
          </a:p>
        </p:txBody>
      </p:sp>
      <p:cxnSp>
        <p:nvCxnSpPr>
          <p:cNvPr id="24" name="直線コネクタ 23"/>
          <p:cNvCxnSpPr/>
          <p:nvPr/>
        </p:nvCxnSpPr>
        <p:spPr>
          <a:xfrm>
            <a:off x="260648" y="2123728"/>
            <a:ext cx="626469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線コネクタ 24"/>
          <p:cNvCxnSpPr/>
          <p:nvPr/>
        </p:nvCxnSpPr>
        <p:spPr>
          <a:xfrm>
            <a:off x="1196752" y="2195736"/>
            <a:ext cx="0" cy="640871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26" name="図表 25"/>
          <p:cNvGraphicFramePr/>
          <p:nvPr/>
        </p:nvGraphicFramePr>
        <p:xfrm>
          <a:off x="72008" y="1043608"/>
          <a:ext cx="6669360" cy="4320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2" name="グループ化 21"/>
          <p:cNvGrpSpPr/>
          <p:nvPr/>
        </p:nvGrpSpPr>
        <p:grpSpPr>
          <a:xfrm>
            <a:off x="2564904" y="251520"/>
            <a:ext cx="4711143" cy="677108"/>
            <a:chOff x="2564904" y="251520"/>
            <a:chExt cx="4711143" cy="677108"/>
          </a:xfrm>
        </p:grpSpPr>
        <p:sp>
          <p:nvSpPr>
            <p:cNvPr id="27" name="正方形/長方形 26"/>
            <p:cNvSpPr/>
            <p:nvPr/>
          </p:nvSpPr>
          <p:spPr>
            <a:xfrm>
              <a:off x="2564904" y="323528"/>
              <a:ext cx="792088" cy="28803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smtClean="0">
                  <a:solidFill>
                    <a:schemeClr val="tx1"/>
                  </a:solidFill>
                </a:rPr>
                <a:t>VISA</a:t>
              </a:r>
              <a:endParaRPr kumimoji="1" lang="ja-JP" altLang="en-US" sz="1600" dirty="0">
                <a:solidFill>
                  <a:schemeClr val="tx1"/>
                </a:solidFill>
              </a:endParaRPr>
            </a:p>
          </p:txBody>
        </p:sp>
        <p:sp>
          <p:nvSpPr>
            <p:cNvPr id="28" name="テキスト ボックス 27"/>
            <p:cNvSpPr txBox="1"/>
            <p:nvPr/>
          </p:nvSpPr>
          <p:spPr>
            <a:xfrm>
              <a:off x="5013176" y="251520"/>
              <a:ext cx="1844824" cy="677108"/>
            </a:xfrm>
            <a:prstGeom prst="rect">
              <a:avLst/>
            </a:prstGeom>
            <a:noFill/>
          </p:spPr>
          <p:txBody>
            <a:bodyPr wrap="square" rtlCol="0">
              <a:spAutoFit/>
            </a:bodyPr>
            <a:lstStyle/>
            <a:p>
              <a:r>
                <a:rPr kumimoji="1" lang="en-US" altLang="ja-JP" sz="1400" b="1" dirty="0" smtClean="0"/>
                <a:t>TEL </a:t>
              </a:r>
              <a:r>
                <a:rPr kumimoji="1" lang="ja-JP" altLang="en-US" sz="1400" b="1" dirty="0" smtClean="0"/>
                <a:t>　　</a:t>
              </a:r>
              <a:r>
                <a:rPr kumimoji="1" lang="en-US" altLang="ja-JP" sz="1400" b="1" dirty="0" smtClean="0"/>
                <a:t>03-6279-0521</a:t>
              </a:r>
            </a:p>
            <a:p>
              <a:r>
                <a:rPr lang="ja-JP" altLang="en-US" sz="1100" dirty="0" smtClean="0"/>
                <a:t>営業時間</a:t>
              </a:r>
              <a:r>
                <a:rPr lang="ja-JP" altLang="en-US" sz="1200" dirty="0" smtClean="0"/>
                <a:t>　</a:t>
              </a:r>
              <a:r>
                <a:rPr lang="ja-JP" altLang="en-US" sz="1100" dirty="0" smtClean="0"/>
                <a:t>平日</a:t>
              </a:r>
              <a:r>
                <a:rPr lang="en-US" altLang="ja-JP" sz="1200" dirty="0" smtClean="0"/>
                <a:t>9:00-17:00</a:t>
              </a:r>
            </a:p>
            <a:p>
              <a:endParaRPr kumimoji="1" lang="en-US" altLang="ja-JP" sz="1200" dirty="0" smtClean="0"/>
            </a:p>
          </p:txBody>
        </p:sp>
        <p:sp>
          <p:nvSpPr>
            <p:cNvPr id="29" name="正方形/長方形 28"/>
            <p:cNvSpPr/>
            <p:nvPr/>
          </p:nvSpPr>
          <p:spPr>
            <a:xfrm>
              <a:off x="3356992" y="323528"/>
              <a:ext cx="792088" cy="28589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000" dirty="0" smtClean="0">
                  <a:solidFill>
                    <a:schemeClr val="tx1"/>
                  </a:solidFill>
                </a:rPr>
                <a:t>MasterCard</a:t>
              </a:r>
              <a:endParaRPr kumimoji="1" lang="ja-JP" altLang="en-US" sz="1000" dirty="0">
                <a:solidFill>
                  <a:schemeClr val="tx1"/>
                </a:solidFill>
              </a:endParaRPr>
            </a:p>
          </p:txBody>
        </p:sp>
        <p:sp>
          <p:nvSpPr>
            <p:cNvPr id="30" name="正方形/長方形 29"/>
            <p:cNvSpPr/>
            <p:nvPr/>
          </p:nvSpPr>
          <p:spPr>
            <a:xfrm>
              <a:off x="4149080" y="323528"/>
              <a:ext cx="792088" cy="28589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smtClean="0">
                  <a:solidFill>
                    <a:schemeClr val="tx1"/>
                  </a:solidFill>
                </a:rPr>
                <a:t>銀聯</a:t>
              </a:r>
              <a:endParaRPr kumimoji="1" lang="ja-JP" altLang="en-US" sz="1600" dirty="0">
                <a:solidFill>
                  <a:schemeClr val="tx1"/>
                </a:solidFill>
              </a:endParaRPr>
            </a:p>
          </p:txBody>
        </p:sp>
        <p:sp>
          <p:nvSpPr>
            <p:cNvPr id="31" name="テキスト ボックス 30"/>
            <p:cNvSpPr txBox="1"/>
            <p:nvPr/>
          </p:nvSpPr>
          <p:spPr>
            <a:xfrm>
              <a:off x="5517232" y="637982"/>
              <a:ext cx="1758815" cy="261610"/>
            </a:xfrm>
            <a:prstGeom prst="rect">
              <a:avLst/>
            </a:prstGeom>
            <a:noFill/>
          </p:spPr>
          <p:txBody>
            <a:bodyPr wrap="square" rtlCol="0">
              <a:spAutoFit/>
            </a:bodyPr>
            <a:lstStyle/>
            <a:p>
              <a:r>
                <a:rPr kumimoji="1" lang="ja-JP" altLang="en-US" sz="1100" dirty="0" smtClean="0"/>
                <a:t>土・日・祝日　　休み</a:t>
              </a:r>
              <a:endParaRPr kumimoji="1" lang="en-US" altLang="ja-JP" sz="1100" dirty="0" smtClean="0"/>
            </a:p>
          </p:txBody>
        </p:sp>
      </p:grpSp>
      <p:graphicFrame>
        <p:nvGraphicFramePr>
          <p:cNvPr id="32" name="図表 31"/>
          <p:cNvGraphicFramePr/>
          <p:nvPr/>
        </p:nvGraphicFramePr>
        <p:xfrm>
          <a:off x="-27384" y="8928992"/>
          <a:ext cx="7101408" cy="25152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pSp>
        <p:nvGrpSpPr>
          <p:cNvPr id="3" name="グループ化 39"/>
          <p:cNvGrpSpPr/>
          <p:nvPr/>
        </p:nvGrpSpPr>
        <p:grpSpPr>
          <a:xfrm>
            <a:off x="-19368" y="8153236"/>
            <a:ext cx="2296240" cy="883260"/>
            <a:chOff x="0" y="5868144"/>
            <a:chExt cx="2566386" cy="883260"/>
          </a:xfrm>
        </p:grpSpPr>
        <p:sp>
          <p:nvSpPr>
            <p:cNvPr id="34" name="正方形/長方形 33"/>
            <p:cNvSpPr/>
            <p:nvPr/>
          </p:nvSpPr>
          <p:spPr>
            <a:xfrm>
              <a:off x="21647" y="5887308"/>
              <a:ext cx="1340767" cy="86409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000" dirty="0" smtClean="0">
                <a:solidFill>
                  <a:schemeClr val="tx1"/>
                </a:solidFill>
                <a:latin typeface="+mn-ea"/>
              </a:endParaRPr>
            </a:p>
            <a:p>
              <a:endParaRPr lang="en-US" altLang="ja-JP" sz="1000" dirty="0" smtClean="0">
                <a:solidFill>
                  <a:schemeClr val="tx1"/>
                </a:solidFill>
                <a:latin typeface="+mn-ea"/>
              </a:endParaRPr>
            </a:p>
          </p:txBody>
        </p:sp>
        <p:sp>
          <p:nvSpPr>
            <p:cNvPr id="35" name="テキスト ボックス 34"/>
            <p:cNvSpPr txBox="1"/>
            <p:nvPr/>
          </p:nvSpPr>
          <p:spPr>
            <a:xfrm>
              <a:off x="49522" y="5868144"/>
              <a:ext cx="1374509" cy="369332"/>
            </a:xfrm>
            <a:prstGeom prst="rect">
              <a:avLst/>
            </a:prstGeom>
            <a:noFill/>
          </p:spPr>
          <p:txBody>
            <a:bodyPr wrap="none" rtlCol="0">
              <a:spAutoFit/>
            </a:bodyPr>
            <a:lstStyle/>
            <a:p>
              <a:r>
                <a:rPr lang="ja-JP" altLang="en-US" sz="900" dirty="0" smtClean="0"/>
                <a:t>自動車関連業界</a:t>
              </a:r>
              <a:endParaRPr lang="en-US" altLang="ja-JP" sz="900" dirty="0" smtClean="0"/>
            </a:p>
            <a:p>
              <a:r>
                <a:rPr lang="ja-JP" altLang="en-US" sz="900" dirty="0" smtClean="0"/>
                <a:t>　　早期決済サービス</a:t>
              </a:r>
              <a:endParaRPr kumimoji="1" lang="ja-JP" altLang="en-US" sz="900" dirty="0"/>
            </a:p>
          </p:txBody>
        </p:sp>
        <p:sp>
          <p:nvSpPr>
            <p:cNvPr id="36" name="テキスト ボックス 35"/>
            <p:cNvSpPr txBox="1"/>
            <p:nvPr/>
          </p:nvSpPr>
          <p:spPr>
            <a:xfrm>
              <a:off x="0" y="6228184"/>
              <a:ext cx="2566386" cy="400110"/>
            </a:xfrm>
            <a:prstGeom prst="rect">
              <a:avLst/>
            </a:prstGeom>
            <a:noFill/>
          </p:spPr>
          <p:txBody>
            <a:bodyPr wrap="square" rtlCol="0">
              <a:spAutoFit/>
            </a:bodyPr>
            <a:lstStyle/>
            <a:p>
              <a:r>
                <a:rPr kumimoji="1" lang="en-US" altLang="ja-JP" sz="1000" dirty="0" smtClean="0">
                  <a:latin typeface="HGP創英角ｺﾞｼｯｸUB" pitchFamily="50" charset="-128"/>
                  <a:ea typeface="HGP創英角ｺﾞｼｯｸUB" pitchFamily="50" charset="-128"/>
                </a:rPr>
                <a:t>MS</a:t>
              </a:r>
              <a:r>
                <a:rPr kumimoji="1" lang="ja-JP" altLang="en-US" sz="1000" dirty="0" smtClean="0">
                  <a:latin typeface="HGP創英角ｺﾞｼｯｸUB" pitchFamily="50" charset="-128"/>
                  <a:ea typeface="HGP創英角ｺﾞｼｯｸUB" pitchFamily="50" charset="-128"/>
                </a:rPr>
                <a:t>カークレジット</a:t>
              </a:r>
              <a:endParaRPr kumimoji="1" lang="en-US" altLang="ja-JP" sz="1000" dirty="0" smtClean="0">
                <a:latin typeface="HGP創英角ｺﾞｼｯｸUB" pitchFamily="50" charset="-128"/>
                <a:ea typeface="HGP創英角ｺﾞｼｯｸUB" pitchFamily="50" charset="-128"/>
              </a:endParaRPr>
            </a:p>
            <a:p>
              <a:r>
                <a:rPr lang="ja-JP" altLang="en-US" sz="1000" dirty="0" smtClean="0">
                  <a:latin typeface="HGP創英角ｺﾞｼｯｸUB" pitchFamily="50" charset="-128"/>
                  <a:ea typeface="HGP創英角ｺﾞｼｯｸUB" pitchFamily="50" charset="-128"/>
                </a:rPr>
                <a:t>　　　　　　　株式会社</a:t>
              </a:r>
              <a:endParaRPr kumimoji="1" lang="ja-JP" altLang="en-US" sz="1000" dirty="0">
                <a:latin typeface="HGP創英角ｺﾞｼｯｸUB" pitchFamily="50" charset="-128"/>
                <a:ea typeface="HGP創英角ｺﾞｼｯｸUB" pitchFamily="50" charset="-128"/>
              </a:endParaRPr>
            </a:p>
          </p:txBody>
        </p:sp>
      </p:grpSp>
      <p:sp>
        <p:nvSpPr>
          <p:cNvPr id="39" name="テキスト ボックス 38"/>
          <p:cNvSpPr txBox="1"/>
          <p:nvPr/>
        </p:nvSpPr>
        <p:spPr>
          <a:xfrm>
            <a:off x="116632" y="149895"/>
            <a:ext cx="2808312" cy="461665"/>
          </a:xfrm>
          <a:prstGeom prst="rect">
            <a:avLst/>
          </a:prstGeom>
          <a:noFill/>
        </p:spPr>
        <p:txBody>
          <a:bodyPr wrap="square" rtlCol="0">
            <a:spAutoFit/>
          </a:bodyPr>
          <a:lstStyle/>
          <a:p>
            <a:r>
              <a:rPr kumimoji="1" lang="en-US" altLang="ja-JP" sz="2400" dirty="0" smtClean="0"/>
              <a:t>Merchant Support</a:t>
            </a:r>
            <a:endParaRPr kumimoji="1" lang="ja-JP" altLang="en-US" sz="2400" dirty="0"/>
          </a:p>
        </p:txBody>
      </p:sp>
      <p:sp>
        <p:nvSpPr>
          <p:cNvPr id="41" name="正方形/長方形 40"/>
          <p:cNvSpPr/>
          <p:nvPr/>
        </p:nvSpPr>
        <p:spPr>
          <a:xfrm>
            <a:off x="142160" y="2627784"/>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特徴・メリット</a:t>
            </a:r>
            <a:endParaRPr lang="en-US" altLang="ja-JP" sz="900" dirty="0" smtClean="0">
              <a:solidFill>
                <a:schemeClr val="tx1"/>
              </a:solidFill>
              <a:latin typeface="+mn-ea"/>
            </a:endParaRPr>
          </a:p>
        </p:txBody>
      </p:sp>
      <p:sp>
        <p:nvSpPr>
          <p:cNvPr id="42" name="正方形/長方形 41"/>
          <p:cNvSpPr/>
          <p:nvPr/>
        </p:nvSpPr>
        <p:spPr>
          <a:xfrm>
            <a:off x="142160" y="2843808"/>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700" dirty="0" smtClean="0">
                <a:solidFill>
                  <a:schemeClr val="tx1"/>
                </a:solidFill>
                <a:latin typeface="+mn-ea"/>
              </a:rPr>
              <a:t>サービス</a:t>
            </a:r>
            <a:r>
              <a:rPr lang="ja-JP" altLang="en-US" sz="900" dirty="0" smtClean="0">
                <a:solidFill>
                  <a:schemeClr val="tx1"/>
                </a:solidFill>
                <a:latin typeface="+mn-ea"/>
              </a:rPr>
              <a:t>の仕組み</a:t>
            </a:r>
            <a:endParaRPr lang="en-US" altLang="ja-JP" sz="900" dirty="0" smtClean="0">
              <a:solidFill>
                <a:schemeClr val="tx1"/>
              </a:solidFill>
              <a:latin typeface="+mn-ea"/>
            </a:endParaRPr>
          </a:p>
        </p:txBody>
      </p:sp>
      <p:sp>
        <p:nvSpPr>
          <p:cNvPr id="43" name="正方形/長方形 42"/>
          <p:cNvSpPr/>
          <p:nvPr/>
        </p:nvSpPr>
        <p:spPr>
          <a:xfrm>
            <a:off x="142160" y="3059832"/>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導入までの流れ</a:t>
            </a:r>
            <a:endParaRPr lang="en-US" altLang="ja-JP" sz="900" dirty="0" smtClean="0">
              <a:solidFill>
                <a:schemeClr val="tx1"/>
              </a:solidFill>
              <a:latin typeface="+mn-ea"/>
            </a:endParaRPr>
          </a:p>
        </p:txBody>
      </p:sp>
      <p:sp>
        <p:nvSpPr>
          <p:cNvPr id="44" name="正方形/長方形 43"/>
          <p:cNvSpPr/>
          <p:nvPr/>
        </p:nvSpPr>
        <p:spPr>
          <a:xfrm>
            <a:off x="142160" y="3275856"/>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900" dirty="0" smtClean="0">
                <a:solidFill>
                  <a:schemeClr val="tx1"/>
                </a:solidFill>
                <a:latin typeface="+mn-ea"/>
              </a:rPr>
              <a:t>FAQ</a:t>
            </a:r>
          </a:p>
        </p:txBody>
      </p:sp>
      <p:sp>
        <p:nvSpPr>
          <p:cNvPr id="46" name="正方形/長方形 45"/>
          <p:cNvSpPr/>
          <p:nvPr/>
        </p:nvSpPr>
        <p:spPr>
          <a:xfrm>
            <a:off x="142160" y="4139952"/>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特徴・メリット</a:t>
            </a:r>
            <a:endParaRPr lang="en-US" altLang="ja-JP" sz="900" dirty="0" smtClean="0">
              <a:solidFill>
                <a:schemeClr val="tx1"/>
              </a:solidFill>
              <a:latin typeface="+mn-ea"/>
            </a:endParaRPr>
          </a:p>
        </p:txBody>
      </p:sp>
      <p:sp>
        <p:nvSpPr>
          <p:cNvPr id="47" name="正方形/長方形 46"/>
          <p:cNvSpPr/>
          <p:nvPr/>
        </p:nvSpPr>
        <p:spPr>
          <a:xfrm>
            <a:off x="142160" y="4355976"/>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700" dirty="0" smtClean="0">
                <a:solidFill>
                  <a:schemeClr val="tx1"/>
                </a:solidFill>
                <a:latin typeface="+mn-ea"/>
              </a:rPr>
              <a:t>サービス</a:t>
            </a:r>
            <a:r>
              <a:rPr lang="ja-JP" altLang="en-US" sz="900" dirty="0" smtClean="0">
                <a:solidFill>
                  <a:schemeClr val="tx1"/>
                </a:solidFill>
                <a:latin typeface="+mn-ea"/>
              </a:rPr>
              <a:t>の仕組み</a:t>
            </a:r>
            <a:endParaRPr lang="en-US" altLang="ja-JP" sz="900" dirty="0" smtClean="0">
              <a:solidFill>
                <a:schemeClr val="tx1"/>
              </a:solidFill>
              <a:latin typeface="+mn-ea"/>
            </a:endParaRPr>
          </a:p>
        </p:txBody>
      </p:sp>
      <p:sp>
        <p:nvSpPr>
          <p:cNvPr id="48" name="正方形/長方形 47"/>
          <p:cNvSpPr/>
          <p:nvPr/>
        </p:nvSpPr>
        <p:spPr>
          <a:xfrm>
            <a:off x="142160" y="4572000"/>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導入までの流れ</a:t>
            </a:r>
            <a:endParaRPr lang="en-US" altLang="ja-JP" sz="900" dirty="0" smtClean="0">
              <a:solidFill>
                <a:schemeClr val="tx1"/>
              </a:solidFill>
              <a:latin typeface="+mn-ea"/>
            </a:endParaRPr>
          </a:p>
        </p:txBody>
      </p:sp>
      <p:sp>
        <p:nvSpPr>
          <p:cNvPr id="49" name="正方形/長方形 48"/>
          <p:cNvSpPr/>
          <p:nvPr/>
        </p:nvSpPr>
        <p:spPr>
          <a:xfrm>
            <a:off x="142160" y="4788024"/>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900" dirty="0" smtClean="0">
                <a:solidFill>
                  <a:schemeClr val="tx1"/>
                </a:solidFill>
                <a:latin typeface="+mn-ea"/>
              </a:rPr>
              <a:t>FAQ</a:t>
            </a:r>
          </a:p>
        </p:txBody>
      </p:sp>
      <p:sp>
        <p:nvSpPr>
          <p:cNvPr id="50" name="正方形/長方形 49"/>
          <p:cNvSpPr/>
          <p:nvPr/>
        </p:nvSpPr>
        <p:spPr>
          <a:xfrm>
            <a:off x="154860" y="5436096"/>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特徴・メリット</a:t>
            </a:r>
            <a:endParaRPr lang="en-US" altLang="ja-JP" sz="900" dirty="0" smtClean="0">
              <a:solidFill>
                <a:schemeClr val="tx1"/>
              </a:solidFill>
              <a:latin typeface="+mn-ea"/>
            </a:endParaRPr>
          </a:p>
        </p:txBody>
      </p:sp>
      <p:sp>
        <p:nvSpPr>
          <p:cNvPr id="51" name="正方形/長方形 50"/>
          <p:cNvSpPr/>
          <p:nvPr/>
        </p:nvSpPr>
        <p:spPr>
          <a:xfrm>
            <a:off x="142160" y="7020396"/>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800" dirty="0" smtClean="0">
                <a:solidFill>
                  <a:schemeClr val="tx1"/>
                </a:solidFill>
                <a:latin typeface="+mn-ea"/>
              </a:rPr>
              <a:t>特徴・メリット</a:t>
            </a:r>
            <a:endParaRPr lang="en-US" altLang="ja-JP" sz="800" dirty="0" smtClean="0">
              <a:solidFill>
                <a:schemeClr val="tx1"/>
              </a:solidFill>
              <a:latin typeface="+mn-ea"/>
            </a:endParaRPr>
          </a:p>
        </p:txBody>
      </p:sp>
      <p:sp>
        <p:nvSpPr>
          <p:cNvPr id="33" name="正方形/長方形 32"/>
          <p:cNvSpPr/>
          <p:nvPr/>
        </p:nvSpPr>
        <p:spPr>
          <a:xfrm>
            <a:off x="154732" y="5652120"/>
            <a:ext cx="1041292" cy="216024"/>
          </a:xfrm>
          <a:prstGeom prst="rect">
            <a:avLst/>
          </a:prstGeom>
          <a:solidFill>
            <a:srgbClr val="FFC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700" dirty="0" smtClean="0">
                <a:solidFill>
                  <a:schemeClr val="tx1"/>
                </a:solidFill>
                <a:latin typeface="+mn-ea"/>
              </a:rPr>
              <a:t>サービス</a:t>
            </a:r>
            <a:r>
              <a:rPr lang="ja-JP" altLang="en-US" sz="900" dirty="0" smtClean="0">
                <a:solidFill>
                  <a:schemeClr val="tx1"/>
                </a:solidFill>
                <a:latin typeface="+mn-ea"/>
              </a:rPr>
              <a:t>の仕組み</a:t>
            </a:r>
            <a:endParaRPr lang="en-US" altLang="ja-JP" sz="900" dirty="0" smtClean="0">
              <a:solidFill>
                <a:schemeClr val="tx1"/>
              </a:solidFill>
              <a:latin typeface="+mn-ea"/>
            </a:endParaRPr>
          </a:p>
        </p:txBody>
      </p:sp>
      <p:sp>
        <p:nvSpPr>
          <p:cNvPr id="37" name="正方形/長方形 36"/>
          <p:cNvSpPr/>
          <p:nvPr/>
        </p:nvSpPr>
        <p:spPr>
          <a:xfrm>
            <a:off x="154732" y="5868144"/>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導入までの流れ</a:t>
            </a:r>
            <a:endParaRPr lang="en-US" altLang="ja-JP" sz="900" dirty="0" smtClean="0">
              <a:solidFill>
                <a:schemeClr val="tx1"/>
              </a:solidFill>
              <a:latin typeface="+mn-ea"/>
            </a:endParaRPr>
          </a:p>
        </p:txBody>
      </p:sp>
      <p:sp>
        <p:nvSpPr>
          <p:cNvPr id="38" name="正方形/長方形 37"/>
          <p:cNvSpPr/>
          <p:nvPr/>
        </p:nvSpPr>
        <p:spPr>
          <a:xfrm>
            <a:off x="146952" y="6084168"/>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900" dirty="0" smtClean="0">
                <a:solidFill>
                  <a:schemeClr val="tx1"/>
                </a:solidFill>
                <a:latin typeface="+mn-ea"/>
              </a:rPr>
              <a:t>FAQ</a:t>
            </a:r>
          </a:p>
        </p:txBody>
      </p:sp>
      <p:sp>
        <p:nvSpPr>
          <p:cNvPr id="40" name="正方形/長方形 39"/>
          <p:cNvSpPr/>
          <p:nvPr/>
        </p:nvSpPr>
        <p:spPr>
          <a:xfrm>
            <a:off x="149812" y="7236420"/>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700" dirty="0" smtClean="0">
                <a:solidFill>
                  <a:schemeClr val="tx1"/>
                </a:solidFill>
                <a:latin typeface="+mn-ea"/>
              </a:rPr>
              <a:t>サービス</a:t>
            </a:r>
            <a:r>
              <a:rPr lang="ja-JP" altLang="en-US" sz="900" dirty="0" smtClean="0">
                <a:solidFill>
                  <a:schemeClr val="tx1"/>
                </a:solidFill>
                <a:latin typeface="+mn-ea"/>
              </a:rPr>
              <a:t>の仕組み</a:t>
            </a:r>
            <a:endParaRPr lang="en-US" altLang="ja-JP" sz="900" dirty="0" smtClean="0">
              <a:solidFill>
                <a:schemeClr val="tx1"/>
              </a:solidFill>
              <a:latin typeface="+mn-ea"/>
            </a:endParaRPr>
          </a:p>
        </p:txBody>
      </p:sp>
      <p:sp>
        <p:nvSpPr>
          <p:cNvPr id="45" name="正方形/長方形 44"/>
          <p:cNvSpPr/>
          <p:nvPr/>
        </p:nvSpPr>
        <p:spPr>
          <a:xfrm>
            <a:off x="149812" y="7452444"/>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導入までの流れ</a:t>
            </a:r>
            <a:endParaRPr lang="en-US" altLang="ja-JP" sz="900" dirty="0" smtClean="0">
              <a:solidFill>
                <a:schemeClr val="tx1"/>
              </a:solidFill>
              <a:latin typeface="+mn-ea"/>
            </a:endParaRPr>
          </a:p>
        </p:txBody>
      </p:sp>
      <p:sp>
        <p:nvSpPr>
          <p:cNvPr id="52" name="正方形/長方形 51"/>
          <p:cNvSpPr/>
          <p:nvPr/>
        </p:nvSpPr>
        <p:spPr>
          <a:xfrm>
            <a:off x="142032" y="7668468"/>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900" dirty="0" smtClean="0">
                <a:solidFill>
                  <a:schemeClr val="tx1"/>
                </a:solidFill>
                <a:latin typeface="+mn-ea"/>
              </a:rPr>
              <a:t>FAQ</a:t>
            </a:r>
          </a:p>
        </p:txBody>
      </p:sp>
      <p:grpSp>
        <p:nvGrpSpPr>
          <p:cNvPr id="117" name="グループ化 116"/>
          <p:cNvGrpSpPr/>
          <p:nvPr/>
        </p:nvGrpSpPr>
        <p:grpSpPr>
          <a:xfrm>
            <a:off x="1268760" y="5220072"/>
            <a:ext cx="5561856" cy="3384376"/>
            <a:chOff x="1268760" y="3563888"/>
            <a:chExt cx="5561856" cy="3384376"/>
          </a:xfrm>
        </p:grpSpPr>
        <p:sp>
          <p:nvSpPr>
            <p:cNvPr id="86" name="正方形/長方形 85"/>
            <p:cNvSpPr/>
            <p:nvPr/>
          </p:nvSpPr>
          <p:spPr>
            <a:xfrm>
              <a:off x="1268760" y="6228184"/>
              <a:ext cx="1944216" cy="720080"/>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kumimoji="1" lang="ja-JP" altLang="en-US"/>
            </a:p>
          </p:txBody>
        </p:sp>
        <p:pic>
          <p:nvPicPr>
            <p:cNvPr id="1029" name="Picture 5"/>
            <p:cNvPicPr>
              <a:picLocks noChangeAspect="1" noChangeArrowheads="1"/>
            </p:cNvPicPr>
            <p:nvPr/>
          </p:nvPicPr>
          <p:blipFill>
            <a:blip r:embed="rId12" cstate="print"/>
            <a:srcRect/>
            <a:stretch>
              <a:fillRect/>
            </a:stretch>
          </p:blipFill>
          <p:spPr bwMode="auto">
            <a:xfrm>
              <a:off x="1340768" y="6372200"/>
              <a:ext cx="533400" cy="485775"/>
            </a:xfrm>
            <a:prstGeom prst="rect">
              <a:avLst/>
            </a:prstGeom>
            <a:noFill/>
            <a:ln w="9525">
              <a:noFill/>
              <a:miter lim="800000"/>
              <a:headEnd/>
              <a:tailEnd/>
            </a:ln>
          </p:spPr>
        </p:pic>
        <p:sp>
          <p:nvSpPr>
            <p:cNvPr id="87" name="正方形/長方形 86"/>
            <p:cNvSpPr/>
            <p:nvPr/>
          </p:nvSpPr>
          <p:spPr>
            <a:xfrm>
              <a:off x="1916832" y="6444208"/>
              <a:ext cx="1224136" cy="3600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b="1" dirty="0" smtClean="0">
                  <a:solidFill>
                    <a:schemeClr val="tx1">
                      <a:lumMod val="65000"/>
                      <a:lumOff val="35000"/>
                    </a:schemeClr>
                  </a:solidFill>
                  <a:latin typeface="HG創英角ｺﾞｼｯｸUB" pitchFamily="49" charset="-128"/>
                  <a:ea typeface="HG創英角ｺﾞｼｯｸUB" pitchFamily="49" charset="-128"/>
                </a:rPr>
                <a:t>WeChat</a:t>
              </a:r>
              <a:r>
                <a:rPr kumimoji="1" lang="ja-JP" altLang="en-US" sz="1200" b="1" dirty="0" smtClean="0">
                  <a:solidFill>
                    <a:schemeClr val="tx1">
                      <a:lumMod val="65000"/>
                      <a:lumOff val="35000"/>
                    </a:schemeClr>
                  </a:solidFill>
                  <a:latin typeface="HG創英角ｺﾞｼｯｸUB" pitchFamily="49" charset="-128"/>
                  <a:ea typeface="HG創英角ｺﾞｼｯｸUB" pitchFamily="49" charset="-128"/>
                </a:rPr>
                <a:t>利用者</a:t>
              </a:r>
              <a:endParaRPr kumimoji="1" lang="ja-JP" altLang="en-US" sz="1200" b="1" dirty="0">
                <a:solidFill>
                  <a:schemeClr val="tx1">
                    <a:lumMod val="65000"/>
                    <a:lumOff val="35000"/>
                  </a:schemeClr>
                </a:solidFill>
                <a:latin typeface="HG創英角ｺﾞｼｯｸUB" pitchFamily="49" charset="-128"/>
                <a:ea typeface="HG創英角ｺﾞｼｯｸUB" pitchFamily="49" charset="-128"/>
              </a:endParaRPr>
            </a:p>
          </p:txBody>
        </p:sp>
        <p:sp>
          <p:nvSpPr>
            <p:cNvPr id="90" name="右矢印 89"/>
            <p:cNvSpPr/>
            <p:nvPr/>
          </p:nvSpPr>
          <p:spPr>
            <a:xfrm>
              <a:off x="3238376" y="6228184"/>
              <a:ext cx="2448272" cy="576064"/>
            </a:xfrm>
            <a:prstGeom prst="rightArrow">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1" name="正方形/長方形 90"/>
            <p:cNvSpPr/>
            <p:nvPr/>
          </p:nvSpPr>
          <p:spPr>
            <a:xfrm>
              <a:off x="3522216" y="6397600"/>
              <a:ext cx="1728192" cy="2160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900" dirty="0" smtClean="0">
                  <a:latin typeface="HG創英角ｺﾞｼｯｸUB" pitchFamily="49" charset="-128"/>
                  <a:ea typeface="HG創英角ｺﾞｼｯｸUB" pitchFamily="49" charset="-128"/>
                </a:rPr>
                <a:t>代金即時引落</a:t>
              </a:r>
              <a:endParaRPr kumimoji="1" lang="ja-JP" altLang="en-US" sz="900" dirty="0">
                <a:latin typeface="HG創英角ｺﾞｼｯｸUB" pitchFamily="49" charset="-128"/>
                <a:ea typeface="HG創英角ｺﾞｼｯｸUB" pitchFamily="49" charset="-128"/>
              </a:endParaRPr>
            </a:p>
          </p:txBody>
        </p:sp>
        <p:sp>
          <p:nvSpPr>
            <p:cNvPr id="97" name="右矢印 96"/>
            <p:cNvSpPr/>
            <p:nvPr/>
          </p:nvSpPr>
          <p:spPr>
            <a:xfrm rot="10800000">
              <a:off x="2708920" y="3898528"/>
              <a:ext cx="864096" cy="601464"/>
            </a:xfrm>
            <a:prstGeom prst="rightArrow">
              <a:avLst>
                <a:gd name="adj1" fmla="val 62973"/>
                <a:gd name="adj2" fmla="val 24770"/>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6" name="正方形/長方形 95"/>
            <p:cNvSpPr/>
            <p:nvPr/>
          </p:nvSpPr>
          <p:spPr>
            <a:xfrm>
              <a:off x="2780928" y="4034036"/>
              <a:ext cx="792088" cy="32194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900" dirty="0" smtClean="0">
                  <a:latin typeface="HG創英角ｺﾞｼｯｸUB" pitchFamily="49" charset="-128"/>
                  <a:ea typeface="HG創英角ｺﾞｼｯｸUB" pitchFamily="49" charset="-128"/>
                </a:rPr>
                <a:t>売上代金の</a:t>
              </a:r>
              <a:endParaRPr kumimoji="1" lang="en-US" altLang="ja-JP" sz="900" dirty="0" smtClean="0">
                <a:latin typeface="HG創英角ｺﾞｼｯｸUB" pitchFamily="49" charset="-128"/>
                <a:ea typeface="HG創英角ｺﾞｼｯｸUB" pitchFamily="49" charset="-128"/>
              </a:endParaRPr>
            </a:p>
            <a:p>
              <a:pPr algn="ctr"/>
              <a:r>
                <a:rPr lang="ja-JP" altLang="en-US" sz="900" dirty="0" smtClean="0">
                  <a:latin typeface="HG創英角ｺﾞｼｯｸUB" pitchFamily="49" charset="-128"/>
                  <a:ea typeface="HG創英角ｺﾞｼｯｸUB" pitchFamily="49" charset="-128"/>
                </a:rPr>
                <a:t>ご入金</a:t>
              </a:r>
              <a:endParaRPr kumimoji="1" lang="ja-JP" altLang="en-US" sz="900" dirty="0">
                <a:latin typeface="HG創英角ｺﾞｼｯｸUB" pitchFamily="49" charset="-128"/>
                <a:ea typeface="HG創英角ｺﾞｼｯｸUB" pitchFamily="49" charset="-128"/>
              </a:endParaRPr>
            </a:p>
          </p:txBody>
        </p:sp>
        <p:sp>
          <p:nvSpPr>
            <p:cNvPr id="99" name="正方形/長方形 98"/>
            <p:cNvSpPr/>
            <p:nvPr/>
          </p:nvSpPr>
          <p:spPr>
            <a:xfrm>
              <a:off x="3547616" y="3635896"/>
              <a:ext cx="1296144" cy="1872208"/>
            </a:xfrm>
            <a:prstGeom prst="rect">
              <a:avLst/>
            </a:prstGeom>
            <a:ln>
              <a:solidFill>
                <a:srgbClr val="00B050"/>
              </a:solidFill>
            </a:ln>
            <a:effectLst>
              <a:glow rad="228600">
                <a:schemeClr val="accent3">
                  <a:satMod val="175000"/>
                  <a:alpha val="40000"/>
                </a:schemeClr>
              </a:glow>
              <a:outerShdw blurRad="40000" dist="20000" dir="5400000" rotWithShape="0">
                <a:srgbClr val="000000">
                  <a:alpha val="38000"/>
                </a:srgbClr>
              </a:outerShdw>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ja-JP" altLang="en-US" sz="1050" dirty="0">
                <a:solidFill>
                  <a:sysClr val="windowText" lastClr="000000"/>
                </a:solidFill>
                <a:latin typeface="HG創英角ｺﾞｼｯｸUB" pitchFamily="49" charset="-128"/>
                <a:ea typeface="HG創英角ｺﾞｼｯｸUB" pitchFamily="49" charset="-128"/>
              </a:endParaRPr>
            </a:p>
          </p:txBody>
        </p:sp>
        <p:sp>
          <p:nvSpPr>
            <p:cNvPr id="83" name="正方形/長方形 82"/>
            <p:cNvSpPr/>
            <p:nvPr/>
          </p:nvSpPr>
          <p:spPr>
            <a:xfrm>
              <a:off x="5661248" y="3563888"/>
              <a:ext cx="1169368" cy="3384376"/>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kumimoji="1" lang="ja-JP" altLang="en-US"/>
            </a:p>
          </p:txBody>
        </p:sp>
        <p:sp>
          <p:nvSpPr>
            <p:cNvPr id="101" name="正方形/長方形 100"/>
            <p:cNvSpPr/>
            <p:nvPr/>
          </p:nvSpPr>
          <p:spPr>
            <a:xfrm>
              <a:off x="1950740" y="3826520"/>
              <a:ext cx="288032" cy="4320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3" name="正方形/長方形 92"/>
            <p:cNvSpPr/>
            <p:nvPr/>
          </p:nvSpPr>
          <p:spPr>
            <a:xfrm>
              <a:off x="5733256" y="5076056"/>
              <a:ext cx="1052736" cy="7920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solidFill>
                    <a:sysClr val="windowText" lastClr="000000"/>
                  </a:solidFill>
                </a:rPr>
                <a:t>WeChat</a:t>
              </a:r>
            </a:p>
            <a:p>
              <a:pPr algn="ctr"/>
              <a:r>
                <a:rPr lang="ja-JP" altLang="en-US" dirty="0" smtClean="0">
                  <a:solidFill>
                    <a:sysClr val="windowText" lastClr="000000"/>
                  </a:solidFill>
                </a:rPr>
                <a:t>微信</a:t>
              </a:r>
              <a:endParaRPr kumimoji="1" lang="ja-JP" altLang="en-US" dirty="0">
                <a:solidFill>
                  <a:sysClr val="windowText" lastClr="000000"/>
                </a:solidFill>
              </a:endParaRPr>
            </a:p>
          </p:txBody>
        </p:sp>
        <p:sp>
          <p:nvSpPr>
            <p:cNvPr id="102" name="正方形/長方形 101"/>
            <p:cNvSpPr/>
            <p:nvPr/>
          </p:nvSpPr>
          <p:spPr>
            <a:xfrm>
              <a:off x="1340768" y="3563888"/>
              <a:ext cx="1368152" cy="1728192"/>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kumimoji="1" lang="ja-JP" altLang="en-US"/>
            </a:p>
          </p:txBody>
        </p:sp>
        <p:sp>
          <p:nvSpPr>
            <p:cNvPr id="103" name="正方形/長方形 102"/>
            <p:cNvSpPr/>
            <p:nvPr/>
          </p:nvSpPr>
          <p:spPr>
            <a:xfrm>
              <a:off x="1400076" y="3610496"/>
              <a:ext cx="648072" cy="2160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dirty="0" smtClean="0">
                  <a:solidFill>
                    <a:schemeClr val="tx1">
                      <a:lumMod val="65000"/>
                      <a:lumOff val="35000"/>
                    </a:schemeClr>
                  </a:solidFill>
                  <a:latin typeface="HG創英角ｺﾞｼｯｸUB" pitchFamily="49" charset="-128"/>
                  <a:ea typeface="HG創英角ｺﾞｼｯｸUB" pitchFamily="49" charset="-128"/>
                </a:rPr>
                <a:t>加盟店</a:t>
              </a:r>
              <a:endParaRPr kumimoji="1" lang="ja-JP" altLang="en-US" sz="1200" dirty="0">
                <a:solidFill>
                  <a:schemeClr val="tx1">
                    <a:lumMod val="65000"/>
                    <a:lumOff val="35000"/>
                  </a:schemeClr>
                </a:solidFill>
                <a:latin typeface="HG創英角ｺﾞｼｯｸUB" pitchFamily="49" charset="-128"/>
                <a:ea typeface="HG創英角ｺﾞｼｯｸUB" pitchFamily="49" charset="-128"/>
              </a:endParaRPr>
            </a:p>
          </p:txBody>
        </p:sp>
        <p:sp>
          <p:nvSpPr>
            <p:cNvPr id="84" name="正方形/長方形 83"/>
            <p:cNvSpPr/>
            <p:nvPr/>
          </p:nvSpPr>
          <p:spPr>
            <a:xfrm>
              <a:off x="1535584" y="4067944"/>
              <a:ext cx="961504" cy="2160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err="1" smtClean="0">
                  <a:solidFill>
                    <a:schemeClr val="tx1">
                      <a:lumMod val="65000"/>
                      <a:lumOff val="35000"/>
                    </a:schemeClr>
                  </a:solidFill>
                  <a:latin typeface="HG創英角ｺﾞｼｯｸUB" pitchFamily="49" charset="-128"/>
                  <a:ea typeface="HG創英角ｺﾞｼｯｸUB" pitchFamily="49" charset="-128"/>
                </a:rPr>
                <a:t>iPad</a:t>
              </a:r>
              <a:endParaRPr kumimoji="1" lang="ja-JP" altLang="en-US" sz="1200" dirty="0">
                <a:solidFill>
                  <a:schemeClr val="tx1">
                    <a:lumMod val="65000"/>
                    <a:lumOff val="35000"/>
                  </a:schemeClr>
                </a:solidFill>
                <a:latin typeface="HG創英角ｺﾞｼｯｸUB" pitchFamily="49" charset="-128"/>
                <a:ea typeface="HG創英角ｺﾞｼｯｸUB" pitchFamily="49" charset="-128"/>
              </a:endParaRPr>
            </a:p>
          </p:txBody>
        </p:sp>
        <p:pic>
          <p:nvPicPr>
            <p:cNvPr id="1030" name="Picture 6"/>
            <p:cNvPicPr>
              <a:picLocks noChangeAspect="1" noChangeArrowheads="1"/>
            </p:cNvPicPr>
            <p:nvPr/>
          </p:nvPicPr>
          <p:blipFill>
            <a:blip r:embed="rId13" cstate="print"/>
            <a:srcRect/>
            <a:stretch>
              <a:fillRect/>
            </a:stretch>
          </p:blipFill>
          <p:spPr bwMode="auto">
            <a:xfrm>
              <a:off x="1798216" y="4355976"/>
              <a:ext cx="400050" cy="295275"/>
            </a:xfrm>
            <a:prstGeom prst="rect">
              <a:avLst/>
            </a:prstGeom>
            <a:noFill/>
            <a:ln w="9525">
              <a:noFill/>
              <a:miter lim="800000"/>
              <a:headEnd/>
              <a:tailEnd/>
            </a:ln>
          </p:spPr>
        </p:pic>
        <p:sp>
          <p:nvSpPr>
            <p:cNvPr id="104" name="角丸四角形 103"/>
            <p:cNvSpPr/>
            <p:nvPr/>
          </p:nvSpPr>
          <p:spPr>
            <a:xfrm>
              <a:off x="1616100" y="3923928"/>
              <a:ext cx="792088" cy="792088"/>
            </a:xfrm>
            <a:prstGeom prst="roundRect">
              <a:avLst/>
            </a:prstGeom>
            <a:no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7" name="右矢印 106"/>
            <p:cNvSpPr/>
            <p:nvPr/>
          </p:nvSpPr>
          <p:spPr>
            <a:xfrm rot="10800000">
              <a:off x="4869160" y="3995936"/>
              <a:ext cx="792088" cy="432048"/>
            </a:xfrm>
            <a:prstGeom prst="rightArrow">
              <a:avLst>
                <a:gd name="adj1" fmla="val 62973"/>
                <a:gd name="adj2" fmla="val 24770"/>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5" name="正方形/長方形 104"/>
            <p:cNvSpPr/>
            <p:nvPr/>
          </p:nvSpPr>
          <p:spPr>
            <a:xfrm>
              <a:off x="4953868" y="4127252"/>
              <a:ext cx="681980" cy="169416"/>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800" dirty="0" smtClean="0">
                  <a:latin typeface="HG創英角ｺﾞｼｯｸUB" pitchFamily="49" charset="-128"/>
                  <a:ea typeface="HG創英角ｺﾞｼｯｸUB" pitchFamily="49" charset="-128"/>
                </a:rPr>
                <a:t>代金支払</a:t>
              </a:r>
              <a:endParaRPr kumimoji="1" lang="ja-JP" altLang="en-US" sz="800" dirty="0">
                <a:latin typeface="HG創英角ｺﾞｼｯｸUB" pitchFamily="49" charset="-128"/>
                <a:ea typeface="HG創英角ｺﾞｼｯｸUB" pitchFamily="49" charset="-128"/>
              </a:endParaRPr>
            </a:p>
          </p:txBody>
        </p:sp>
        <p:sp>
          <p:nvSpPr>
            <p:cNvPr id="109" name="下矢印 108"/>
            <p:cNvSpPr/>
            <p:nvPr/>
          </p:nvSpPr>
          <p:spPr>
            <a:xfrm rot="10800000">
              <a:off x="1726208" y="4716016"/>
              <a:ext cx="576064" cy="1440160"/>
            </a:xfrm>
            <a:prstGeom prst="downArrow">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5" name="正方形/長方形 84"/>
            <p:cNvSpPr/>
            <p:nvPr/>
          </p:nvSpPr>
          <p:spPr>
            <a:xfrm>
              <a:off x="1412776" y="5724128"/>
              <a:ext cx="1152128" cy="288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000" dirty="0" smtClean="0">
                  <a:solidFill>
                    <a:schemeClr val="tx1">
                      <a:lumMod val="65000"/>
                      <a:lumOff val="35000"/>
                    </a:schemeClr>
                  </a:solidFill>
                  <a:latin typeface="HG創英角ｺﾞｼｯｸUB" pitchFamily="49" charset="-128"/>
                  <a:ea typeface="HG創英角ｺﾞｼｯｸUB" pitchFamily="49" charset="-128"/>
                </a:rPr>
                <a:t>WeChat</a:t>
              </a:r>
              <a:r>
                <a:rPr lang="ja-JP" altLang="en-US" sz="1000" dirty="0" smtClean="0">
                  <a:solidFill>
                    <a:schemeClr val="tx1">
                      <a:lumMod val="65000"/>
                      <a:lumOff val="35000"/>
                    </a:schemeClr>
                  </a:solidFill>
                  <a:latin typeface="HG創英角ｺﾞｼｯｸUB" pitchFamily="49" charset="-128"/>
                  <a:ea typeface="HG創英角ｺﾞｼｯｸUB" pitchFamily="49" charset="-128"/>
                </a:rPr>
                <a:t>決済での商品購入</a:t>
              </a:r>
              <a:endParaRPr kumimoji="1" lang="ja-JP" altLang="en-US" sz="1000" dirty="0">
                <a:solidFill>
                  <a:schemeClr val="tx1">
                    <a:lumMod val="65000"/>
                    <a:lumOff val="35000"/>
                  </a:schemeClr>
                </a:solidFill>
                <a:latin typeface="HG創英角ｺﾞｼｯｸUB" pitchFamily="49" charset="-128"/>
                <a:ea typeface="HG創英角ｺﾞｼｯｸUB" pitchFamily="49" charset="-128"/>
              </a:endParaRPr>
            </a:p>
          </p:txBody>
        </p:sp>
        <p:sp>
          <p:nvSpPr>
            <p:cNvPr id="110" name="左右矢印 109"/>
            <p:cNvSpPr/>
            <p:nvPr/>
          </p:nvSpPr>
          <p:spPr>
            <a:xfrm>
              <a:off x="2708920" y="4644008"/>
              <a:ext cx="864096" cy="504056"/>
            </a:xfrm>
            <a:prstGeom prst="lef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1" name="左右矢印 110"/>
            <p:cNvSpPr/>
            <p:nvPr/>
          </p:nvSpPr>
          <p:spPr>
            <a:xfrm>
              <a:off x="4869160" y="4644008"/>
              <a:ext cx="792088" cy="504056"/>
            </a:xfrm>
            <a:prstGeom prst="lef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2" name="正方形/長方形 111"/>
            <p:cNvSpPr/>
            <p:nvPr/>
          </p:nvSpPr>
          <p:spPr>
            <a:xfrm>
              <a:off x="2721620" y="4716016"/>
              <a:ext cx="792088" cy="3600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900" dirty="0" smtClean="0">
                  <a:solidFill>
                    <a:schemeClr val="bg1"/>
                  </a:solidFill>
                  <a:latin typeface="HG創英角ｺﾞｼｯｸUB" pitchFamily="49" charset="-128"/>
                  <a:ea typeface="HG創英角ｺﾞｼｯｸUB" pitchFamily="49" charset="-128"/>
                </a:rPr>
                <a:t>加盟店契約</a:t>
              </a:r>
              <a:endParaRPr kumimoji="1" lang="ja-JP" altLang="en-US" sz="900" dirty="0">
                <a:solidFill>
                  <a:schemeClr val="bg1"/>
                </a:solidFill>
                <a:latin typeface="HG創英角ｺﾞｼｯｸUB" pitchFamily="49" charset="-128"/>
                <a:ea typeface="HG創英角ｺﾞｼｯｸUB" pitchFamily="49" charset="-128"/>
              </a:endParaRPr>
            </a:p>
          </p:txBody>
        </p:sp>
        <p:sp>
          <p:nvSpPr>
            <p:cNvPr id="113" name="正方形/長方形 112"/>
            <p:cNvSpPr/>
            <p:nvPr/>
          </p:nvSpPr>
          <p:spPr>
            <a:xfrm>
              <a:off x="4869160" y="4716016"/>
              <a:ext cx="792088" cy="3600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900" dirty="0" smtClean="0">
                  <a:solidFill>
                    <a:schemeClr val="bg1"/>
                  </a:solidFill>
                  <a:latin typeface="HG創英角ｺﾞｼｯｸUB" pitchFamily="49" charset="-128"/>
                  <a:ea typeface="HG創英角ｺﾞｼｯｸUB" pitchFamily="49" charset="-128"/>
                </a:rPr>
                <a:t>パートナー</a:t>
              </a:r>
              <a:endParaRPr kumimoji="1" lang="ja-JP" altLang="en-US" sz="900" dirty="0">
                <a:solidFill>
                  <a:schemeClr val="bg1"/>
                </a:solidFill>
                <a:latin typeface="HG創英角ｺﾞｼｯｸUB" pitchFamily="49" charset="-128"/>
                <a:ea typeface="HG創英角ｺﾞｼｯｸUB" pitchFamily="49" charset="-128"/>
              </a:endParaRPr>
            </a:p>
          </p:txBody>
        </p:sp>
        <p:sp>
          <p:nvSpPr>
            <p:cNvPr id="114" name="正方形/長方形 113"/>
            <p:cNvSpPr/>
            <p:nvPr/>
          </p:nvSpPr>
          <p:spPr>
            <a:xfrm>
              <a:off x="3284984" y="4211960"/>
              <a:ext cx="1584176" cy="2160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50" dirty="0" smtClean="0">
                  <a:solidFill>
                    <a:schemeClr val="tx1">
                      <a:lumMod val="75000"/>
                      <a:lumOff val="25000"/>
                    </a:schemeClr>
                  </a:solidFill>
                  <a:latin typeface="HG創英角ｺﾞｼｯｸUB" pitchFamily="49" charset="-128"/>
                  <a:ea typeface="HG創英角ｺﾞｼｯｸUB" pitchFamily="49" charset="-128"/>
                </a:rPr>
                <a:t>マーチャント・</a:t>
              </a:r>
              <a:endParaRPr kumimoji="1" lang="en-US" altLang="ja-JP" sz="1050" dirty="0" smtClean="0">
                <a:solidFill>
                  <a:schemeClr val="tx1">
                    <a:lumMod val="75000"/>
                    <a:lumOff val="25000"/>
                  </a:schemeClr>
                </a:solidFill>
                <a:latin typeface="HG創英角ｺﾞｼｯｸUB" pitchFamily="49" charset="-128"/>
                <a:ea typeface="HG創英角ｺﾞｼｯｸUB" pitchFamily="49" charset="-128"/>
              </a:endParaRPr>
            </a:p>
            <a:p>
              <a:pPr algn="ctr"/>
              <a:r>
                <a:rPr lang="ja-JP" altLang="en-US" sz="1050" dirty="0" smtClean="0">
                  <a:solidFill>
                    <a:schemeClr val="tx1">
                      <a:lumMod val="75000"/>
                      <a:lumOff val="25000"/>
                    </a:schemeClr>
                  </a:solidFill>
                  <a:latin typeface="HG創英角ｺﾞｼｯｸUB" pitchFamily="49" charset="-128"/>
                  <a:ea typeface="HG創英角ｺﾞｼｯｸUB" pitchFamily="49" charset="-128"/>
                </a:rPr>
                <a:t>　　　　　</a:t>
              </a:r>
              <a:r>
                <a:rPr kumimoji="1" lang="ja-JP" altLang="en-US" sz="1050" dirty="0" smtClean="0">
                  <a:solidFill>
                    <a:schemeClr val="tx1">
                      <a:lumMod val="75000"/>
                      <a:lumOff val="25000"/>
                    </a:schemeClr>
                  </a:solidFill>
                  <a:latin typeface="HG創英角ｺﾞｼｯｸUB" pitchFamily="49" charset="-128"/>
                  <a:ea typeface="HG創英角ｺﾞｼｯｸUB" pitchFamily="49" charset="-128"/>
                </a:rPr>
                <a:t>　サポート　</a:t>
              </a:r>
              <a:endParaRPr kumimoji="1" lang="ja-JP" altLang="en-US" sz="1050" dirty="0">
                <a:solidFill>
                  <a:schemeClr val="tx1">
                    <a:lumMod val="75000"/>
                    <a:lumOff val="25000"/>
                  </a:schemeClr>
                </a:solidFill>
                <a:latin typeface="HG創英角ｺﾞｼｯｸUB" pitchFamily="49" charset="-128"/>
                <a:ea typeface="HG創英角ｺﾞｼｯｸUB" pitchFamily="49" charset="-128"/>
              </a:endParaRPr>
            </a:p>
          </p:txBody>
        </p:sp>
        <p:sp>
          <p:nvSpPr>
            <p:cNvPr id="115" name="角丸四角形 114"/>
            <p:cNvSpPr/>
            <p:nvPr/>
          </p:nvSpPr>
          <p:spPr>
            <a:xfrm>
              <a:off x="3585716" y="4716016"/>
              <a:ext cx="1224136" cy="720080"/>
            </a:xfrm>
            <a:prstGeom prst="round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900" dirty="0">
                <a:solidFill>
                  <a:schemeClr val="tx1">
                    <a:lumMod val="75000"/>
                    <a:lumOff val="25000"/>
                  </a:schemeClr>
                </a:solidFill>
                <a:latin typeface="HG創英角ｺﾞｼｯｸUB" pitchFamily="49" charset="-128"/>
                <a:ea typeface="HG創英角ｺﾞｼｯｸUB" pitchFamily="49" charset="-128"/>
              </a:endParaRPr>
            </a:p>
          </p:txBody>
        </p:sp>
        <p:sp>
          <p:nvSpPr>
            <p:cNvPr id="116" name="角丸四角形 115"/>
            <p:cNvSpPr/>
            <p:nvPr/>
          </p:nvSpPr>
          <p:spPr>
            <a:xfrm>
              <a:off x="3619624" y="4741416"/>
              <a:ext cx="1152128" cy="64807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900" dirty="0" smtClean="0">
                  <a:solidFill>
                    <a:schemeClr val="tx1">
                      <a:lumMod val="75000"/>
                      <a:lumOff val="25000"/>
                    </a:schemeClr>
                  </a:solidFill>
                  <a:latin typeface="HG創英角ｺﾞｼｯｸUB" pitchFamily="49" charset="-128"/>
                  <a:ea typeface="HG創英角ｺﾞｼｯｸUB" pitchFamily="49" charset="-128"/>
                </a:rPr>
                <a:t>マーチャント・サポートは</a:t>
              </a:r>
              <a:r>
                <a:rPr lang="en-US" altLang="ja-JP" sz="900" dirty="0" smtClean="0">
                  <a:solidFill>
                    <a:schemeClr val="tx1">
                      <a:lumMod val="75000"/>
                      <a:lumOff val="25000"/>
                    </a:schemeClr>
                  </a:solidFill>
                  <a:latin typeface="HG創英角ｺﾞｼｯｸUB" pitchFamily="49" charset="-128"/>
                  <a:ea typeface="HG創英角ｺﾞｼｯｸUB" pitchFamily="49" charset="-128"/>
                </a:rPr>
                <a:t>WeChat</a:t>
              </a:r>
              <a:r>
                <a:rPr lang="ja-JP" altLang="en-US" sz="900" dirty="0" smtClean="0">
                  <a:solidFill>
                    <a:schemeClr val="tx1">
                      <a:lumMod val="75000"/>
                      <a:lumOff val="25000"/>
                    </a:schemeClr>
                  </a:solidFill>
                  <a:latin typeface="HG創英角ｺﾞｼｯｸUB" pitchFamily="49" charset="-128"/>
                  <a:ea typeface="HG創英角ｺﾞｼｯｸUB" pitchFamily="49" charset="-128"/>
                </a:rPr>
                <a:t>の公式パートナーです</a:t>
              </a:r>
              <a:endParaRPr lang="ja-JP" altLang="en-US" sz="900" dirty="0">
                <a:solidFill>
                  <a:schemeClr val="tx1">
                    <a:lumMod val="75000"/>
                    <a:lumOff val="25000"/>
                  </a:schemeClr>
                </a:solidFill>
                <a:latin typeface="HG創英角ｺﾞｼｯｸUB" pitchFamily="49" charset="-128"/>
                <a:ea typeface="HG創英角ｺﾞｼｯｸUB" pitchFamily="49" charset="-128"/>
              </a:endParaRPr>
            </a:p>
          </p:txBody>
        </p:sp>
      </p:grpSp>
      <p:sp>
        <p:nvSpPr>
          <p:cNvPr id="118" name="正方形/長方形 117"/>
          <p:cNvSpPr/>
          <p:nvPr/>
        </p:nvSpPr>
        <p:spPr>
          <a:xfrm>
            <a:off x="1412776" y="2483768"/>
            <a:ext cx="5184576" cy="720080"/>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9" name="テキスト ボックス 118"/>
          <p:cNvSpPr txBox="1"/>
          <p:nvPr/>
        </p:nvSpPr>
        <p:spPr>
          <a:xfrm>
            <a:off x="1412776" y="2483768"/>
            <a:ext cx="2687285" cy="630942"/>
          </a:xfrm>
          <a:prstGeom prst="rect">
            <a:avLst/>
          </a:prstGeom>
          <a:noFill/>
        </p:spPr>
        <p:txBody>
          <a:bodyPr wrap="square" rtlCol="0">
            <a:spAutoFit/>
          </a:bodyPr>
          <a:lstStyle/>
          <a:p>
            <a:pPr algn="ctr"/>
            <a:r>
              <a:rPr lang="en-US" altLang="ja-JP" sz="1100" dirty="0" smtClean="0"/>
              <a:t>WeChat</a:t>
            </a:r>
            <a:r>
              <a:rPr lang="ja-JP" altLang="en-US" sz="1100" dirty="0" smtClean="0"/>
              <a:t>決済サービス</a:t>
            </a:r>
          </a:p>
          <a:p>
            <a:pPr algn="ctr"/>
            <a:r>
              <a:rPr lang="ja-JP" altLang="en-US" sz="2400" dirty="0" smtClean="0">
                <a:latin typeface="HGP創英角ｺﾞｼｯｸUB" pitchFamily="50" charset="-128"/>
                <a:ea typeface="HGP創英角ｺﾞｼｯｸUB" pitchFamily="50" charset="-128"/>
              </a:rPr>
              <a:t>サービスの仕組み</a:t>
            </a:r>
          </a:p>
        </p:txBody>
      </p:sp>
      <p:sp>
        <p:nvSpPr>
          <p:cNvPr id="120" name="フリーフォーム 119"/>
          <p:cNvSpPr/>
          <p:nvPr/>
        </p:nvSpPr>
        <p:spPr>
          <a:xfrm>
            <a:off x="5179614" y="2497320"/>
            <a:ext cx="1433383" cy="605482"/>
          </a:xfrm>
          <a:custGeom>
            <a:avLst/>
            <a:gdLst>
              <a:gd name="connsiteX0" fmla="*/ 0 w 1433383"/>
              <a:gd name="connsiteY0" fmla="*/ 0 h 605482"/>
              <a:gd name="connsiteX1" fmla="*/ 778475 w 1433383"/>
              <a:gd name="connsiteY1" fmla="*/ 234779 h 605482"/>
              <a:gd name="connsiteX2" fmla="*/ 1433383 w 1433383"/>
              <a:gd name="connsiteY2" fmla="*/ 605482 h 605482"/>
            </a:gdLst>
            <a:ahLst/>
            <a:cxnLst>
              <a:cxn ang="0">
                <a:pos x="connsiteX0" y="connsiteY0"/>
              </a:cxn>
              <a:cxn ang="0">
                <a:pos x="connsiteX1" y="connsiteY1"/>
              </a:cxn>
              <a:cxn ang="0">
                <a:pos x="connsiteX2" y="connsiteY2"/>
              </a:cxn>
            </a:cxnLst>
            <a:rect l="l" t="t" r="r" b="b"/>
            <a:pathLst>
              <a:path w="1433383" h="605482">
                <a:moveTo>
                  <a:pt x="0" y="0"/>
                </a:moveTo>
                <a:cubicBezTo>
                  <a:pt x="269789" y="66932"/>
                  <a:pt x="539578" y="133865"/>
                  <a:pt x="778475" y="234779"/>
                </a:cubicBezTo>
                <a:cubicBezTo>
                  <a:pt x="1017372" y="335693"/>
                  <a:pt x="1225377" y="470587"/>
                  <a:pt x="1433383" y="605482"/>
                </a:cubicBezTo>
              </a:path>
            </a:pathLst>
          </a:cu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21" name="フリーフォーム 120"/>
          <p:cNvSpPr/>
          <p:nvPr/>
        </p:nvSpPr>
        <p:spPr>
          <a:xfrm>
            <a:off x="5685962" y="2483768"/>
            <a:ext cx="930876" cy="387179"/>
          </a:xfrm>
          <a:custGeom>
            <a:avLst/>
            <a:gdLst>
              <a:gd name="connsiteX0" fmla="*/ 0 w 930876"/>
              <a:gd name="connsiteY0" fmla="*/ 0 h 387179"/>
              <a:gd name="connsiteX1" fmla="*/ 494270 w 930876"/>
              <a:gd name="connsiteY1" fmla="*/ 111211 h 387179"/>
              <a:gd name="connsiteX2" fmla="*/ 864973 w 930876"/>
              <a:gd name="connsiteY2" fmla="*/ 345990 h 387179"/>
              <a:gd name="connsiteX3" fmla="*/ 889686 w 930876"/>
              <a:gd name="connsiteY3" fmla="*/ 358346 h 387179"/>
            </a:gdLst>
            <a:ahLst/>
            <a:cxnLst>
              <a:cxn ang="0">
                <a:pos x="connsiteX0" y="connsiteY0"/>
              </a:cxn>
              <a:cxn ang="0">
                <a:pos x="connsiteX1" y="connsiteY1"/>
              </a:cxn>
              <a:cxn ang="0">
                <a:pos x="connsiteX2" y="connsiteY2"/>
              </a:cxn>
              <a:cxn ang="0">
                <a:pos x="connsiteX3" y="connsiteY3"/>
              </a:cxn>
            </a:cxnLst>
            <a:rect l="l" t="t" r="r" b="b"/>
            <a:pathLst>
              <a:path w="930876" h="387179">
                <a:moveTo>
                  <a:pt x="0" y="0"/>
                </a:moveTo>
                <a:cubicBezTo>
                  <a:pt x="175054" y="26773"/>
                  <a:pt x="350108" y="53546"/>
                  <a:pt x="494270" y="111211"/>
                </a:cubicBezTo>
                <a:cubicBezTo>
                  <a:pt x="638432" y="168876"/>
                  <a:pt x="799070" y="304801"/>
                  <a:pt x="864973" y="345990"/>
                </a:cubicBezTo>
                <a:cubicBezTo>
                  <a:pt x="930876" y="387179"/>
                  <a:pt x="910281" y="372762"/>
                  <a:pt x="889686" y="358346"/>
                </a:cubicBezTo>
              </a:path>
            </a:pathLst>
          </a:cu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22" name="テキスト ボックス 121"/>
          <p:cNvSpPr txBox="1"/>
          <p:nvPr/>
        </p:nvSpPr>
        <p:spPr>
          <a:xfrm>
            <a:off x="1340769" y="3779912"/>
            <a:ext cx="5400599" cy="1169551"/>
          </a:xfrm>
          <a:prstGeom prst="rect">
            <a:avLst/>
          </a:prstGeom>
          <a:noFill/>
        </p:spPr>
        <p:txBody>
          <a:bodyPr wrap="square" rtlCol="0">
            <a:spAutoFit/>
          </a:bodyPr>
          <a:lstStyle/>
          <a:p>
            <a:r>
              <a:rPr kumimoji="1" lang="ja-JP" altLang="en-US" sz="1000" dirty="0" smtClean="0"/>
              <a:t>マーチャント・サポートは日本で</a:t>
            </a:r>
            <a:r>
              <a:rPr kumimoji="1" lang="en-US" altLang="ja-JP" sz="1000" dirty="0" smtClean="0"/>
              <a:t>WeChat</a:t>
            </a:r>
            <a:r>
              <a:rPr kumimoji="1" lang="ja-JP" altLang="en-US" sz="1000" dirty="0" smtClean="0"/>
              <a:t>決済を広めるために</a:t>
            </a:r>
            <a:r>
              <a:rPr kumimoji="1" lang="en-US" altLang="ja-JP" sz="1000" dirty="0" smtClean="0"/>
              <a:t>WeChat</a:t>
            </a:r>
            <a:r>
              <a:rPr kumimoji="1" lang="ja-JP" altLang="en-US" sz="1000" dirty="0" smtClean="0"/>
              <a:t>から正式に認可された公式パートナーとして、企業様に対して中国人インバウンド集客のお手伝いをいたします。</a:t>
            </a:r>
            <a:endParaRPr kumimoji="1" lang="en-US" altLang="ja-JP" sz="1000" dirty="0" smtClean="0"/>
          </a:p>
          <a:p>
            <a:endParaRPr lang="en-US" altLang="ja-JP" sz="1000" dirty="0" smtClean="0"/>
          </a:p>
          <a:p>
            <a:r>
              <a:rPr kumimoji="1" lang="en-US" altLang="ja-JP" sz="1000" dirty="0" smtClean="0"/>
              <a:t>※WeChat</a:t>
            </a:r>
            <a:r>
              <a:rPr kumimoji="1" lang="ja-JP" altLang="en-US" sz="1000" dirty="0" smtClean="0"/>
              <a:t>決済のご導入に関しては、直接</a:t>
            </a:r>
            <a:r>
              <a:rPr kumimoji="1" lang="en-US" altLang="ja-JP" sz="1000" dirty="0" smtClean="0"/>
              <a:t>WeChat</a:t>
            </a:r>
            <a:r>
              <a:rPr kumimoji="1" lang="ja-JP" altLang="en-US" sz="1000" dirty="0" smtClean="0"/>
              <a:t>本体へ申込むことはできません。</a:t>
            </a:r>
            <a:endParaRPr kumimoji="1" lang="en-US" altLang="ja-JP" sz="1000" dirty="0" smtClean="0"/>
          </a:p>
          <a:p>
            <a:r>
              <a:rPr lang="ja-JP" altLang="en-US" sz="1000" dirty="0" smtClean="0"/>
              <a:t>　  　　</a:t>
            </a:r>
            <a:r>
              <a:rPr kumimoji="1" lang="en-US" altLang="ja-JP" sz="1000" dirty="0" smtClean="0"/>
              <a:t>WeChat</a:t>
            </a:r>
            <a:r>
              <a:rPr kumimoji="1" lang="ja-JP" altLang="en-US" sz="1000" dirty="0" smtClean="0"/>
              <a:t>本体が許可した日本での代理店を経由する必要があります。</a:t>
            </a:r>
            <a:endParaRPr kumimoji="1" lang="en-US" altLang="ja-JP" sz="1000" dirty="0" smtClean="0"/>
          </a:p>
          <a:p>
            <a:r>
              <a:rPr lang="ja-JP" altLang="en-US" sz="1000" dirty="0" smtClean="0"/>
              <a:t>　  </a:t>
            </a:r>
            <a:endParaRPr kumimoji="1" lang="en-US" altLang="ja-JP" sz="1000" dirty="0" smtClean="0"/>
          </a:p>
          <a:p>
            <a:endParaRPr kumimoji="1" lang="ja-JP" altLang="en-US" sz="1000" dirty="0"/>
          </a:p>
        </p:txBody>
      </p:sp>
      <p:sp>
        <p:nvSpPr>
          <p:cNvPr id="123" name="正方形/長方形 122"/>
          <p:cNvSpPr/>
          <p:nvPr/>
        </p:nvSpPr>
        <p:spPr>
          <a:xfrm>
            <a:off x="1209452" y="3347864"/>
            <a:ext cx="5616624" cy="36004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smtClean="0">
                <a:solidFill>
                  <a:schemeClr val="tx1"/>
                </a:solidFill>
                <a:latin typeface="HGP創英角ｺﾞｼｯｸUB" pitchFamily="50" charset="-128"/>
                <a:ea typeface="HGP創英角ｺﾞｼｯｸUB" pitchFamily="50" charset="-128"/>
              </a:rPr>
              <a:t>中国から日本へ上陸した中国人旅行客をターゲットにする新決済手段！</a:t>
            </a:r>
            <a:endParaRPr kumimoji="1" lang="ja-JP" altLang="en-US" sz="1400" dirty="0">
              <a:solidFill>
                <a:schemeClr val="tx1"/>
              </a:solidFill>
              <a:latin typeface="HGP創英角ｺﾞｼｯｸUB" pitchFamily="50" charset="-128"/>
              <a:ea typeface="HGP創英角ｺﾞｼｯｸUB" pitchFamily="50" charset="-128"/>
            </a:endParaRPr>
          </a:p>
        </p:txBody>
      </p:sp>
      <p:pic>
        <p:nvPicPr>
          <p:cNvPr id="1032" name="Picture 8"/>
          <p:cNvPicPr>
            <a:picLocks noChangeAspect="1" noChangeArrowheads="1"/>
          </p:cNvPicPr>
          <p:nvPr/>
        </p:nvPicPr>
        <p:blipFill>
          <a:blip r:embed="rId14" cstate="print"/>
          <a:srcRect/>
          <a:stretch>
            <a:fillRect/>
          </a:stretch>
        </p:blipFill>
        <p:spPr bwMode="auto">
          <a:xfrm>
            <a:off x="5784056" y="5788124"/>
            <a:ext cx="942975" cy="800100"/>
          </a:xfrm>
          <a:prstGeom prst="rect">
            <a:avLst/>
          </a:prstGeom>
          <a:noFill/>
          <a:ln w="9525">
            <a:noFill/>
            <a:miter lim="800000"/>
            <a:headEnd/>
            <a:tailEnd/>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2403648" y="251520"/>
            <a:ext cx="2232248"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smtClean="0">
                <a:solidFill>
                  <a:srgbClr val="FF0000"/>
                </a:solidFill>
              </a:rPr>
              <a:t>サービス画面</a:t>
            </a:r>
            <a:endParaRPr kumimoji="1" lang="ja-JP" altLang="en-US" dirty="0">
              <a:solidFill>
                <a:srgbClr val="FF0000"/>
              </a:solidFill>
            </a:endParaRPr>
          </a:p>
        </p:txBody>
      </p:sp>
      <p:sp>
        <p:nvSpPr>
          <p:cNvPr id="15" name="テキスト ボックス 14"/>
          <p:cNvSpPr txBox="1"/>
          <p:nvPr/>
        </p:nvSpPr>
        <p:spPr>
          <a:xfrm>
            <a:off x="548680" y="1691680"/>
            <a:ext cx="3783408" cy="400110"/>
          </a:xfrm>
          <a:prstGeom prst="rect">
            <a:avLst/>
          </a:prstGeom>
          <a:noFill/>
        </p:spPr>
        <p:txBody>
          <a:bodyPr wrap="none" rtlCol="0">
            <a:spAutoFit/>
          </a:bodyPr>
          <a:lstStyle/>
          <a:p>
            <a:r>
              <a:rPr kumimoji="1" lang="ja-JP" altLang="en-US" sz="2000" dirty="0" smtClean="0">
                <a:latin typeface="HGP創英角ｺﾞｼｯｸUB" pitchFamily="50" charset="-128"/>
                <a:ea typeface="HGP創英角ｺﾞｼｯｸUB" pitchFamily="50" charset="-128"/>
              </a:rPr>
              <a:t>≪</a:t>
            </a:r>
            <a:r>
              <a:rPr kumimoji="1" lang="en-US" altLang="ja-JP" sz="2000" dirty="0" smtClean="0">
                <a:latin typeface="HGP創英角ｺﾞｼｯｸUB" pitchFamily="50" charset="-128"/>
                <a:ea typeface="HGP創英角ｺﾞｼｯｸUB" pitchFamily="50" charset="-128"/>
              </a:rPr>
              <a:t>Merchant Support</a:t>
            </a:r>
            <a:r>
              <a:rPr kumimoji="1" lang="ja-JP" altLang="en-US" sz="2000" dirty="0" smtClean="0">
                <a:latin typeface="HGP創英角ｺﾞｼｯｸUB" pitchFamily="50" charset="-128"/>
                <a:ea typeface="HGP創英角ｺﾞｼｯｸUB" pitchFamily="50" charset="-128"/>
              </a:rPr>
              <a:t>のサービス</a:t>
            </a:r>
            <a:r>
              <a:rPr lang="ja-JP" altLang="en-US" sz="2000" dirty="0" smtClean="0">
                <a:latin typeface="HGP創英角ｺﾞｼｯｸUB" pitchFamily="50" charset="-128"/>
                <a:ea typeface="HGP創英角ｺﾞｼｯｸUB" pitchFamily="50" charset="-128"/>
              </a:rPr>
              <a:t>≫</a:t>
            </a:r>
            <a:endParaRPr kumimoji="1" lang="ja-JP" altLang="en-US" sz="2000" dirty="0">
              <a:latin typeface="HGP創英角ｺﾞｼｯｸUB" pitchFamily="50" charset="-128"/>
              <a:ea typeface="HGP創英角ｺﾞｼｯｸUB" pitchFamily="50" charset="-128"/>
            </a:endParaRPr>
          </a:p>
        </p:txBody>
      </p:sp>
      <p:sp>
        <p:nvSpPr>
          <p:cNvPr id="16" name="正方形/長方形 15"/>
          <p:cNvSpPr/>
          <p:nvPr/>
        </p:nvSpPr>
        <p:spPr>
          <a:xfrm>
            <a:off x="44624" y="5076056"/>
            <a:ext cx="1152128" cy="36004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900" dirty="0" smtClean="0">
                <a:solidFill>
                  <a:schemeClr val="tx1"/>
                </a:solidFill>
                <a:latin typeface="+mn-ea"/>
              </a:rPr>
              <a:t>WeChat</a:t>
            </a:r>
            <a:r>
              <a:rPr kumimoji="1" lang="ja-JP" altLang="en-US" sz="900" dirty="0" smtClean="0">
                <a:solidFill>
                  <a:schemeClr val="tx1"/>
                </a:solidFill>
                <a:latin typeface="+mn-ea"/>
              </a:rPr>
              <a:t>決済</a:t>
            </a:r>
            <a:endParaRPr kumimoji="1" lang="ja-JP" altLang="en-US" sz="900" dirty="0">
              <a:solidFill>
                <a:schemeClr val="tx1"/>
              </a:solidFill>
              <a:latin typeface="+mn-ea"/>
            </a:endParaRPr>
          </a:p>
        </p:txBody>
      </p:sp>
      <p:sp>
        <p:nvSpPr>
          <p:cNvPr id="17" name="正方形/長方形 16"/>
          <p:cNvSpPr/>
          <p:nvPr/>
        </p:nvSpPr>
        <p:spPr>
          <a:xfrm>
            <a:off x="44624" y="6300316"/>
            <a:ext cx="1152128" cy="72008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800" dirty="0" smtClean="0">
                <a:solidFill>
                  <a:schemeClr val="tx1"/>
                </a:solidFill>
                <a:latin typeface="+mn-ea"/>
              </a:rPr>
              <a:t>WeChat</a:t>
            </a:r>
            <a:r>
              <a:rPr kumimoji="1" lang="ja-JP" altLang="en-US" sz="800" dirty="0" smtClean="0">
                <a:solidFill>
                  <a:schemeClr val="tx1"/>
                </a:solidFill>
                <a:latin typeface="+mn-ea"/>
              </a:rPr>
              <a:t>広告</a:t>
            </a:r>
            <a:endParaRPr kumimoji="1" lang="en-US" altLang="ja-JP" sz="800" dirty="0" smtClean="0">
              <a:solidFill>
                <a:schemeClr val="tx1"/>
              </a:solidFill>
              <a:latin typeface="+mn-ea"/>
            </a:endParaRPr>
          </a:p>
          <a:p>
            <a:r>
              <a:rPr kumimoji="1" lang="ja-JP" altLang="en-US" sz="800" dirty="0" smtClean="0">
                <a:solidFill>
                  <a:schemeClr val="tx1"/>
                </a:solidFill>
                <a:latin typeface="+mn-ea"/>
              </a:rPr>
              <a:t>        プロモーション</a:t>
            </a:r>
            <a:endParaRPr kumimoji="1" lang="en-US" altLang="ja-JP" sz="800" dirty="0" smtClean="0">
              <a:solidFill>
                <a:schemeClr val="tx1"/>
              </a:solidFill>
              <a:latin typeface="+mn-ea"/>
            </a:endParaRPr>
          </a:p>
          <a:p>
            <a:r>
              <a:rPr lang="en-US" altLang="ja-JP" sz="800" dirty="0" smtClean="0">
                <a:solidFill>
                  <a:schemeClr val="tx1"/>
                </a:solidFill>
                <a:latin typeface="+mn-ea"/>
              </a:rPr>
              <a:t>(</a:t>
            </a:r>
            <a:r>
              <a:rPr lang="ja-JP" altLang="en-US" sz="700" dirty="0" smtClean="0">
                <a:solidFill>
                  <a:schemeClr val="tx1"/>
                </a:solidFill>
                <a:latin typeface="+mn-ea"/>
              </a:rPr>
              <a:t>公式アカウント作成</a:t>
            </a:r>
            <a:r>
              <a:rPr lang="en-US" altLang="ja-JP" sz="800" dirty="0" smtClean="0">
                <a:solidFill>
                  <a:schemeClr val="tx1"/>
                </a:solidFill>
                <a:latin typeface="+mn-ea"/>
              </a:rPr>
              <a:t>)</a:t>
            </a:r>
            <a:endParaRPr kumimoji="1" lang="ja-JP" altLang="en-US" sz="800" dirty="0">
              <a:solidFill>
                <a:schemeClr val="tx1"/>
              </a:solidFill>
              <a:latin typeface="+mn-ea"/>
            </a:endParaRPr>
          </a:p>
        </p:txBody>
      </p:sp>
      <p:sp>
        <p:nvSpPr>
          <p:cNvPr id="18" name="正方形/長方形 17"/>
          <p:cNvSpPr/>
          <p:nvPr/>
        </p:nvSpPr>
        <p:spPr>
          <a:xfrm>
            <a:off x="44624" y="2123728"/>
            <a:ext cx="1152128" cy="50405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900" dirty="0" smtClean="0">
                <a:solidFill>
                  <a:schemeClr val="tx1"/>
                </a:solidFill>
                <a:latin typeface="+mn-ea"/>
              </a:rPr>
              <a:t>クレジットカード</a:t>
            </a:r>
            <a:r>
              <a:rPr lang="ja-JP" altLang="en-US" sz="900" dirty="0" smtClean="0">
                <a:solidFill>
                  <a:schemeClr val="tx1"/>
                </a:solidFill>
                <a:latin typeface="+mn-ea"/>
              </a:rPr>
              <a:t>決済</a:t>
            </a:r>
            <a:endParaRPr kumimoji="1" lang="en-US" altLang="ja-JP" sz="900" dirty="0" smtClean="0">
              <a:solidFill>
                <a:schemeClr val="tx1"/>
              </a:solidFill>
              <a:latin typeface="+mn-ea"/>
            </a:endParaRPr>
          </a:p>
          <a:p>
            <a:r>
              <a:rPr lang="ja-JP" altLang="en-US" sz="900" dirty="0" smtClean="0">
                <a:solidFill>
                  <a:schemeClr val="tx1"/>
                </a:solidFill>
                <a:latin typeface="+mn-ea"/>
              </a:rPr>
              <a:t>（早期）</a:t>
            </a:r>
            <a:r>
              <a:rPr kumimoji="1" lang="ja-JP" altLang="en-US" sz="900" dirty="0" smtClean="0">
                <a:solidFill>
                  <a:schemeClr val="tx1"/>
                </a:solidFill>
                <a:latin typeface="+mn-ea"/>
              </a:rPr>
              <a:t>＜店舗＞</a:t>
            </a:r>
            <a:endParaRPr kumimoji="1" lang="ja-JP" altLang="en-US" sz="900" dirty="0">
              <a:solidFill>
                <a:schemeClr val="tx1"/>
              </a:solidFill>
              <a:latin typeface="+mn-ea"/>
            </a:endParaRPr>
          </a:p>
        </p:txBody>
      </p:sp>
      <p:sp>
        <p:nvSpPr>
          <p:cNvPr id="19" name="正方形/長方形 18"/>
          <p:cNvSpPr/>
          <p:nvPr/>
        </p:nvSpPr>
        <p:spPr>
          <a:xfrm>
            <a:off x="44624" y="3563888"/>
            <a:ext cx="1152128" cy="57606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900" dirty="0" smtClean="0">
                <a:solidFill>
                  <a:schemeClr val="tx1"/>
                </a:solidFill>
                <a:latin typeface="+mn-ea"/>
              </a:rPr>
              <a:t>クレジットカード</a:t>
            </a:r>
            <a:r>
              <a:rPr lang="ja-JP" altLang="en-US" sz="900" dirty="0" smtClean="0">
                <a:solidFill>
                  <a:schemeClr val="tx1"/>
                </a:solidFill>
                <a:latin typeface="+mn-ea"/>
              </a:rPr>
              <a:t>決済</a:t>
            </a:r>
            <a:endParaRPr kumimoji="1" lang="en-US" altLang="ja-JP" sz="900" dirty="0" smtClean="0">
              <a:solidFill>
                <a:schemeClr val="tx1"/>
              </a:solidFill>
              <a:latin typeface="+mn-ea"/>
            </a:endParaRPr>
          </a:p>
          <a:p>
            <a:r>
              <a:rPr lang="ja-JP" altLang="en-US" sz="900" dirty="0" smtClean="0">
                <a:solidFill>
                  <a:schemeClr val="tx1"/>
                </a:solidFill>
                <a:latin typeface="+mn-ea"/>
              </a:rPr>
              <a:t>（早期）</a:t>
            </a:r>
            <a:r>
              <a:rPr kumimoji="1" lang="ja-JP" altLang="en-US" sz="900" dirty="0" smtClean="0">
                <a:solidFill>
                  <a:schemeClr val="tx1"/>
                </a:solidFill>
                <a:latin typeface="+mn-ea"/>
              </a:rPr>
              <a:t>＜</a:t>
            </a:r>
            <a:r>
              <a:rPr lang="en-US" altLang="ja-JP" sz="900" dirty="0" smtClean="0">
                <a:solidFill>
                  <a:schemeClr val="tx1"/>
                </a:solidFill>
                <a:latin typeface="+mn-ea"/>
              </a:rPr>
              <a:t>WEB</a:t>
            </a:r>
            <a:r>
              <a:rPr kumimoji="1" lang="ja-JP" altLang="en-US" sz="900" dirty="0" smtClean="0">
                <a:solidFill>
                  <a:schemeClr val="tx1"/>
                </a:solidFill>
                <a:latin typeface="+mn-ea"/>
              </a:rPr>
              <a:t>＞</a:t>
            </a:r>
            <a:endParaRPr kumimoji="1" lang="ja-JP" altLang="en-US" sz="900" dirty="0">
              <a:solidFill>
                <a:schemeClr val="tx1"/>
              </a:solidFill>
              <a:latin typeface="+mn-ea"/>
            </a:endParaRPr>
          </a:p>
        </p:txBody>
      </p:sp>
      <p:cxnSp>
        <p:nvCxnSpPr>
          <p:cNvPr id="24" name="直線コネクタ 23"/>
          <p:cNvCxnSpPr/>
          <p:nvPr/>
        </p:nvCxnSpPr>
        <p:spPr>
          <a:xfrm>
            <a:off x="260648" y="2123728"/>
            <a:ext cx="626469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線コネクタ 24"/>
          <p:cNvCxnSpPr/>
          <p:nvPr/>
        </p:nvCxnSpPr>
        <p:spPr>
          <a:xfrm>
            <a:off x="1196752" y="2195736"/>
            <a:ext cx="0" cy="640871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26" name="図表 25"/>
          <p:cNvGraphicFramePr/>
          <p:nvPr/>
        </p:nvGraphicFramePr>
        <p:xfrm>
          <a:off x="72008" y="1043608"/>
          <a:ext cx="6669360" cy="4320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2" name="グループ化 21"/>
          <p:cNvGrpSpPr/>
          <p:nvPr/>
        </p:nvGrpSpPr>
        <p:grpSpPr>
          <a:xfrm>
            <a:off x="2564904" y="251520"/>
            <a:ext cx="4711143" cy="677108"/>
            <a:chOff x="2564904" y="251520"/>
            <a:chExt cx="4711143" cy="677108"/>
          </a:xfrm>
        </p:grpSpPr>
        <p:sp>
          <p:nvSpPr>
            <p:cNvPr id="27" name="正方形/長方形 26"/>
            <p:cNvSpPr/>
            <p:nvPr/>
          </p:nvSpPr>
          <p:spPr>
            <a:xfrm>
              <a:off x="2564904" y="323528"/>
              <a:ext cx="792088" cy="28803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smtClean="0">
                  <a:solidFill>
                    <a:schemeClr val="tx1"/>
                  </a:solidFill>
                </a:rPr>
                <a:t>VISA</a:t>
              </a:r>
              <a:endParaRPr kumimoji="1" lang="ja-JP" altLang="en-US" sz="1600" dirty="0">
                <a:solidFill>
                  <a:schemeClr val="tx1"/>
                </a:solidFill>
              </a:endParaRPr>
            </a:p>
          </p:txBody>
        </p:sp>
        <p:sp>
          <p:nvSpPr>
            <p:cNvPr id="28" name="テキスト ボックス 27"/>
            <p:cNvSpPr txBox="1"/>
            <p:nvPr/>
          </p:nvSpPr>
          <p:spPr>
            <a:xfrm>
              <a:off x="5013176" y="251520"/>
              <a:ext cx="1844824" cy="677108"/>
            </a:xfrm>
            <a:prstGeom prst="rect">
              <a:avLst/>
            </a:prstGeom>
            <a:noFill/>
          </p:spPr>
          <p:txBody>
            <a:bodyPr wrap="square" rtlCol="0">
              <a:spAutoFit/>
            </a:bodyPr>
            <a:lstStyle/>
            <a:p>
              <a:r>
                <a:rPr kumimoji="1" lang="en-US" altLang="ja-JP" sz="1400" b="1" dirty="0" smtClean="0"/>
                <a:t>TEL </a:t>
              </a:r>
              <a:r>
                <a:rPr kumimoji="1" lang="ja-JP" altLang="en-US" sz="1400" b="1" dirty="0" smtClean="0"/>
                <a:t>　　</a:t>
              </a:r>
              <a:r>
                <a:rPr kumimoji="1" lang="en-US" altLang="ja-JP" sz="1400" b="1" dirty="0" smtClean="0"/>
                <a:t>03-6279-0521</a:t>
              </a:r>
            </a:p>
            <a:p>
              <a:r>
                <a:rPr lang="ja-JP" altLang="en-US" sz="1100" dirty="0" smtClean="0"/>
                <a:t>営業時間</a:t>
              </a:r>
              <a:r>
                <a:rPr lang="ja-JP" altLang="en-US" sz="1200" dirty="0" smtClean="0"/>
                <a:t>　</a:t>
              </a:r>
              <a:r>
                <a:rPr lang="ja-JP" altLang="en-US" sz="1100" dirty="0" smtClean="0"/>
                <a:t>平日</a:t>
              </a:r>
              <a:r>
                <a:rPr lang="en-US" altLang="ja-JP" sz="1200" dirty="0" smtClean="0"/>
                <a:t>9:00-17:00</a:t>
              </a:r>
            </a:p>
            <a:p>
              <a:endParaRPr kumimoji="1" lang="en-US" altLang="ja-JP" sz="1200" dirty="0" smtClean="0"/>
            </a:p>
          </p:txBody>
        </p:sp>
        <p:sp>
          <p:nvSpPr>
            <p:cNvPr id="29" name="正方形/長方形 28"/>
            <p:cNvSpPr/>
            <p:nvPr/>
          </p:nvSpPr>
          <p:spPr>
            <a:xfrm>
              <a:off x="3356992" y="323528"/>
              <a:ext cx="792088" cy="28589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000" dirty="0" smtClean="0">
                  <a:solidFill>
                    <a:schemeClr val="tx1"/>
                  </a:solidFill>
                </a:rPr>
                <a:t>MasterCard</a:t>
              </a:r>
              <a:endParaRPr kumimoji="1" lang="ja-JP" altLang="en-US" sz="1000" dirty="0">
                <a:solidFill>
                  <a:schemeClr val="tx1"/>
                </a:solidFill>
              </a:endParaRPr>
            </a:p>
          </p:txBody>
        </p:sp>
        <p:sp>
          <p:nvSpPr>
            <p:cNvPr id="30" name="正方形/長方形 29"/>
            <p:cNvSpPr/>
            <p:nvPr/>
          </p:nvSpPr>
          <p:spPr>
            <a:xfrm>
              <a:off x="4149080" y="323528"/>
              <a:ext cx="792088" cy="28589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smtClean="0">
                  <a:solidFill>
                    <a:schemeClr val="tx1"/>
                  </a:solidFill>
                </a:rPr>
                <a:t>銀聯</a:t>
              </a:r>
              <a:endParaRPr kumimoji="1" lang="ja-JP" altLang="en-US" sz="1600" dirty="0">
                <a:solidFill>
                  <a:schemeClr val="tx1"/>
                </a:solidFill>
              </a:endParaRPr>
            </a:p>
          </p:txBody>
        </p:sp>
        <p:sp>
          <p:nvSpPr>
            <p:cNvPr id="31" name="テキスト ボックス 30"/>
            <p:cNvSpPr txBox="1"/>
            <p:nvPr/>
          </p:nvSpPr>
          <p:spPr>
            <a:xfrm>
              <a:off x="5517232" y="637982"/>
              <a:ext cx="1758815" cy="261610"/>
            </a:xfrm>
            <a:prstGeom prst="rect">
              <a:avLst/>
            </a:prstGeom>
            <a:noFill/>
          </p:spPr>
          <p:txBody>
            <a:bodyPr wrap="square" rtlCol="0">
              <a:spAutoFit/>
            </a:bodyPr>
            <a:lstStyle/>
            <a:p>
              <a:r>
                <a:rPr kumimoji="1" lang="ja-JP" altLang="en-US" sz="1100" dirty="0" smtClean="0"/>
                <a:t>土・日・祝日　　休み</a:t>
              </a:r>
              <a:endParaRPr kumimoji="1" lang="en-US" altLang="ja-JP" sz="1100" dirty="0" smtClean="0"/>
            </a:p>
          </p:txBody>
        </p:sp>
      </p:grpSp>
      <p:graphicFrame>
        <p:nvGraphicFramePr>
          <p:cNvPr id="32" name="図表 31"/>
          <p:cNvGraphicFramePr/>
          <p:nvPr/>
        </p:nvGraphicFramePr>
        <p:xfrm>
          <a:off x="-27384" y="8928992"/>
          <a:ext cx="7101408" cy="25152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pSp>
        <p:nvGrpSpPr>
          <p:cNvPr id="3" name="グループ化 39"/>
          <p:cNvGrpSpPr/>
          <p:nvPr/>
        </p:nvGrpSpPr>
        <p:grpSpPr>
          <a:xfrm>
            <a:off x="-19368" y="8153236"/>
            <a:ext cx="2296240" cy="883260"/>
            <a:chOff x="0" y="5868144"/>
            <a:chExt cx="2566386" cy="883260"/>
          </a:xfrm>
        </p:grpSpPr>
        <p:sp>
          <p:nvSpPr>
            <p:cNvPr id="34" name="正方形/長方形 33"/>
            <p:cNvSpPr/>
            <p:nvPr/>
          </p:nvSpPr>
          <p:spPr>
            <a:xfrm>
              <a:off x="21647" y="5887308"/>
              <a:ext cx="1340767" cy="86409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000" dirty="0" smtClean="0">
                <a:solidFill>
                  <a:schemeClr val="tx1"/>
                </a:solidFill>
                <a:latin typeface="+mn-ea"/>
              </a:endParaRPr>
            </a:p>
            <a:p>
              <a:endParaRPr lang="en-US" altLang="ja-JP" sz="1000" dirty="0" smtClean="0">
                <a:solidFill>
                  <a:schemeClr val="tx1"/>
                </a:solidFill>
                <a:latin typeface="+mn-ea"/>
              </a:endParaRPr>
            </a:p>
          </p:txBody>
        </p:sp>
        <p:sp>
          <p:nvSpPr>
            <p:cNvPr id="35" name="テキスト ボックス 34"/>
            <p:cNvSpPr txBox="1"/>
            <p:nvPr/>
          </p:nvSpPr>
          <p:spPr>
            <a:xfrm>
              <a:off x="49522" y="5868144"/>
              <a:ext cx="1374509" cy="369332"/>
            </a:xfrm>
            <a:prstGeom prst="rect">
              <a:avLst/>
            </a:prstGeom>
            <a:noFill/>
          </p:spPr>
          <p:txBody>
            <a:bodyPr wrap="none" rtlCol="0">
              <a:spAutoFit/>
            </a:bodyPr>
            <a:lstStyle/>
            <a:p>
              <a:r>
                <a:rPr lang="ja-JP" altLang="en-US" sz="900" dirty="0" smtClean="0"/>
                <a:t>自動車関連業界</a:t>
              </a:r>
              <a:endParaRPr lang="en-US" altLang="ja-JP" sz="900" dirty="0" smtClean="0"/>
            </a:p>
            <a:p>
              <a:r>
                <a:rPr lang="ja-JP" altLang="en-US" sz="900" dirty="0" smtClean="0"/>
                <a:t>　　早期決済サービス</a:t>
              </a:r>
              <a:endParaRPr kumimoji="1" lang="ja-JP" altLang="en-US" sz="900" dirty="0"/>
            </a:p>
          </p:txBody>
        </p:sp>
        <p:sp>
          <p:nvSpPr>
            <p:cNvPr id="36" name="テキスト ボックス 35"/>
            <p:cNvSpPr txBox="1"/>
            <p:nvPr/>
          </p:nvSpPr>
          <p:spPr>
            <a:xfrm>
              <a:off x="0" y="6228184"/>
              <a:ext cx="2566386" cy="400110"/>
            </a:xfrm>
            <a:prstGeom prst="rect">
              <a:avLst/>
            </a:prstGeom>
            <a:noFill/>
          </p:spPr>
          <p:txBody>
            <a:bodyPr wrap="square" rtlCol="0">
              <a:spAutoFit/>
            </a:bodyPr>
            <a:lstStyle/>
            <a:p>
              <a:r>
                <a:rPr kumimoji="1" lang="en-US" altLang="ja-JP" sz="1000" dirty="0" smtClean="0">
                  <a:latin typeface="HGP創英角ｺﾞｼｯｸUB" pitchFamily="50" charset="-128"/>
                  <a:ea typeface="HGP創英角ｺﾞｼｯｸUB" pitchFamily="50" charset="-128"/>
                </a:rPr>
                <a:t>MS</a:t>
              </a:r>
              <a:r>
                <a:rPr kumimoji="1" lang="ja-JP" altLang="en-US" sz="1000" dirty="0" smtClean="0">
                  <a:latin typeface="HGP創英角ｺﾞｼｯｸUB" pitchFamily="50" charset="-128"/>
                  <a:ea typeface="HGP創英角ｺﾞｼｯｸUB" pitchFamily="50" charset="-128"/>
                </a:rPr>
                <a:t>カークレジット</a:t>
              </a:r>
              <a:endParaRPr kumimoji="1" lang="en-US" altLang="ja-JP" sz="1000" dirty="0" smtClean="0">
                <a:latin typeface="HGP創英角ｺﾞｼｯｸUB" pitchFamily="50" charset="-128"/>
                <a:ea typeface="HGP創英角ｺﾞｼｯｸUB" pitchFamily="50" charset="-128"/>
              </a:endParaRPr>
            </a:p>
            <a:p>
              <a:r>
                <a:rPr lang="ja-JP" altLang="en-US" sz="1000" dirty="0" smtClean="0">
                  <a:latin typeface="HGP創英角ｺﾞｼｯｸUB" pitchFamily="50" charset="-128"/>
                  <a:ea typeface="HGP創英角ｺﾞｼｯｸUB" pitchFamily="50" charset="-128"/>
                </a:rPr>
                <a:t>　　　　　　　株式会社</a:t>
              </a:r>
              <a:endParaRPr kumimoji="1" lang="ja-JP" altLang="en-US" sz="1000" dirty="0">
                <a:latin typeface="HGP創英角ｺﾞｼｯｸUB" pitchFamily="50" charset="-128"/>
                <a:ea typeface="HGP創英角ｺﾞｼｯｸUB" pitchFamily="50" charset="-128"/>
              </a:endParaRPr>
            </a:p>
          </p:txBody>
        </p:sp>
      </p:grpSp>
      <p:sp>
        <p:nvSpPr>
          <p:cNvPr id="39" name="テキスト ボックス 38"/>
          <p:cNvSpPr txBox="1"/>
          <p:nvPr/>
        </p:nvSpPr>
        <p:spPr>
          <a:xfrm>
            <a:off x="116632" y="149895"/>
            <a:ext cx="2808312" cy="461665"/>
          </a:xfrm>
          <a:prstGeom prst="rect">
            <a:avLst/>
          </a:prstGeom>
          <a:noFill/>
        </p:spPr>
        <p:txBody>
          <a:bodyPr wrap="square" rtlCol="0">
            <a:spAutoFit/>
          </a:bodyPr>
          <a:lstStyle/>
          <a:p>
            <a:r>
              <a:rPr kumimoji="1" lang="en-US" altLang="ja-JP" sz="2400" dirty="0" smtClean="0"/>
              <a:t>Merchant Support</a:t>
            </a:r>
            <a:endParaRPr kumimoji="1" lang="ja-JP" altLang="en-US" sz="2400" dirty="0"/>
          </a:p>
        </p:txBody>
      </p:sp>
      <p:sp>
        <p:nvSpPr>
          <p:cNvPr id="41" name="正方形/長方形 40"/>
          <p:cNvSpPr/>
          <p:nvPr/>
        </p:nvSpPr>
        <p:spPr>
          <a:xfrm>
            <a:off x="142160" y="2627784"/>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特徴・メリット</a:t>
            </a:r>
            <a:endParaRPr lang="en-US" altLang="ja-JP" sz="900" dirty="0" smtClean="0">
              <a:solidFill>
                <a:schemeClr val="tx1"/>
              </a:solidFill>
              <a:latin typeface="+mn-ea"/>
            </a:endParaRPr>
          </a:p>
        </p:txBody>
      </p:sp>
      <p:sp>
        <p:nvSpPr>
          <p:cNvPr id="42" name="正方形/長方形 41"/>
          <p:cNvSpPr/>
          <p:nvPr/>
        </p:nvSpPr>
        <p:spPr>
          <a:xfrm>
            <a:off x="142160" y="2843808"/>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700" dirty="0" smtClean="0">
                <a:solidFill>
                  <a:schemeClr val="tx1"/>
                </a:solidFill>
                <a:latin typeface="+mn-ea"/>
              </a:rPr>
              <a:t>サービス</a:t>
            </a:r>
            <a:r>
              <a:rPr lang="ja-JP" altLang="en-US" sz="900" dirty="0" smtClean="0">
                <a:solidFill>
                  <a:schemeClr val="tx1"/>
                </a:solidFill>
                <a:latin typeface="+mn-ea"/>
              </a:rPr>
              <a:t>の仕組み</a:t>
            </a:r>
            <a:endParaRPr lang="en-US" altLang="ja-JP" sz="900" dirty="0" smtClean="0">
              <a:solidFill>
                <a:schemeClr val="tx1"/>
              </a:solidFill>
              <a:latin typeface="+mn-ea"/>
            </a:endParaRPr>
          </a:p>
        </p:txBody>
      </p:sp>
      <p:sp>
        <p:nvSpPr>
          <p:cNvPr id="43" name="正方形/長方形 42"/>
          <p:cNvSpPr/>
          <p:nvPr/>
        </p:nvSpPr>
        <p:spPr>
          <a:xfrm>
            <a:off x="142160" y="3059832"/>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導入までの流れ</a:t>
            </a:r>
            <a:endParaRPr lang="en-US" altLang="ja-JP" sz="900" dirty="0" smtClean="0">
              <a:solidFill>
                <a:schemeClr val="tx1"/>
              </a:solidFill>
              <a:latin typeface="+mn-ea"/>
            </a:endParaRPr>
          </a:p>
        </p:txBody>
      </p:sp>
      <p:sp>
        <p:nvSpPr>
          <p:cNvPr id="44" name="正方形/長方形 43"/>
          <p:cNvSpPr/>
          <p:nvPr/>
        </p:nvSpPr>
        <p:spPr>
          <a:xfrm>
            <a:off x="142160" y="3275856"/>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900" dirty="0" smtClean="0">
                <a:solidFill>
                  <a:schemeClr val="tx1"/>
                </a:solidFill>
                <a:latin typeface="+mn-ea"/>
              </a:rPr>
              <a:t>FAQ</a:t>
            </a:r>
          </a:p>
        </p:txBody>
      </p:sp>
      <p:sp>
        <p:nvSpPr>
          <p:cNvPr id="46" name="正方形/長方形 45"/>
          <p:cNvSpPr/>
          <p:nvPr/>
        </p:nvSpPr>
        <p:spPr>
          <a:xfrm>
            <a:off x="142160" y="4139952"/>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特徴・メリット</a:t>
            </a:r>
            <a:endParaRPr lang="en-US" altLang="ja-JP" sz="900" dirty="0" smtClean="0">
              <a:solidFill>
                <a:schemeClr val="tx1"/>
              </a:solidFill>
              <a:latin typeface="+mn-ea"/>
            </a:endParaRPr>
          </a:p>
        </p:txBody>
      </p:sp>
      <p:sp>
        <p:nvSpPr>
          <p:cNvPr id="47" name="正方形/長方形 46"/>
          <p:cNvSpPr/>
          <p:nvPr/>
        </p:nvSpPr>
        <p:spPr>
          <a:xfrm>
            <a:off x="142160" y="4355976"/>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700" dirty="0" smtClean="0">
                <a:solidFill>
                  <a:schemeClr val="tx1"/>
                </a:solidFill>
                <a:latin typeface="+mn-ea"/>
              </a:rPr>
              <a:t>サービス</a:t>
            </a:r>
            <a:r>
              <a:rPr lang="ja-JP" altLang="en-US" sz="900" dirty="0" smtClean="0">
                <a:solidFill>
                  <a:schemeClr val="tx1"/>
                </a:solidFill>
                <a:latin typeface="+mn-ea"/>
              </a:rPr>
              <a:t>の仕組み</a:t>
            </a:r>
            <a:endParaRPr lang="en-US" altLang="ja-JP" sz="900" dirty="0" smtClean="0">
              <a:solidFill>
                <a:schemeClr val="tx1"/>
              </a:solidFill>
              <a:latin typeface="+mn-ea"/>
            </a:endParaRPr>
          </a:p>
        </p:txBody>
      </p:sp>
      <p:sp>
        <p:nvSpPr>
          <p:cNvPr id="48" name="正方形/長方形 47"/>
          <p:cNvSpPr/>
          <p:nvPr/>
        </p:nvSpPr>
        <p:spPr>
          <a:xfrm>
            <a:off x="142160" y="4572000"/>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導入までの流れ</a:t>
            </a:r>
            <a:endParaRPr lang="en-US" altLang="ja-JP" sz="900" dirty="0" smtClean="0">
              <a:solidFill>
                <a:schemeClr val="tx1"/>
              </a:solidFill>
              <a:latin typeface="+mn-ea"/>
            </a:endParaRPr>
          </a:p>
        </p:txBody>
      </p:sp>
      <p:sp>
        <p:nvSpPr>
          <p:cNvPr id="49" name="正方形/長方形 48"/>
          <p:cNvSpPr/>
          <p:nvPr/>
        </p:nvSpPr>
        <p:spPr>
          <a:xfrm>
            <a:off x="142160" y="4788024"/>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900" dirty="0" smtClean="0">
                <a:solidFill>
                  <a:schemeClr val="tx1"/>
                </a:solidFill>
                <a:latin typeface="+mn-ea"/>
              </a:rPr>
              <a:t>FAQ</a:t>
            </a:r>
          </a:p>
        </p:txBody>
      </p:sp>
      <p:sp>
        <p:nvSpPr>
          <p:cNvPr id="50" name="正方形/長方形 49"/>
          <p:cNvSpPr/>
          <p:nvPr/>
        </p:nvSpPr>
        <p:spPr>
          <a:xfrm>
            <a:off x="154860" y="5436096"/>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特徴・メリット</a:t>
            </a:r>
            <a:endParaRPr lang="en-US" altLang="ja-JP" sz="900" dirty="0" smtClean="0">
              <a:solidFill>
                <a:schemeClr val="tx1"/>
              </a:solidFill>
              <a:latin typeface="+mn-ea"/>
            </a:endParaRPr>
          </a:p>
        </p:txBody>
      </p:sp>
      <p:sp>
        <p:nvSpPr>
          <p:cNvPr id="51" name="正方形/長方形 50"/>
          <p:cNvSpPr/>
          <p:nvPr/>
        </p:nvSpPr>
        <p:spPr>
          <a:xfrm>
            <a:off x="142160" y="7020396"/>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800" dirty="0" smtClean="0">
                <a:solidFill>
                  <a:schemeClr val="tx1"/>
                </a:solidFill>
                <a:latin typeface="+mn-ea"/>
              </a:rPr>
              <a:t>特徴・メリット</a:t>
            </a:r>
            <a:endParaRPr lang="en-US" altLang="ja-JP" sz="800" dirty="0" smtClean="0">
              <a:solidFill>
                <a:schemeClr val="tx1"/>
              </a:solidFill>
              <a:latin typeface="+mn-ea"/>
            </a:endParaRPr>
          </a:p>
        </p:txBody>
      </p:sp>
      <p:sp>
        <p:nvSpPr>
          <p:cNvPr id="33" name="正方形/長方形 32"/>
          <p:cNvSpPr/>
          <p:nvPr/>
        </p:nvSpPr>
        <p:spPr>
          <a:xfrm>
            <a:off x="154732" y="5652120"/>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700" dirty="0" smtClean="0">
                <a:solidFill>
                  <a:schemeClr val="tx1"/>
                </a:solidFill>
                <a:latin typeface="+mn-ea"/>
              </a:rPr>
              <a:t>サービス</a:t>
            </a:r>
            <a:r>
              <a:rPr lang="ja-JP" altLang="en-US" sz="900" dirty="0" smtClean="0">
                <a:solidFill>
                  <a:schemeClr val="tx1"/>
                </a:solidFill>
                <a:latin typeface="+mn-ea"/>
              </a:rPr>
              <a:t>の仕組み</a:t>
            </a:r>
            <a:endParaRPr lang="en-US" altLang="ja-JP" sz="900" dirty="0" smtClean="0">
              <a:solidFill>
                <a:schemeClr val="tx1"/>
              </a:solidFill>
              <a:latin typeface="+mn-ea"/>
            </a:endParaRPr>
          </a:p>
        </p:txBody>
      </p:sp>
      <p:sp>
        <p:nvSpPr>
          <p:cNvPr id="37" name="正方形/長方形 36"/>
          <p:cNvSpPr/>
          <p:nvPr/>
        </p:nvSpPr>
        <p:spPr>
          <a:xfrm>
            <a:off x="154732" y="5868144"/>
            <a:ext cx="1041292" cy="216024"/>
          </a:xfrm>
          <a:prstGeom prst="rect">
            <a:avLst/>
          </a:prstGeom>
          <a:solidFill>
            <a:srgbClr val="FFC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導入までの流れ</a:t>
            </a:r>
            <a:endParaRPr lang="en-US" altLang="ja-JP" sz="900" dirty="0" smtClean="0">
              <a:solidFill>
                <a:schemeClr val="tx1"/>
              </a:solidFill>
              <a:latin typeface="+mn-ea"/>
            </a:endParaRPr>
          </a:p>
        </p:txBody>
      </p:sp>
      <p:sp>
        <p:nvSpPr>
          <p:cNvPr id="38" name="正方形/長方形 37"/>
          <p:cNvSpPr/>
          <p:nvPr/>
        </p:nvSpPr>
        <p:spPr>
          <a:xfrm>
            <a:off x="146952" y="6084168"/>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900" dirty="0" smtClean="0">
                <a:solidFill>
                  <a:schemeClr val="tx1"/>
                </a:solidFill>
                <a:latin typeface="+mn-ea"/>
              </a:rPr>
              <a:t>FAQ</a:t>
            </a:r>
          </a:p>
        </p:txBody>
      </p:sp>
      <p:sp>
        <p:nvSpPr>
          <p:cNvPr id="40" name="正方形/長方形 39"/>
          <p:cNvSpPr/>
          <p:nvPr/>
        </p:nvSpPr>
        <p:spPr>
          <a:xfrm>
            <a:off x="149812" y="7236420"/>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700" dirty="0" smtClean="0">
                <a:solidFill>
                  <a:schemeClr val="tx1"/>
                </a:solidFill>
                <a:latin typeface="+mn-ea"/>
              </a:rPr>
              <a:t>サービス</a:t>
            </a:r>
            <a:r>
              <a:rPr lang="ja-JP" altLang="en-US" sz="900" dirty="0" smtClean="0">
                <a:solidFill>
                  <a:schemeClr val="tx1"/>
                </a:solidFill>
                <a:latin typeface="+mn-ea"/>
              </a:rPr>
              <a:t>の仕組み</a:t>
            </a:r>
            <a:endParaRPr lang="en-US" altLang="ja-JP" sz="900" dirty="0" smtClean="0">
              <a:solidFill>
                <a:schemeClr val="tx1"/>
              </a:solidFill>
              <a:latin typeface="+mn-ea"/>
            </a:endParaRPr>
          </a:p>
        </p:txBody>
      </p:sp>
      <p:sp>
        <p:nvSpPr>
          <p:cNvPr id="45" name="正方形/長方形 44"/>
          <p:cNvSpPr/>
          <p:nvPr/>
        </p:nvSpPr>
        <p:spPr>
          <a:xfrm>
            <a:off x="149812" y="7452444"/>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導入までの流れ</a:t>
            </a:r>
            <a:endParaRPr lang="en-US" altLang="ja-JP" sz="900" dirty="0" smtClean="0">
              <a:solidFill>
                <a:schemeClr val="tx1"/>
              </a:solidFill>
              <a:latin typeface="+mn-ea"/>
            </a:endParaRPr>
          </a:p>
        </p:txBody>
      </p:sp>
      <p:sp>
        <p:nvSpPr>
          <p:cNvPr id="52" name="正方形/長方形 51"/>
          <p:cNvSpPr/>
          <p:nvPr/>
        </p:nvSpPr>
        <p:spPr>
          <a:xfrm>
            <a:off x="142032" y="7668468"/>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900" dirty="0" smtClean="0">
                <a:solidFill>
                  <a:schemeClr val="tx1"/>
                </a:solidFill>
                <a:latin typeface="+mn-ea"/>
              </a:rPr>
              <a:t>FAQ</a:t>
            </a:r>
          </a:p>
        </p:txBody>
      </p:sp>
      <p:sp>
        <p:nvSpPr>
          <p:cNvPr id="53" name="正方形/長方形 52"/>
          <p:cNvSpPr/>
          <p:nvPr/>
        </p:nvSpPr>
        <p:spPr>
          <a:xfrm>
            <a:off x="1484784" y="2123728"/>
            <a:ext cx="5184576" cy="720080"/>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テキスト ボックス 53"/>
          <p:cNvSpPr txBox="1"/>
          <p:nvPr/>
        </p:nvSpPr>
        <p:spPr>
          <a:xfrm>
            <a:off x="1484784" y="2123728"/>
            <a:ext cx="2687285" cy="630942"/>
          </a:xfrm>
          <a:prstGeom prst="rect">
            <a:avLst/>
          </a:prstGeom>
          <a:noFill/>
        </p:spPr>
        <p:txBody>
          <a:bodyPr wrap="square" rtlCol="0">
            <a:spAutoFit/>
          </a:bodyPr>
          <a:lstStyle/>
          <a:p>
            <a:pPr algn="ctr"/>
            <a:r>
              <a:rPr lang="en-US" altLang="ja-JP" sz="1100" dirty="0" smtClean="0"/>
              <a:t>WeChat Pay</a:t>
            </a:r>
            <a:endParaRPr lang="ja-JP" altLang="en-US" sz="1100" dirty="0" smtClean="0"/>
          </a:p>
          <a:p>
            <a:pPr algn="ctr"/>
            <a:r>
              <a:rPr lang="ja-JP" altLang="en-US" sz="2400" dirty="0" smtClean="0">
                <a:latin typeface="HGP創英角ｺﾞｼｯｸUB" pitchFamily="50" charset="-128"/>
                <a:ea typeface="HGP創英角ｺﾞｼｯｸUB" pitchFamily="50" charset="-128"/>
              </a:rPr>
              <a:t>導入までの流れ</a:t>
            </a:r>
          </a:p>
        </p:txBody>
      </p:sp>
      <p:sp>
        <p:nvSpPr>
          <p:cNvPr id="57" name="正方形/長方形 56"/>
          <p:cNvSpPr/>
          <p:nvPr/>
        </p:nvSpPr>
        <p:spPr>
          <a:xfrm>
            <a:off x="1484784" y="2950753"/>
            <a:ext cx="5184576" cy="325103"/>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テキスト ボックス 57"/>
          <p:cNvSpPr txBox="1"/>
          <p:nvPr/>
        </p:nvSpPr>
        <p:spPr>
          <a:xfrm>
            <a:off x="1556792" y="2972819"/>
            <a:ext cx="1789272" cy="246221"/>
          </a:xfrm>
          <a:prstGeom prst="rect">
            <a:avLst/>
          </a:prstGeom>
          <a:noFill/>
        </p:spPr>
        <p:txBody>
          <a:bodyPr wrap="none" rtlCol="0">
            <a:spAutoFit/>
          </a:bodyPr>
          <a:lstStyle/>
          <a:p>
            <a:r>
              <a:rPr kumimoji="1" lang="ja-JP" altLang="en-US" sz="1000" dirty="0" smtClean="0"/>
              <a:t>むずかしい手続きは一切不要</a:t>
            </a:r>
            <a:endParaRPr kumimoji="1" lang="ja-JP" altLang="en-US" sz="1000" dirty="0"/>
          </a:p>
        </p:txBody>
      </p:sp>
      <p:sp>
        <p:nvSpPr>
          <p:cNvPr id="60" name="テキスト ボックス 59"/>
          <p:cNvSpPr txBox="1"/>
          <p:nvPr/>
        </p:nvSpPr>
        <p:spPr>
          <a:xfrm>
            <a:off x="1484784" y="3347864"/>
            <a:ext cx="5373216" cy="707886"/>
          </a:xfrm>
          <a:prstGeom prst="rect">
            <a:avLst/>
          </a:prstGeom>
          <a:noFill/>
        </p:spPr>
        <p:txBody>
          <a:bodyPr wrap="square" rtlCol="0">
            <a:spAutoFit/>
          </a:bodyPr>
          <a:lstStyle/>
          <a:p>
            <a:r>
              <a:rPr lang="en-US" altLang="ja-JP" sz="1000" dirty="0" smtClean="0"/>
              <a:t>WeChat</a:t>
            </a:r>
            <a:r>
              <a:rPr lang="ja-JP" altLang="en-US" sz="1000" dirty="0" smtClean="0"/>
              <a:t>決済を導入するためには、</a:t>
            </a:r>
            <a:r>
              <a:rPr lang="en-US" altLang="ja-JP" sz="1000" dirty="0" smtClean="0"/>
              <a:t>WeChat</a:t>
            </a:r>
            <a:r>
              <a:rPr lang="ja-JP" altLang="en-US" sz="1000" dirty="0" smtClean="0"/>
              <a:t>本体から認可を受けている代理店を通すしか方法はございません。</a:t>
            </a:r>
            <a:endParaRPr lang="en-US" altLang="ja-JP" sz="1000" dirty="0" smtClean="0"/>
          </a:p>
          <a:p>
            <a:r>
              <a:rPr lang="ja-JP" altLang="en-US" sz="1000" dirty="0" smtClean="0"/>
              <a:t>マーチャント・サポートでは、ワンストップで申込から導入、利用後のご入金まで請け負っておりますので、企業様の管理やオペレーションを統一できます。</a:t>
            </a:r>
            <a:endParaRPr lang="en-US" altLang="ja-JP" sz="1000" dirty="0" smtClean="0"/>
          </a:p>
        </p:txBody>
      </p:sp>
      <p:sp>
        <p:nvSpPr>
          <p:cNvPr id="61" name="テキスト ボックス 60"/>
          <p:cNvSpPr txBox="1"/>
          <p:nvPr/>
        </p:nvSpPr>
        <p:spPr>
          <a:xfrm>
            <a:off x="1124744" y="4644008"/>
            <a:ext cx="5513048" cy="600164"/>
          </a:xfrm>
          <a:prstGeom prst="rect">
            <a:avLst/>
          </a:prstGeom>
          <a:noFill/>
        </p:spPr>
        <p:txBody>
          <a:bodyPr wrap="square" rtlCol="0">
            <a:spAutoFit/>
          </a:bodyPr>
          <a:lstStyle/>
          <a:p>
            <a:pPr lvl="1" eaLnBrk="0" fontAlgn="base" hangingPunct="0">
              <a:spcBef>
                <a:spcPct val="0"/>
              </a:spcBef>
              <a:spcAft>
                <a:spcPct val="0"/>
              </a:spcAft>
            </a:pPr>
            <a:r>
              <a:rPr lang="ja-JP" altLang="en-US" sz="1100" dirty="0" smtClean="0">
                <a:latin typeface="Arial" pitchFamily="34" charset="0"/>
                <a:ea typeface="ＭＳ Ｐゴシック" pitchFamily="50" charset="-128"/>
                <a:cs typeface="ＭＳ Ｐゴシック" pitchFamily="50" charset="-128"/>
              </a:rPr>
              <a:t>所定の申込書をご提出いただくだけで完了です。</a:t>
            </a:r>
            <a:endParaRPr lang="en-US" altLang="ja-JP" sz="1100" dirty="0" smtClean="0">
              <a:latin typeface="Arial" pitchFamily="34" charset="0"/>
              <a:ea typeface="ＭＳ Ｐゴシック" pitchFamily="50" charset="-128"/>
              <a:cs typeface="ＭＳ Ｐゴシック" pitchFamily="50" charset="-128"/>
            </a:endParaRPr>
          </a:p>
          <a:p>
            <a:pPr lvl="1" eaLnBrk="0" fontAlgn="base" hangingPunct="0">
              <a:spcBef>
                <a:spcPct val="0"/>
              </a:spcBef>
              <a:spcAft>
                <a:spcPct val="0"/>
              </a:spcAft>
            </a:pPr>
            <a:r>
              <a:rPr lang="ja-JP" altLang="ja-JP" sz="1100" dirty="0" smtClean="0">
                <a:latin typeface="Arial" pitchFamily="34" charset="0"/>
                <a:ea typeface="ＭＳ Ｐゴシック" pitchFamily="50" charset="-128"/>
                <a:cs typeface="ＭＳ Ｐゴシック" pitchFamily="50" charset="-128"/>
              </a:rPr>
              <a:t>お申込はマーチャント・サポートが取次を行うので面倒な手続きは一切ありません。</a:t>
            </a:r>
            <a:endParaRPr lang="en-US" altLang="ja-JP" sz="1100" dirty="0" smtClean="0">
              <a:latin typeface="Arial" pitchFamily="34" charset="0"/>
              <a:ea typeface="ＭＳ Ｐゴシック" pitchFamily="50" charset="-128"/>
              <a:cs typeface="ＭＳ Ｐゴシック" pitchFamily="50" charset="-128"/>
            </a:endParaRPr>
          </a:p>
          <a:p>
            <a:pPr lvl="1" eaLnBrk="0" fontAlgn="base" hangingPunct="0">
              <a:spcBef>
                <a:spcPct val="0"/>
              </a:spcBef>
              <a:spcAft>
                <a:spcPct val="0"/>
              </a:spcAft>
            </a:pPr>
            <a:r>
              <a:rPr lang="ja-JP" altLang="ja-JP" sz="1100" dirty="0" smtClean="0">
                <a:latin typeface="Arial" pitchFamily="34" charset="0"/>
                <a:ea typeface="ＭＳ Ｐゴシック" pitchFamily="50" charset="-128"/>
                <a:cs typeface="ＭＳ Ｐゴシック" pitchFamily="50" charset="-128"/>
              </a:rPr>
              <a:t>なお、加盟登録に費用は発生しません（無料）。</a:t>
            </a:r>
          </a:p>
        </p:txBody>
      </p:sp>
      <p:sp>
        <p:nvSpPr>
          <p:cNvPr id="62" name="正方形/長方形 61"/>
          <p:cNvSpPr/>
          <p:nvPr/>
        </p:nvSpPr>
        <p:spPr>
          <a:xfrm>
            <a:off x="1556792" y="4385823"/>
            <a:ext cx="316835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400" dirty="0" smtClean="0">
                <a:solidFill>
                  <a:schemeClr val="tx1"/>
                </a:solidFill>
                <a:latin typeface="HGP創英角ｺﾞｼｯｸUB" pitchFamily="50" charset="-128"/>
                <a:ea typeface="HGP創英角ｺﾞｼｯｸUB" pitchFamily="50" charset="-128"/>
              </a:rPr>
              <a:t>１</a:t>
            </a:r>
            <a:r>
              <a:rPr lang="en-US" altLang="ja-JP" sz="1400" dirty="0" smtClean="0">
                <a:solidFill>
                  <a:schemeClr val="tx1"/>
                </a:solidFill>
                <a:latin typeface="HGP創英角ｺﾞｼｯｸUB" pitchFamily="50" charset="-128"/>
                <a:ea typeface="HGP創英角ｺﾞｼｯｸUB" pitchFamily="50" charset="-128"/>
              </a:rPr>
              <a:t>. </a:t>
            </a:r>
            <a:r>
              <a:rPr lang="ja-JP" altLang="en-US" sz="1400" dirty="0" smtClean="0">
                <a:solidFill>
                  <a:schemeClr val="tx1"/>
                </a:solidFill>
                <a:latin typeface="HGP創英角ｺﾞｼｯｸUB" pitchFamily="50" charset="-128"/>
                <a:ea typeface="HGP創英角ｺﾞｼｯｸUB" pitchFamily="50" charset="-128"/>
              </a:rPr>
              <a:t>お申込</a:t>
            </a:r>
            <a:endParaRPr kumimoji="1" lang="ja-JP" altLang="en-US" sz="1400" dirty="0">
              <a:solidFill>
                <a:schemeClr val="tx1"/>
              </a:solidFill>
              <a:latin typeface="HGP創英角ｺﾞｼｯｸUB" pitchFamily="50" charset="-128"/>
              <a:ea typeface="HGP創英角ｺﾞｼｯｸUB" pitchFamily="50" charset="-128"/>
            </a:endParaRPr>
          </a:p>
        </p:txBody>
      </p:sp>
      <p:sp>
        <p:nvSpPr>
          <p:cNvPr id="63" name="下矢印 62"/>
          <p:cNvSpPr/>
          <p:nvPr/>
        </p:nvSpPr>
        <p:spPr>
          <a:xfrm>
            <a:off x="3789040" y="5508104"/>
            <a:ext cx="432048" cy="288032"/>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4" name="正方形/長方形 63"/>
          <p:cNvSpPr/>
          <p:nvPr/>
        </p:nvSpPr>
        <p:spPr>
          <a:xfrm>
            <a:off x="1556792" y="5868144"/>
            <a:ext cx="316835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1400" dirty="0" smtClean="0">
                <a:solidFill>
                  <a:schemeClr val="tx1"/>
                </a:solidFill>
                <a:latin typeface="HGP創英角ｺﾞｼｯｸUB" pitchFamily="50" charset="-128"/>
                <a:ea typeface="HGP創英角ｺﾞｼｯｸUB" pitchFamily="50" charset="-128"/>
              </a:rPr>
              <a:t>2. </a:t>
            </a:r>
            <a:r>
              <a:rPr lang="ja-JP" altLang="en-US" sz="1400" dirty="0" smtClean="0">
                <a:solidFill>
                  <a:schemeClr val="tx1"/>
                </a:solidFill>
                <a:latin typeface="HGP創英角ｺﾞｼｯｸUB" pitchFamily="50" charset="-128"/>
                <a:ea typeface="HGP創英角ｺﾞｼｯｸUB" pitchFamily="50" charset="-128"/>
              </a:rPr>
              <a:t>審査</a:t>
            </a:r>
            <a:endParaRPr kumimoji="1" lang="ja-JP" altLang="en-US" sz="1400" dirty="0">
              <a:solidFill>
                <a:schemeClr val="tx1"/>
              </a:solidFill>
              <a:latin typeface="HGP創英角ｺﾞｼｯｸUB" pitchFamily="50" charset="-128"/>
              <a:ea typeface="HGP創英角ｺﾞｼｯｸUB" pitchFamily="50" charset="-128"/>
            </a:endParaRPr>
          </a:p>
        </p:txBody>
      </p:sp>
      <p:sp>
        <p:nvSpPr>
          <p:cNvPr id="65" name="テキスト ボックス 64"/>
          <p:cNvSpPr txBox="1"/>
          <p:nvPr/>
        </p:nvSpPr>
        <p:spPr>
          <a:xfrm>
            <a:off x="1570975" y="6156176"/>
            <a:ext cx="4488729" cy="553998"/>
          </a:xfrm>
          <a:prstGeom prst="rect">
            <a:avLst/>
          </a:prstGeom>
          <a:noFill/>
        </p:spPr>
        <p:txBody>
          <a:bodyPr wrap="none" rtlCol="0">
            <a:spAutoFit/>
          </a:bodyPr>
          <a:lstStyle/>
          <a:p>
            <a:r>
              <a:rPr lang="ja-JP" altLang="en-US" sz="1000" dirty="0" smtClean="0"/>
              <a:t>マーチャント・サポート及び</a:t>
            </a:r>
            <a:r>
              <a:rPr lang="en-US" altLang="ja-JP" sz="1000" dirty="0" smtClean="0"/>
              <a:t>WeChat</a:t>
            </a:r>
            <a:r>
              <a:rPr lang="ja-JP" altLang="en-US" sz="1000" dirty="0" smtClean="0"/>
              <a:t>本体にて、</a:t>
            </a:r>
            <a:endParaRPr lang="en-US" altLang="ja-JP" sz="1000" dirty="0" smtClean="0"/>
          </a:p>
          <a:p>
            <a:r>
              <a:rPr lang="ja-JP" altLang="en-US" sz="1000" dirty="0" smtClean="0"/>
              <a:t>　　　　　　　　　　　　　事業内容や取扱商材などについて審査がございます。</a:t>
            </a:r>
            <a:endParaRPr lang="en-US" altLang="ja-JP" sz="1000" dirty="0" smtClean="0"/>
          </a:p>
          <a:p>
            <a:r>
              <a:rPr lang="ja-JP" altLang="en-US" sz="1000" dirty="0" smtClean="0"/>
              <a:t>通常、審査には約</a:t>
            </a:r>
            <a:r>
              <a:rPr lang="en-US" altLang="ja-JP" sz="1000" dirty="0" smtClean="0"/>
              <a:t>10</a:t>
            </a:r>
            <a:r>
              <a:rPr lang="ja-JP" altLang="en-US" sz="1000" dirty="0" smtClean="0"/>
              <a:t>日ほどかかります。なお、審査費用は発生しません（無料）。</a:t>
            </a:r>
            <a:endParaRPr kumimoji="1" lang="ja-JP" altLang="en-US" sz="1000" dirty="0"/>
          </a:p>
        </p:txBody>
      </p:sp>
      <p:sp>
        <p:nvSpPr>
          <p:cNvPr id="66" name="下矢印 65"/>
          <p:cNvSpPr/>
          <p:nvPr/>
        </p:nvSpPr>
        <p:spPr>
          <a:xfrm>
            <a:off x="3789040" y="6732240"/>
            <a:ext cx="432048" cy="288032"/>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7" name="正方形/長方形 66"/>
          <p:cNvSpPr/>
          <p:nvPr/>
        </p:nvSpPr>
        <p:spPr>
          <a:xfrm>
            <a:off x="1556792" y="8100392"/>
            <a:ext cx="316835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1400" dirty="0" smtClean="0">
                <a:solidFill>
                  <a:schemeClr val="tx1"/>
                </a:solidFill>
                <a:latin typeface="HGP創英角ｺﾞｼｯｸUB" pitchFamily="50" charset="-128"/>
                <a:ea typeface="HGP創英角ｺﾞｼｯｸUB" pitchFamily="50" charset="-128"/>
              </a:rPr>
              <a:t>3. WeChat</a:t>
            </a:r>
            <a:r>
              <a:rPr lang="ja-JP" altLang="en-US" sz="1400" dirty="0" smtClean="0">
                <a:solidFill>
                  <a:schemeClr val="tx1"/>
                </a:solidFill>
                <a:latin typeface="HGP創英角ｺﾞｼｯｸUB" pitchFamily="50" charset="-128"/>
                <a:ea typeface="HGP創英角ｺﾞｼｯｸUB" pitchFamily="50" charset="-128"/>
              </a:rPr>
              <a:t>決済サービス開始</a:t>
            </a:r>
            <a:endParaRPr kumimoji="1" lang="ja-JP" altLang="en-US" sz="1400" dirty="0">
              <a:solidFill>
                <a:schemeClr val="tx1"/>
              </a:solidFill>
              <a:latin typeface="HGP創英角ｺﾞｼｯｸUB" pitchFamily="50" charset="-128"/>
              <a:ea typeface="HGP創英角ｺﾞｼｯｸUB" pitchFamily="50" charset="-128"/>
            </a:endParaRPr>
          </a:p>
        </p:txBody>
      </p:sp>
      <p:sp>
        <p:nvSpPr>
          <p:cNvPr id="68" name="テキスト ボックス 67"/>
          <p:cNvSpPr txBox="1"/>
          <p:nvPr/>
        </p:nvSpPr>
        <p:spPr>
          <a:xfrm>
            <a:off x="1556792" y="8328610"/>
            <a:ext cx="3948517" cy="553998"/>
          </a:xfrm>
          <a:prstGeom prst="rect">
            <a:avLst/>
          </a:prstGeom>
          <a:noFill/>
        </p:spPr>
        <p:txBody>
          <a:bodyPr wrap="none" rtlCol="0">
            <a:spAutoFit/>
          </a:bodyPr>
          <a:lstStyle/>
          <a:p>
            <a:r>
              <a:rPr kumimoji="1" lang="ja-JP" altLang="en-US" sz="1000" dirty="0" smtClean="0"/>
              <a:t>管理</a:t>
            </a:r>
            <a:r>
              <a:rPr kumimoji="1" lang="en-US" altLang="ja-JP" sz="1000" dirty="0" smtClean="0"/>
              <a:t>ID</a:t>
            </a:r>
            <a:r>
              <a:rPr kumimoji="1" lang="ja-JP" altLang="en-US" sz="1000" dirty="0" smtClean="0"/>
              <a:t>やログイン</a:t>
            </a:r>
            <a:r>
              <a:rPr kumimoji="1" lang="en-US" altLang="ja-JP" sz="1000" dirty="0" smtClean="0"/>
              <a:t>ID</a:t>
            </a:r>
            <a:r>
              <a:rPr kumimoji="1" lang="ja-JP" altLang="en-US" sz="1000" dirty="0" smtClean="0"/>
              <a:t>が通知されましたら即日ご利用が可能になります。</a:t>
            </a:r>
            <a:endParaRPr kumimoji="1" lang="en-US" altLang="ja-JP" sz="1000" dirty="0" smtClean="0"/>
          </a:p>
          <a:p>
            <a:r>
              <a:rPr lang="ja-JP" altLang="en-US" sz="1000" dirty="0" smtClean="0"/>
              <a:t>（お申込書提出から約</a:t>
            </a:r>
            <a:r>
              <a:rPr lang="en-US" altLang="ja-JP" sz="1000" dirty="0" smtClean="0"/>
              <a:t>1</a:t>
            </a:r>
            <a:r>
              <a:rPr lang="ja-JP" altLang="en-US" sz="1000" dirty="0" smtClean="0"/>
              <a:t>～</a:t>
            </a:r>
            <a:r>
              <a:rPr lang="en-US" altLang="ja-JP" sz="1000" dirty="0" smtClean="0"/>
              <a:t>1.5</a:t>
            </a:r>
            <a:r>
              <a:rPr lang="ja-JP" altLang="en-US" sz="1000" dirty="0" smtClean="0"/>
              <a:t>ヵ月）</a:t>
            </a:r>
            <a:endParaRPr kumimoji="1" lang="en-US" altLang="ja-JP" sz="1000" dirty="0" smtClean="0"/>
          </a:p>
          <a:p>
            <a:endParaRPr kumimoji="1" lang="ja-JP" altLang="en-US" sz="1000" dirty="0"/>
          </a:p>
        </p:txBody>
      </p:sp>
      <p:sp>
        <p:nvSpPr>
          <p:cNvPr id="69" name="正方形/長方形 68"/>
          <p:cNvSpPr/>
          <p:nvPr/>
        </p:nvSpPr>
        <p:spPr>
          <a:xfrm>
            <a:off x="1556792" y="7092280"/>
            <a:ext cx="316835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1400" dirty="0" smtClean="0">
                <a:solidFill>
                  <a:schemeClr val="tx1"/>
                </a:solidFill>
                <a:latin typeface="HGP創英角ｺﾞｼｯｸUB" pitchFamily="50" charset="-128"/>
                <a:ea typeface="HGP創英角ｺﾞｼｯｸUB" pitchFamily="50" charset="-128"/>
              </a:rPr>
              <a:t>3. </a:t>
            </a:r>
            <a:r>
              <a:rPr lang="ja-JP" altLang="en-US" sz="1400" dirty="0" smtClean="0">
                <a:solidFill>
                  <a:schemeClr val="tx1"/>
                </a:solidFill>
                <a:latin typeface="HGP創英角ｺﾞｼｯｸUB" pitchFamily="50" charset="-128"/>
                <a:ea typeface="HGP創英角ｺﾞｼｯｸUB" pitchFamily="50" charset="-128"/>
              </a:rPr>
              <a:t>店舗様での導入環境準備</a:t>
            </a:r>
            <a:endParaRPr kumimoji="1" lang="ja-JP" altLang="en-US" sz="1400" dirty="0">
              <a:solidFill>
                <a:schemeClr val="tx1"/>
              </a:solidFill>
              <a:latin typeface="HGP創英角ｺﾞｼｯｸUB" pitchFamily="50" charset="-128"/>
              <a:ea typeface="HGP創英角ｺﾞｼｯｸUB" pitchFamily="50" charset="-128"/>
            </a:endParaRPr>
          </a:p>
        </p:txBody>
      </p:sp>
      <p:sp>
        <p:nvSpPr>
          <p:cNvPr id="70" name="テキスト ボックス 69"/>
          <p:cNvSpPr txBox="1"/>
          <p:nvPr/>
        </p:nvSpPr>
        <p:spPr>
          <a:xfrm>
            <a:off x="1556792" y="7402378"/>
            <a:ext cx="4745210" cy="400110"/>
          </a:xfrm>
          <a:prstGeom prst="rect">
            <a:avLst/>
          </a:prstGeom>
          <a:noFill/>
        </p:spPr>
        <p:txBody>
          <a:bodyPr wrap="none" rtlCol="0">
            <a:spAutoFit/>
          </a:bodyPr>
          <a:lstStyle/>
          <a:p>
            <a:r>
              <a:rPr kumimoji="1" lang="ja-JP" altLang="en-US" sz="1000" dirty="0" smtClean="0"/>
              <a:t>店舗様では導入に向けて店舗環境を整えていただく必要があるケースがございます。</a:t>
            </a:r>
            <a:endParaRPr kumimoji="1" lang="en-US" altLang="ja-JP" sz="1000" dirty="0" smtClean="0"/>
          </a:p>
          <a:p>
            <a:r>
              <a:rPr lang="ja-JP" altLang="en-US" sz="1000" dirty="0" smtClean="0"/>
              <a:t>　（決済用</a:t>
            </a:r>
            <a:r>
              <a:rPr lang="en-US" altLang="ja-JP" sz="1000" dirty="0" err="1" smtClean="0"/>
              <a:t>iPad</a:t>
            </a:r>
            <a:r>
              <a:rPr lang="ja-JP" altLang="en-US" sz="1000" dirty="0" smtClean="0"/>
              <a:t>のご準備など）</a:t>
            </a:r>
            <a:endParaRPr kumimoji="1" lang="ja-JP" altLang="en-US" sz="1000" dirty="0"/>
          </a:p>
        </p:txBody>
      </p:sp>
      <p:sp>
        <p:nvSpPr>
          <p:cNvPr id="71" name="下矢印 70"/>
          <p:cNvSpPr/>
          <p:nvPr/>
        </p:nvSpPr>
        <p:spPr>
          <a:xfrm>
            <a:off x="3789040" y="7812360"/>
            <a:ext cx="432048" cy="288032"/>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2403648" y="251520"/>
            <a:ext cx="2232248"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smtClean="0">
                <a:solidFill>
                  <a:srgbClr val="FF0000"/>
                </a:solidFill>
              </a:rPr>
              <a:t>サービス画面</a:t>
            </a:r>
            <a:endParaRPr kumimoji="1" lang="ja-JP" altLang="en-US" dirty="0">
              <a:solidFill>
                <a:srgbClr val="FF0000"/>
              </a:solidFill>
            </a:endParaRPr>
          </a:p>
        </p:txBody>
      </p:sp>
      <p:sp>
        <p:nvSpPr>
          <p:cNvPr id="15" name="テキスト ボックス 14"/>
          <p:cNvSpPr txBox="1"/>
          <p:nvPr/>
        </p:nvSpPr>
        <p:spPr>
          <a:xfrm>
            <a:off x="548680" y="1691680"/>
            <a:ext cx="3783408" cy="400110"/>
          </a:xfrm>
          <a:prstGeom prst="rect">
            <a:avLst/>
          </a:prstGeom>
          <a:noFill/>
        </p:spPr>
        <p:txBody>
          <a:bodyPr wrap="none" rtlCol="0">
            <a:spAutoFit/>
          </a:bodyPr>
          <a:lstStyle/>
          <a:p>
            <a:r>
              <a:rPr kumimoji="1" lang="ja-JP" altLang="en-US" sz="2000" dirty="0" smtClean="0">
                <a:latin typeface="HGP創英角ｺﾞｼｯｸUB" pitchFamily="50" charset="-128"/>
                <a:ea typeface="HGP創英角ｺﾞｼｯｸUB" pitchFamily="50" charset="-128"/>
              </a:rPr>
              <a:t>≪</a:t>
            </a:r>
            <a:r>
              <a:rPr kumimoji="1" lang="en-US" altLang="ja-JP" sz="2000" dirty="0" smtClean="0">
                <a:latin typeface="HGP創英角ｺﾞｼｯｸUB" pitchFamily="50" charset="-128"/>
                <a:ea typeface="HGP創英角ｺﾞｼｯｸUB" pitchFamily="50" charset="-128"/>
              </a:rPr>
              <a:t>Merchant Support</a:t>
            </a:r>
            <a:r>
              <a:rPr kumimoji="1" lang="ja-JP" altLang="en-US" sz="2000" dirty="0" smtClean="0">
                <a:latin typeface="HGP創英角ｺﾞｼｯｸUB" pitchFamily="50" charset="-128"/>
                <a:ea typeface="HGP創英角ｺﾞｼｯｸUB" pitchFamily="50" charset="-128"/>
              </a:rPr>
              <a:t>のサービス</a:t>
            </a:r>
            <a:r>
              <a:rPr lang="ja-JP" altLang="en-US" sz="2000" dirty="0" smtClean="0">
                <a:latin typeface="HGP創英角ｺﾞｼｯｸUB" pitchFamily="50" charset="-128"/>
                <a:ea typeface="HGP創英角ｺﾞｼｯｸUB" pitchFamily="50" charset="-128"/>
              </a:rPr>
              <a:t>≫</a:t>
            </a:r>
            <a:endParaRPr kumimoji="1" lang="ja-JP" altLang="en-US" sz="2000" dirty="0">
              <a:latin typeface="HGP創英角ｺﾞｼｯｸUB" pitchFamily="50" charset="-128"/>
              <a:ea typeface="HGP創英角ｺﾞｼｯｸUB" pitchFamily="50" charset="-128"/>
            </a:endParaRPr>
          </a:p>
        </p:txBody>
      </p:sp>
      <p:sp>
        <p:nvSpPr>
          <p:cNvPr id="16" name="正方形/長方形 15"/>
          <p:cNvSpPr/>
          <p:nvPr/>
        </p:nvSpPr>
        <p:spPr>
          <a:xfrm>
            <a:off x="-1539552" y="1691680"/>
            <a:ext cx="1152128" cy="36004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900" dirty="0" smtClean="0">
                <a:solidFill>
                  <a:schemeClr val="tx1"/>
                </a:solidFill>
                <a:latin typeface="+mn-ea"/>
              </a:rPr>
              <a:t>WeChat</a:t>
            </a:r>
            <a:r>
              <a:rPr kumimoji="1" lang="ja-JP" altLang="en-US" sz="900" dirty="0" smtClean="0">
                <a:solidFill>
                  <a:schemeClr val="tx1"/>
                </a:solidFill>
                <a:latin typeface="+mn-ea"/>
              </a:rPr>
              <a:t>　</a:t>
            </a:r>
            <a:r>
              <a:rPr kumimoji="1" lang="en-US" altLang="ja-JP" sz="900" dirty="0" smtClean="0">
                <a:solidFill>
                  <a:schemeClr val="tx1"/>
                </a:solidFill>
                <a:latin typeface="+mn-ea"/>
              </a:rPr>
              <a:t>Pay</a:t>
            </a:r>
            <a:endParaRPr kumimoji="1" lang="ja-JP" altLang="en-US" sz="900" dirty="0">
              <a:solidFill>
                <a:schemeClr val="tx1"/>
              </a:solidFill>
              <a:latin typeface="+mn-ea"/>
            </a:endParaRPr>
          </a:p>
        </p:txBody>
      </p:sp>
      <p:sp>
        <p:nvSpPr>
          <p:cNvPr id="17" name="正方形/長方形 16"/>
          <p:cNvSpPr/>
          <p:nvPr/>
        </p:nvSpPr>
        <p:spPr>
          <a:xfrm>
            <a:off x="-1539552" y="2339752"/>
            <a:ext cx="1152128" cy="720080"/>
          </a:xfrm>
          <a:prstGeom prst="rect">
            <a:avLst/>
          </a:prstGeom>
          <a:solidFill>
            <a:srgbClr val="FFC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900" dirty="0" smtClean="0">
                <a:solidFill>
                  <a:schemeClr val="tx1"/>
                </a:solidFill>
                <a:latin typeface="+mn-ea"/>
              </a:rPr>
              <a:t>WeChat</a:t>
            </a:r>
            <a:r>
              <a:rPr kumimoji="1" lang="ja-JP" altLang="en-US" sz="900" dirty="0" smtClean="0">
                <a:solidFill>
                  <a:schemeClr val="tx1"/>
                </a:solidFill>
                <a:latin typeface="+mn-ea"/>
              </a:rPr>
              <a:t>広告</a:t>
            </a:r>
            <a:endParaRPr kumimoji="1" lang="en-US" altLang="ja-JP" sz="900" dirty="0" smtClean="0">
              <a:solidFill>
                <a:schemeClr val="tx1"/>
              </a:solidFill>
              <a:latin typeface="+mn-ea"/>
            </a:endParaRPr>
          </a:p>
          <a:p>
            <a:r>
              <a:rPr kumimoji="1" lang="ja-JP" altLang="en-US" sz="900" dirty="0" smtClean="0">
                <a:solidFill>
                  <a:schemeClr val="tx1"/>
                </a:solidFill>
                <a:latin typeface="+mn-ea"/>
              </a:rPr>
              <a:t>        プロモーション</a:t>
            </a:r>
            <a:endParaRPr kumimoji="1" lang="en-US" altLang="ja-JP" sz="900" dirty="0" smtClean="0">
              <a:solidFill>
                <a:schemeClr val="tx1"/>
              </a:solidFill>
              <a:latin typeface="+mn-ea"/>
            </a:endParaRPr>
          </a:p>
          <a:p>
            <a:r>
              <a:rPr lang="en-US" altLang="ja-JP" sz="900" dirty="0" smtClean="0">
                <a:solidFill>
                  <a:schemeClr val="tx1"/>
                </a:solidFill>
                <a:latin typeface="+mn-ea"/>
              </a:rPr>
              <a:t>(</a:t>
            </a:r>
            <a:r>
              <a:rPr lang="ja-JP" altLang="en-US" sz="800" dirty="0" smtClean="0">
                <a:solidFill>
                  <a:schemeClr val="tx1"/>
                </a:solidFill>
                <a:latin typeface="+mn-ea"/>
              </a:rPr>
              <a:t>公式アカウント作成</a:t>
            </a:r>
            <a:r>
              <a:rPr lang="en-US" altLang="ja-JP" sz="900" dirty="0" smtClean="0">
                <a:solidFill>
                  <a:schemeClr val="tx1"/>
                </a:solidFill>
                <a:latin typeface="+mn-ea"/>
              </a:rPr>
              <a:t>)</a:t>
            </a:r>
            <a:endParaRPr kumimoji="1" lang="ja-JP" altLang="en-US" sz="900" dirty="0">
              <a:solidFill>
                <a:schemeClr val="tx1"/>
              </a:solidFill>
              <a:latin typeface="+mn-ea"/>
            </a:endParaRPr>
          </a:p>
        </p:txBody>
      </p:sp>
      <p:sp>
        <p:nvSpPr>
          <p:cNvPr id="18" name="正方形/長方形 17"/>
          <p:cNvSpPr/>
          <p:nvPr/>
        </p:nvSpPr>
        <p:spPr>
          <a:xfrm>
            <a:off x="44624" y="2123728"/>
            <a:ext cx="1152128" cy="504056"/>
          </a:xfrm>
          <a:prstGeom prst="rect">
            <a:avLst/>
          </a:prstGeom>
          <a:no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900" dirty="0" smtClean="0">
                <a:solidFill>
                  <a:schemeClr val="tx1"/>
                </a:solidFill>
                <a:latin typeface="+mn-ea"/>
              </a:rPr>
              <a:t>クレジットカード</a:t>
            </a:r>
            <a:r>
              <a:rPr lang="ja-JP" altLang="en-US" sz="900" dirty="0" smtClean="0">
                <a:solidFill>
                  <a:schemeClr val="tx1"/>
                </a:solidFill>
                <a:latin typeface="+mn-ea"/>
              </a:rPr>
              <a:t>決済</a:t>
            </a:r>
            <a:endParaRPr kumimoji="1" lang="en-US" altLang="ja-JP" sz="900" dirty="0" smtClean="0">
              <a:solidFill>
                <a:schemeClr val="tx1"/>
              </a:solidFill>
              <a:latin typeface="+mn-ea"/>
            </a:endParaRPr>
          </a:p>
          <a:p>
            <a:r>
              <a:rPr lang="ja-JP" altLang="en-US" sz="900" dirty="0" smtClean="0">
                <a:solidFill>
                  <a:schemeClr val="tx1"/>
                </a:solidFill>
                <a:latin typeface="+mn-ea"/>
              </a:rPr>
              <a:t>（早期）</a:t>
            </a:r>
            <a:r>
              <a:rPr kumimoji="1" lang="ja-JP" altLang="en-US" sz="900" dirty="0" smtClean="0">
                <a:solidFill>
                  <a:schemeClr val="tx1"/>
                </a:solidFill>
                <a:latin typeface="+mn-ea"/>
              </a:rPr>
              <a:t>＜店舗＞</a:t>
            </a:r>
            <a:endParaRPr kumimoji="1" lang="ja-JP" altLang="en-US" sz="900" dirty="0">
              <a:solidFill>
                <a:schemeClr val="tx1"/>
              </a:solidFill>
              <a:latin typeface="+mn-ea"/>
            </a:endParaRPr>
          </a:p>
        </p:txBody>
      </p:sp>
      <p:sp>
        <p:nvSpPr>
          <p:cNvPr id="19" name="正方形/長方形 18"/>
          <p:cNvSpPr/>
          <p:nvPr/>
        </p:nvSpPr>
        <p:spPr>
          <a:xfrm>
            <a:off x="44624" y="3563888"/>
            <a:ext cx="1152128" cy="57606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900" dirty="0" smtClean="0">
                <a:solidFill>
                  <a:schemeClr val="tx1"/>
                </a:solidFill>
                <a:latin typeface="+mn-ea"/>
              </a:rPr>
              <a:t>クレジットカード</a:t>
            </a:r>
            <a:r>
              <a:rPr lang="ja-JP" altLang="en-US" sz="900" dirty="0" smtClean="0">
                <a:solidFill>
                  <a:schemeClr val="tx1"/>
                </a:solidFill>
                <a:latin typeface="+mn-ea"/>
              </a:rPr>
              <a:t>決済</a:t>
            </a:r>
            <a:endParaRPr kumimoji="1" lang="en-US" altLang="ja-JP" sz="900" dirty="0" smtClean="0">
              <a:solidFill>
                <a:schemeClr val="tx1"/>
              </a:solidFill>
              <a:latin typeface="+mn-ea"/>
            </a:endParaRPr>
          </a:p>
          <a:p>
            <a:r>
              <a:rPr lang="ja-JP" altLang="en-US" sz="900" dirty="0" smtClean="0">
                <a:solidFill>
                  <a:schemeClr val="tx1"/>
                </a:solidFill>
                <a:latin typeface="+mn-ea"/>
              </a:rPr>
              <a:t>（早期）</a:t>
            </a:r>
            <a:r>
              <a:rPr kumimoji="1" lang="ja-JP" altLang="en-US" sz="900" dirty="0" smtClean="0">
                <a:solidFill>
                  <a:schemeClr val="tx1"/>
                </a:solidFill>
                <a:latin typeface="+mn-ea"/>
              </a:rPr>
              <a:t>＜</a:t>
            </a:r>
            <a:r>
              <a:rPr lang="en-US" altLang="ja-JP" sz="900" dirty="0" smtClean="0">
                <a:solidFill>
                  <a:schemeClr val="tx1"/>
                </a:solidFill>
                <a:latin typeface="+mn-ea"/>
              </a:rPr>
              <a:t>WEB</a:t>
            </a:r>
            <a:r>
              <a:rPr kumimoji="1" lang="ja-JP" altLang="en-US" sz="900" dirty="0" smtClean="0">
                <a:solidFill>
                  <a:schemeClr val="tx1"/>
                </a:solidFill>
                <a:latin typeface="+mn-ea"/>
              </a:rPr>
              <a:t>＞</a:t>
            </a:r>
            <a:endParaRPr kumimoji="1" lang="ja-JP" altLang="en-US" sz="900" dirty="0">
              <a:solidFill>
                <a:schemeClr val="tx1"/>
              </a:solidFill>
              <a:latin typeface="+mn-ea"/>
            </a:endParaRPr>
          </a:p>
        </p:txBody>
      </p:sp>
      <p:cxnSp>
        <p:nvCxnSpPr>
          <p:cNvPr id="24" name="直線コネクタ 23"/>
          <p:cNvCxnSpPr/>
          <p:nvPr/>
        </p:nvCxnSpPr>
        <p:spPr>
          <a:xfrm>
            <a:off x="260648" y="2123728"/>
            <a:ext cx="626469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線コネクタ 24"/>
          <p:cNvCxnSpPr/>
          <p:nvPr/>
        </p:nvCxnSpPr>
        <p:spPr>
          <a:xfrm>
            <a:off x="1196752" y="2195736"/>
            <a:ext cx="0" cy="640871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26" name="図表 25"/>
          <p:cNvGraphicFramePr/>
          <p:nvPr/>
        </p:nvGraphicFramePr>
        <p:xfrm>
          <a:off x="72008" y="1043608"/>
          <a:ext cx="6669360" cy="4320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2" name="グループ化 21"/>
          <p:cNvGrpSpPr/>
          <p:nvPr/>
        </p:nvGrpSpPr>
        <p:grpSpPr>
          <a:xfrm>
            <a:off x="2564904" y="251520"/>
            <a:ext cx="4711143" cy="677108"/>
            <a:chOff x="2564904" y="251520"/>
            <a:chExt cx="4711143" cy="677108"/>
          </a:xfrm>
        </p:grpSpPr>
        <p:sp>
          <p:nvSpPr>
            <p:cNvPr id="27" name="正方形/長方形 26"/>
            <p:cNvSpPr/>
            <p:nvPr/>
          </p:nvSpPr>
          <p:spPr>
            <a:xfrm>
              <a:off x="2564904" y="323528"/>
              <a:ext cx="792088" cy="28803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smtClean="0">
                  <a:solidFill>
                    <a:schemeClr val="tx1"/>
                  </a:solidFill>
                </a:rPr>
                <a:t>VISA</a:t>
              </a:r>
              <a:endParaRPr kumimoji="1" lang="ja-JP" altLang="en-US" sz="1600" dirty="0">
                <a:solidFill>
                  <a:schemeClr val="tx1"/>
                </a:solidFill>
              </a:endParaRPr>
            </a:p>
          </p:txBody>
        </p:sp>
        <p:sp>
          <p:nvSpPr>
            <p:cNvPr id="28" name="テキスト ボックス 27"/>
            <p:cNvSpPr txBox="1"/>
            <p:nvPr/>
          </p:nvSpPr>
          <p:spPr>
            <a:xfrm>
              <a:off x="5013176" y="251520"/>
              <a:ext cx="1844824" cy="677108"/>
            </a:xfrm>
            <a:prstGeom prst="rect">
              <a:avLst/>
            </a:prstGeom>
            <a:noFill/>
          </p:spPr>
          <p:txBody>
            <a:bodyPr wrap="square" rtlCol="0">
              <a:spAutoFit/>
            </a:bodyPr>
            <a:lstStyle/>
            <a:p>
              <a:r>
                <a:rPr kumimoji="1" lang="en-US" altLang="ja-JP" sz="1400" b="1" dirty="0" smtClean="0"/>
                <a:t>TEL </a:t>
              </a:r>
              <a:r>
                <a:rPr kumimoji="1" lang="ja-JP" altLang="en-US" sz="1400" b="1" dirty="0" smtClean="0"/>
                <a:t>　　</a:t>
              </a:r>
              <a:r>
                <a:rPr kumimoji="1" lang="en-US" altLang="ja-JP" sz="1400" b="1" dirty="0" smtClean="0"/>
                <a:t>03-6279-0521</a:t>
              </a:r>
            </a:p>
            <a:p>
              <a:r>
                <a:rPr lang="ja-JP" altLang="en-US" sz="1100" dirty="0" smtClean="0"/>
                <a:t>営業時間</a:t>
              </a:r>
              <a:r>
                <a:rPr lang="ja-JP" altLang="en-US" sz="1200" dirty="0" smtClean="0"/>
                <a:t>　</a:t>
              </a:r>
              <a:r>
                <a:rPr lang="ja-JP" altLang="en-US" sz="1100" dirty="0" smtClean="0"/>
                <a:t>平日</a:t>
              </a:r>
              <a:r>
                <a:rPr lang="en-US" altLang="ja-JP" sz="1200" dirty="0" smtClean="0"/>
                <a:t>9:00-17:00</a:t>
              </a:r>
            </a:p>
            <a:p>
              <a:endParaRPr kumimoji="1" lang="en-US" altLang="ja-JP" sz="1200" dirty="0" smtClean="0"/>
            </a:p>
          </p:txBody>
        </p:sp>
        <p:sp>
          <p:nvSpPr>
            <p:cNvPr id="29" name="正方形/長方形 28"/>
            <p:cNvSpPr/>
            <p:nvPr/>
          </p:nvSpPr>
          <p:spPr>
            <a:xfrm>
              <a:off x="3356992" y="323528"/>
              <a:ext cx="792088" cy="28589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000" dirty="0" smtClean="0">
                  <a:solidFill>
                    <a:schemeClr val="tx1"/>
                  </a:solidFill>
                </a:rPr>
                <a:t>MasterCard</a:t>
              </a:r>
              <a:endParaRPr kumimoji="1" lang="ja-JP" altLang="en-US" sz="1000" dirty="0">
                <a:solidFill>
                  <a:schemeClr val="tx1"/>
                </a:solidFill>
              </a:endParaRPr>
            </a:p>
          </p:txBody>
        </p:sp>
        <p:sp>
          <p:nvSpPr>
            <p:cNvPr id="30" name="正方形/長方形 29"/>
            <p:cNvSpPr/>
            <p:nvPr/>
          </p:nvSpPr>
          <p:spPr>
            <a:xfrm>
              <a:off x="4149080" y="323528"/>
              <a:ext cx="792088" cy="28589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smtClean="0">
                  <a:solidFill>
                    <a:schemeClr val="tx1"/>
                  </a:solidFill>
                </a:rPr>
                <a:t>銀聯</a:t>
              </a:r>
              <a:endParaRPr kumimoji="1" lang="ja-JP" altLang="en-US" sz="1600" dirty="0">
                <a:solidFill>
                  <a:schemeClr val="tx1"/>
                </a:solidFill>
              </a:endParaRPr>
            </a:p>
          </p:txBody>
        </p:sp>
        <p:sp>
          <p:nvSpPr>
            <p:cNvPr id="31" name="テキスト ボックス 30"/>
            <p:cNvSpPr txBox="1"/>
            <p:nvPr/>
          </p:nvSpPr>
          <p:spPr>
            <a:xfrm>
              <a:off x="5517232" y="637982"/>
              <a:ext cx="1758815" cy="261610"/>
            </a:xfrm>
            <a:prstGeom prst="rect">
              <a:avLst/>
            </a:prstGeom>
            <a:noFill/>
          </p:spPr>
          <p:txBody>
            <a:bodyPr wrap="square" rtlCol="0">
              <a:spAutoFit/>
            </a:bodyPr>
            <a:lstStyle/>
            <a:p>
              <a:r>
                <a:rPr kumimoji="1" lang="ja-JP" altLang="en-US" sz="1100" dirty="0" smtClean="0"/>
                <a:t>土・日・祝日　　休み</a:t>
              </a:r>
              <a:endParaRPr kumimoji="1" lang="en-US" altLang="ja-JP" sz="1100" dirty="0" smtClean="0"/>
            </a:p>
          </p:txBody>
        </p:sp>
      </p:grpSp>
      <p:graphicFrame>
        <p:nvGraphicFramePr>
          <p:cNvPr id="32" name="図表 31"/>
          <p:cNvGraphicFramePr/>
          <p:nvPr/>
        </p:nvGraphicFramePr>
        <p:xfrm>
          <a:off x="-27384" y="8928992"/>
          <a:ext cx="7101408" cy="25152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pSp>
        <p:nvGrpSpPr>
          <p:cNvPr id="3" name="グループ化 39"/>
          <p:cNvGrpSpPr/>
          <p:nvPr/>
        </p:nvGrpSpPr>
        <p:grpSpPr>
          <a:xfrm>
            <a:off x="-73992" y="7649180"/>
            <a:ext cx="2296240" cy="864096"/>
            <a:chOff x="0" y="5868144"/>
            <a:chExt cx="2566386" cy="864096"/>
          </a:xfrm>
        </p:grpSpPr>
        <p:sp>
          <p:nvSpPr>
            <p:cNvPr id="34" name="正方形/長方形 33"/>
            <p:cNvSpPr/>
            <p:nvPr/>
          </p:nvSpPr>
          <p:spPr>
            <a:xfrm>
              <a:off x="72008" y="5868144"/>
              <a:ext cx="1340768" cy="86409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050" dirty="0" smtClean="0">
                <a:solidFill>
                  <a:schemeClr val="tx1"/>
                </a:solidFill>
                <a:latin typeface="+mn-ea"/>
              </a:endParaRPr>
            </a:p>
            <a:p>
              <a:endParaRPr lang="en-US" altLang="ja-JP" sz="1050" dirty="0" smtClean="0">
                <a:solidFill>
                  <a:schemeClr val="tx1"/>
                </a:solidFill>
                <a:latin typeface="+mn-ea"/>
              </a:endParaRPr>
            </a:p>
          </p:txBody>
        </p:sp>
        <p:sp>
          <p:nvSpPr>
            <p:cNvPr id="35" name="テキスト ボックス 34"/>
            <p:cNvSpPr txBox="1"/>
            <p:nvPr/>
          </p:nvSpPr>
          <p:spPr>
            <a:xfrm>
              <a:off x="49522" y="5868144"/>
              <a:ext cx="1345240" cy="400110"/>
            </a:xfrm>
            <a:prstGeom prst="rect">
              <a:avLst/>
            </a:prstGeom>
            <a:noFill/>
          </p:spPr>
          <p:txBody>
            <a:bodyPr wrap="none" rtlCol="0">
              <a:spAutoFit/>
            </a:bodyPr>
            <a:lstStyle/>
            <a:p>
              <a:r>
                <a:rPr lang="ja-JP" altLang="en-US" sz="1000" dirty="0" smtClean="0"/>
                <a:t>自動車関連業界</a:t>
              </a:r>
              <a:endParaRPr lang="en-US" altLang="ja-JP" sz="1000" dirty="0" smtClean="0"/>
            </a:p>
            <a:p>
              <a:r>
                <a:rPr lang="ja-JP" altLang="en-US" sz="1000" dirty="0" smtClean="0"/>
                <a:t>　　早期決済サービス</a:t>
              </a:r>
              <a:endParaRPr kumimoji="1" lang="ja-JP" altLang="en-US" sz="1000" dirty="0"/>
            </a:p>
          </p:txBody>
        </p:sp>
        <p:sp>
          <p:nvSpPr>
            <p:cNvPr id="36" name="テキスト ボックス 35"/>
            <p:cNvSpPr txBox="1"/>
            <p:nvPr/>
          </p:nvSpPr>
          <p:spPr>
            <a:xfrm>
              <a:off x="0" y="6228184"/>
              <a:ext cx="2566386" cy="430887"/>
            </a:xfrm>
            <a:prstGeom prst="rect">
              <a:avLst/>
            </a:prstGeom>
            <a:noFill/>
          </p:spPr>
          <p:txBody>
            <a:bodyPr wrap="square" rtlCol="0">
              <a:spAutoFit/>
            </a:bodyPr>
            <a:lstStyle/>
            <a:p>
              <a:r>
                <a:rPr kumimoji="1" lang="en-US" altLang="ja-JP" sz="1050" dirty="0" smtClean="0">
                  <a:latin typeface="HGP創英角ｺﾞｼｯｸUB" pitchFamily="50" charset="-128"/>
                  <a:ea typeface="HGP創英角ｺﾞｼｯｸUB" pitchFamily="50" charset="-128"/>
                </a:rPr>
                <a:t>MS</a:t>
              </a:r>
              <a:r>
                <a:rPr kumimoji="1" lang="ja-JP" altLang="en-US" sz="1050" dirty="0" smtClean="0">
                  <a:latin typeface="HGP創英角ｺﾞｼｯｸUB" pitchFamily="50" charset="-128"/>
                  <a:ea typeface="HGP創英角ｺﾞｼｯｸUB" pitchFamily="50" charset="-128"/>
                </a:rPr>
                <a:t>カークレジット</a:t>
              </a:r>
              <a:endParaRPr kumimoji="1" lang="en-US" altLang="ja-JP" sz="1050" dirty="0" smtClean="0">
                <a:latin typeface="HGP創英角ｺﾞｼｯｸUB" pitchFamily="50" charset="-128"/>
                <a:ea typeface="HGP創英角ｺﾞｼｯｸUB" pitchFamily="50" charset="-128"/>
              </a:endParaRPr>
            </a:p>
            <a:p>
              <a:r>
                <a:rPr lang="ja-JP" altLang="en-US" sz="1050" dirty="0" smtClean="0">
                  <a:latin typeface="HGP創英角ｺﾞｼｯｸUB" pitchFamily="50" charset="-128"/>
                  <a:ea typeface="HGP創英角ｺﾞｼｯｸUB" pitchFamily="50" charset="-128"/>
                </a:rPr>
                <a:t>　　　　　　　株式会社</a:t>
              </a:r>
              <a:endParaRPr kumimoji="1" lang="ja-JP" altLang="en-US" sz="1050" dirty="0">
                <a:latin typeface="HGP創英角ｺﾞｼｯｸUB" pitchFamily="50" charset="-128"/>
                <a:ea typeface="HGP創英角ｺﾞｼｯｸUB" pitchFamily="50" charset="-128"/>
              </a:endParaRPr>
            </a:p>
          </p:txBody>
        </p:sp>
      </p:grpSp>
      <p:sp>
        <p:nvSpPr>
          <p:cNvPr id="39" name="テキスト ボックス 38"/>
          <p:cNvSpPr txBox="1"/>
          <p:nvPr/>
        </p:nvSpPr>
        <p:spPr>
          <a:xfrm>
            <a:off x="116632" y="149895"/>
            <a:ext cx="2808312" cy="461665"/>
          </a:xfrm>
          <a:prstGeom prst="rect">
            <a:avLst/>
          </a:prstGeom>
          <a:noFill/>
        </p:spPr>
        <p:txBody>
          <a:bodyPr wrap="square" rtlCol="0">
            <a:spAutoFit/>
          </a:bodyPr>
          <a:lstStyle/>
          <a:p>
            <a:r>
              <a:rPr kumimoji="1" lang="en-US" altLang="ja-JP" sz="2400" dirty="0" smtClean="0"/>
              <a:t>Merchant Support</a:t>
            </a:r>
            <a:endParaRPr kumimoji="1" lang="ja-JP" altLang="en-US" sz="2400" dirty="0"/>
          </a:p>
        </p:txBody>
      </p:sp>
      <p:sp>
        <p:nvSpPr>
          <p:cNvPr id="41" name="正方形/長方形 40"/>
          <p:cNvSpPr/>
          <p:nvPr/>
        </p:nvSpPr>
        <p:spPr>
          <a:xfrm>
            <a:off x="142160" y="2627784"/>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特徴・メリット</a:t>
            </a:r>
            <a:endParaRPr lang="en-US" altLang="ja-JP" sz="900" dirty="0" smtClean="0">
              <a:solidFill>
                <a:schemeClr val="tx1"/>
              </a:solidFill>
              <a:latin typeface="+mn-ea"/>
            </a:endParaRPr>
          </a:p>
        </p:txBody>
      </p:sp>
      <p:sp>
        <p:nvSpPr>
          <p:cNvPr id="42" name="正方形/長方形 41"/>
          <p:cNvSpPr/>
          <p:nvPr/>
        </p:nvSpPr>
        <p:spPr>
          <a:xfrm>
            <a:off x="142160" y="2843808"/>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700" dirty="0" smtClean="0">
                <a:solidFill>
                  <a:schemeClr val="tx1"/>
                </a:solidFill>
                <a:latin typeface="+mn-ea"/>
              </a:rPr>
              <a:t>サービス</a:t>
            </a:r>
            <a:r>
              <a:rPr lang="ja-JP" altLang="en-US" sz="900" dirty="0" smtClean="0">
                <a:solidFill>
                  <a:schemeClr val="tx1"/>
                </a:solidFill>
                <a:latin typeface="+mn-ea"/>
              </a:rPr>
              <a:t>の仕組み</a:t>
            </a:r>
            <a:endParaRPr lang="en-US" altLang="ja-JP" sz="900" dirty="0" smtClean="0">
              <a:solidFill>
                <a:schemeClr val="tx1"/>
              </a:solidFill>
              <a:latin typeface="+mn-ea"/>
            </a:endParaRPr>
          </a:p>
        </p:txBody>
      </p:sp>
      <p:sp>
        <p:nvSpPr>
          <p:cNvPr id="43" name="正方形/長方形 42"/>
          <p:cNvSpPr/>
          <p:nvPr/>
        </p:nvSpPr>
        <p:spPr>
          <a:xfrm>
            <a:off x="142160" y="3059832"/>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導入までの流れ</a:t>
            </a:r>
            <a:endParaRPr lang="en-US" altLang="ja-JP" sz="900" dirty="0" smtClean="0">
              <a:solidFill>
                <a:schemeClr val="tx1"/>
              </a:solidFill>
              <a:latin typeface="+mn-ea"/>
            </a:endParaRPr>
          </a:p>
        </p:txBody>
      </p:sp>
      <p:sp>
        <p:nvSpPr>
          <p:cNvPr id="44" name="正方形/長方形 43"/>
          <p:cNvSpPr/>
          <p:nvPr/>
        </p:nvSpPr>
        <p:spPr>
          <a:xfrm>
            <a:off x="142160" y="3275856"/>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900" dirty="0" smtClean="0">
                <a:solidFill>
                  <a:schemeClr val="tx1"/>
                </a:solidFill>
                <a:latin typeface="+mn-ea"/>
              </a:rPr>
              <a:t>FAQ</a:t>
            </a:r>
          </a:p>
        </p:txBody>
      </p:sp>
      <p:sp>
        <p:nvSpPr>
          <p:cNvPr id="46" name="正方形/長方形 45"/>
          <p:cNvSpPr/>
          <p:nvPr/>
        </p:nvSpPr>
        <p:spPr>
          <a:xfrm>
            <a:off x="142160" y="4139952"/>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特徴・メリット</a:t>
            </a:r>
            <a:endParaRPr lang="en-US" altLang="ja-JP" sz="900" dirty="0" smtClean="0">
              <a:solidFill>
                <a:schemeClr val="tx1"/>
              </a:solidFill>
              <a:latin typeface="+mn-ea"/>
            </a:endParaRPr>
          </a:p>
        </p:txBody>
      </p:sp>
      <p:sp>
        <p:nvSpPr>
          <p:cNvPr id="47" name="正方形/長方形 46"/>
          <p:cNvSpPr/>
          <p:nvPr/>
        </p:nvSpPr>
        <p:spPr>
          <a:xfrm>
            <a:off x="142160" y="4355976"/>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700" dirty="0" smtClean="0">
                <a:solidFill>
                  <a:schemeClr val="tx1"/>
                </a:solidFill>
                <a:latin typeface="+mn-ea"/>
              </a:rPr>
              <a:t>サービス</a:t>
            </a:r>
            <a:r>
              <a:rPr lang="ja-JP" altLang="en-US" sz="900" dirty="0" smtClean="0">
                <a:solidFill>
                  <a:schemeClr val="tx1"/>
                </a:solidFill>
                <a:latin typeface="+mn-ea"/>
              </a:rPr>
              <a:t>の仕組み</a:t>
            </a:r>
            <a:endParaRPr lang="en-US" altLang="ja-JP" sz="900" dirty="0" smtClean="0">
              <a:solidFill>
                <a:schemeClr val="tx1"/>
              </a:solidFill>
              <a:latin typeface="+mn-ea"/>
            </a:endParaRPr>
          </a:p>
        </p:txBody>
      </p:sp>
      <p:sp>
        <p:nvSpPr>
          <p:cNvPr id="48" name="正方形/長方形 47"/>
          <p:cNvSpPr/>
          <p:nvPr/>
        </p:nvSpPr>
        <p:spPr>
          <a:xfrm>
            <a:off x="142160" y="4572000"/>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導入までの流れ</a:t>
            </a:r>
            <a:endParaRPr lang="en-US" altLang="ja-JP" sz="900" dirty="0" smtClean="0">
              <a:solidFill>
                <a:schemeClr val="tx1"/>
              </a:solidFill>
              <a:latin typeface="+mn-ea"/>
            </a:endParaRPr>
          </a:p>
        </p:txBody>
      </p:sp>
      <p:sp>
        <p:nvSpPr>
          <p:cNvPr id="49" name="正方形/長方形 48"/>
          <p:cNvSpPr/>
          <p:nvPr/>
        </p:nvSpPr>
        <p:spPr>
          <a:xfrm>
            <a:off x="142160" y="4788024"/>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900" dirty="0" smtClean="0">
                <a:solidFill>
                  <a:schemeClr val="tx1"/>
                </a:solidFill>
                <a:latin typeface="+mn-ea"/>
              </a:rPr>
              <a:t>FAQ</a:t>
            </a:r>
          </a:p>
        </p:txBody>
      </p:sp>
      <p:sp>
        <p:nvSpPr>
          <p:cNvPr id="50" name="正方形/長方形 49"/>
          <p:cNvSpPr/>
          <p:nvPr/>
        </p:nvSpPr>
        <p:spPr>
          <a:xfrm>
            <a:off x="-1442016" y="2051720"/>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特徴・メリット</a:t>
            </a:r>
            <a:endParaRPr lang="en-US" altLang="ja-JP" sz="900" dirty="0" smtClean="0">
              <a:solidFill>
                <a:schemeClr val="tx1"/>
              </a:solidFill>
              <a:latin typeface="+mn-ea"/>
            </a:endParaRPr>
          </a:p>
        </p:txBody>
      </p:sp>
      <p:sp>
        <p:nvSpPr>
          <p:cNvPr id="51" name="正方形/長方形 50"/>
          <p:cNvSpPr/>
          <p:nvPr/>
        </p:nvSpPr>
        <p:spPr>
          <a:xfrm>
            <a:off x="-1442016" y="3059832"/>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特徴・メリット</a:t>
            </a:r>
            <a:endParaRPr lang="en-US" altLang="ja-JP" sz="900" dirty="0" smtClean="0">
              <a:solidFill>
                <a:schemeClr val="tx1"/>
              </a:solidFill>
              <a:latin typeface="+mn-ea"/>
            </a:endParaRPr>
          </a:p>
        </p:txBody>
      </p:sp>
      <p:sp>
        <p:nvSpPr>
          <p:cNvPr id="86" name="正方形/長方形 85"/>
          <p:cNvSpPr/>
          <p:nvPr/>
        </p:nvSpPr>
        <p:spPr>
          <a:xfrm>
            <a:off x="1181318" y="2147828"/>
            <a:ext cx="5593958" cy="158417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7" name="テキスト ボックス 86"/>
          <p:cNvSpPr txBox="1"/>
          <p:nvPr/>
        </p:nvSpPr>
        <p:spPr>
          <a:xfrm>
            <a:off x="2708920" y="3083932"/>
            <a:ext cx="3621293" cy="677108"/>
          </a:xfrm>
          <a:prstGeom prst="rect">
            <a:avLst/>
          </a:prstGeom>
          <a:noFill/>
        </p:spPr>
        <p:txBody>
          <a:bodyPr wrap="square" rtlCol="0">
            <a:spAutoFit/>
          </a:bodyPr>
          <a:lstStyle/>
          <a:p>
            <a:pPr algn="ctr"/>
            <a:r>
              <a:rPr lang="en-US" altLang="ja-JP" sz="2400" dirty="0" smtClean="0">
                <a:latin typeface="HGP創英角ｺﾞｼｯｸUB" pitchFamily="50" charset="-128"/>
                <a:ea typeface="HGP創英角ｺﾞｼｯｸUB" pitchFamily="50" charset="-128"/>
              </a:rPr>
              <a:t>WeChat</a:t>
            </a:r>
            <a:r>
              <a:rPr lang="ja-JP" altLang="en-US" sz="2400" dirty="0" smtClean="0">
                <a:latin typeface="HGP創英角ｺﾞｼｯｸUB" pitchFamily="50" charset="-128"/>
                <a:ea typeface="HGP創英角ｺﾞｼｯｸUB" pitchFamily="50" charset="-128"/>
              </a:rPr>
              <a:t>広告プロモーション</a:t>
            </a:r>
          </a:p>
          <a:p>
            <a:pPr algn="ctr"/>
            <a:r>
              <a:rPr lang="ja-JP" altLang="en-US" sz="1400" dirty="0" smtClean="0">
                <a:solidFill>
                  <a:srgbClr val="FF0000"/>
                </a:solidFill>
                <a:latin typeface="HGP創英角ｺﾞｼｯｸUB" pitchFamily="50" charset="-128"/>
                <a:ea typeface="HGP創英角ｺﾞｼｯｸUB" pitchFamily="50" charset="-128"/>
              </a:rPr>
              <a:t>効果的に自社広告を拡散</a:t>
            </a:r>
            <a:endParaRPr kumimoji="1" lang="ja-JP" altLang="en-US" sz="1400" dirty="0">
              <a:solidFill>
                <a:srgbClr val="FF0000"/>
              </a:solidFill>
              <a:latin typeface="HGP創英角ｺﾞｼｯｸUB" pitchFamily="50" charset="-128"/>
              <a:ea typeface="HGP創英角ｺﾞｼｯｸUB" pitchFamily="50" charset="-128"/>
            </a:endParaRPr>
          </a:p>
        </p:txBody>
      </p:sp>
      <p:sp>
        <p:nvSpPr>
          <p:cNvPr id="88" name="円/楕円 87"/>
          <p:cNvSpPr/>
          <p:nvPr/>
        </p:nvSpPr>
        <p:spPr>
          <a:xfrm>
            <a:off x="4579032" y="2219836"/>
            <a:ext cx="914400" cy="914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9" name="直線矢印コネクタ 88"/>
          <p:cNvCxnSpPr/>
          <p:nvPr/>
        </p:nvCxnSpPr>
        <p:spPr>
          <a:xfrm flipV="1">
            <a:off x="4745628" y="2232193"/>
            <a:ext cx="72008" cy="72008"/>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90" name="テキスト ボックス 89"/>
          <p:cNvSpPr txBox="1"/>
          <p:nvPr/>
        </p:nvSpPr>
        <p:spPr>
          <a:xfrm>
            <a:off x="4313299" y="2352109"/>
            <a:ext cx="1428596" cy="584775"/>
          </a:xfrm>
          <a:prstGeom prst="rect">
            <a:avLst/>
          </a:prstGeom>
          <a:noFill/>
        </p:spPr>
        <p:txBody>
          <a:bodyPr wrap="none" rtlCol="0">
            <a:spAutoFit/>
          </a:bodyPr>
          <a:lstStyle/>
          <a:p>
            <a:pPr algn="ctr"/>
            <a:r>
              <a:rPr lang="en-US" altLang="ja-JP" sz="1600" dirty="0" smtClean="0">
                <a:solidFill>
                  <a:srgbClr val="FF0000"/>
                </a:solidFill>
                <a:latin typeface="HGP創英角ｺﾞｼｯｸUB" pitchFamily="50" charset="-128"/>
                <a:ea typeface="HGP創英角ｺﾞｼｯｸUB" pitchFamily="50" charset="-128"/>
              </a:rPr>
              <a:t>SNS</a:t>
            </a:r>
          </a:p>
          <a:p>
            <a:pPr algn="ctr"/>
            <a:r>
              <a:rPr lang="ja-JP" altLang="en-US" sz="1600" dirty="0" smtClean="0">
                <a:solidFill>
                  <a:srgbClr val="FF0000"/>
                </a:solidFill>
                <a:latin typeface="HGP創英角ｺﾞｼｯｸUB" pitchFamily="50" charset="-128"/>
                <a:ea typeface="HGP創英角ｺﾞｼｯｸUB" pitchFamily="50" charset="-128"/>
              </a:rPr>
              <a:t>公式アカウント</a:t>
            </a:r>
            <a:endParaRPr lang="en-US" altLang="ja-JP" sz="1600" dirty="0" smtClean="0">
              <a:solidFill>
                <a:srgbClr val="FF0000"/>
              </a:solidFill>
              <a:latin typeface="HGP創英角ｺﾞｼｯｸUB" pitchFamily="50" charset="-128"/>
              <a:ea typeface="HGP創英角ｺﾞｼｯｸUB" pitchFamily="50" charset="-128"/>
            </a:endParaRPr>
          </a:p>
        </p:txBody>
      </p:sp>
      <p:sp>
        <p:nvSpPr>
          <p:cNvPr id="91" name="フリーフォーム 90"/>
          <p:cNvSpPr/>
          <p:nvPr/>
        </p:nvSpPr>
        <p:spPr>
          <a:xfrm>
            <a:off x="1109310" y="2146891"/>
            <a:ext cx="1682578" cy="1569308"/>
          </a:xfrm>
          <a:custGeom>
            <a:avLst/>
            <a:gdLst>
              <a:gd name="connsiteX0" fmla="*/ 1682578 w 1682578"/>
              <a:gd name="connsiteY0" fmla="*/ 0 h 1569308"/>
              <a:gd name="connsiteX1" fmla="*/ 113270 w 1682578"/>
              <a:gd name="connsiteY1" fmla="*/ 679622 h 1569308"/>
              <a:gd name="connsiteX2" fmla="*/ 1002957 w 1682578"/>
              <a:gd name="connsiteY2" fmla="*/ 1569308 h 1569308"/>
            </a:gdLst>
            <a:ahLst/>
            <a:cxnLst>
              <a:cxn ang="0">
                <a:pos x="connsiteX0" y="connsiteY0"/>
              </a:cxn>
              <a:cxn ang="0">
                <a:pos x="connsiteX1" y="connsiteY1"/>
              </a:cxn>
              <a:cxn ang="0">
                <a:pos x="connsiteX2" y="connsiteY2"/>
              </a:cxn>
            </a:cxnLst>
            <a:rect l="l" t="t" r="r" b="b"/>
            <a:pathLst>
              <a:path w="1682578" h="1569308">
                <a:moveTo>
                  <a:pt x="1682578" y="0"/>
                </a:moveTo>
                <a:cubicBezTo>
                  <a:pt x="954559" y="209035"/>
                  <a:pt x="226540" y="418071"/>
                  <a:pt x="113270" y="679622"/>
                </a:cubicBezTo>
                <a:cubicBezTo>
                  <a:pt x="0" y="941173"/>
                  <a:pt x="501478" y="1255240"/>
                  <a:pt x="1002957" y="1569308"/>
                </a:cubicBezTo>
              </a:path>
            </a:pathLst>
          </a:cu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92" name="フリーフォーム 91"/>
          <p:cNvSpPr/>
          <p:nvPr/>
        </p:nvSpPr>
        <p:spPr>
          <a:xfrm>
            <a:off x="5704155" y="2146891"/>
            <a:ext cx="1153297" cy="1594022"/>
          </a:xfrm>
          <a:custGeom>
            <a:avLst/>
            <a:gdLst>
              <a:gd name="connsiteX0" fmla="*/ 0 w 1153297"/>
              <a:gd name="connsiteY0" fmla="*/ 0 h 1594022"/>
              <a:gd name="connsiteX1" fmla="*/ 1062681 w 1153297"/>
              <a:gd name="connsiteY1" fmla="*/ 531340 h 1594022"/>
              <a:gd name="connsiteX2" fmla="*/ 543697 w 1153297"/>
              <a:gd name="connsiteY2" fmla="*/ 1594022 h 1594022"/>
              <a:gd name="connsiteX3" fmla="*/ 543697 w 1153297"/>
              <a:gd name="connsiteY3" fmla="*/ 1594022 h 1594022"/>
            </a:gdLst>
            <a:ahLst/>
            <a:cxnLst>
              <a:cxn ang="0">
                <a:pos x="connsiteX0" y="connsiteY0"/>
              </a:cxn>
              <a:cxn ang="0">
                <a:pos x="connsiteX1" y="connsiteY1"/>
              </a:cxn>
              <a:cxn ang="0">
                <a:pos x="connsiteX2" y="connsiteY2"/>
              </a:cxn>
              <a:cxn ang="0">
                <a:pos x="connsiteX3" y="connsiteY3"/>
              </a:cxn>
            </a:cxnLst>
            <a:rect l="l" t="t" r="r" b="b"/>
            <a:pathLst>
              <a:path w="1153297" h="1594022">
                <a:moveTo>
                  <a:pt x="0" y="0"/>
                </a:moveTo>
                <a:cubicBezTo>
                  <a:pt x="486032" y="132835"/>
                  <a:pt x="972065" y="265670"/>
                  <a:pt x="1062681" y="531340"/>
                </a:cubicBezTo>
                <a:cubicBezTo>
                  <a:pt x="1153297" y="797010"/>
                  <a:pt x="543697" y="1594022"/>
                  <a:pt x="543697" y="1594022"/>
                </a:cubicBezTo>
                <a:lnTo>
                  <a:pt x="543697" y="1594022"/>
                </a:lnTo>
              </a:path>
            </a:pathLst>
          </a:cu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93" name="テキスト ボックス 92"/>
          <p:cNvSpPr txBox="1"/>
          <p:nvPr/>
        </p:nvSpPr>
        <p:spPr>
          <a:xfrm>
            <a:off x="1124744" y="3741003"/>
            <a:ext cx="5733256" cy="830997"/>
          </a:xfrm>
          <a:prstGeom prst="rect">
            <a:avLst/>
          </a:prstGeom>
          <a:noFill/>
        </p:spPr>
        <p:txBody>
          <a:bodyPr wrap="square" rtlCol="0">
            <a:spAutoFit/>
          </a:bodyPr>
          <a:lstStyle/>
          <a:p>
            <a:r>
              <a:rPr lang="ja-JP" altLang="en-US" sz="1200" b="1" dirty="0" smtClean="0">
                <a:solidFill>
                  <a:srgbClr val="FF0000"/>
                </a:solidFill>
                <a:latin typeface="+mn-ea"/>
              </a:rPr>
              <a:t>更なる集客を可能にした、中国最大級の</a:t>
            </a:r>
            <a:r>
              <a:rPr lang="en-US" altLang="ja-JP" sz="1200" b="1" dirty="0" smtClean="0">
                <a:solidFill>
                  <a:srgbClr val="FF0000"/>
                </a:solidFill>
                <a:latin typeface="+mn-ea"/>
              </a:rPr>
              <a:t>SNS</a:t>
            </a:r>
            <a:r>
              <a:rPr lang="ja-JP" altLang="en-US" sz="1200" b="1" dirty="0" smtClean="0">
                <a:solidFill>
                  <a:srgbClr val="FF0000"/>
                </a:solidFill>
                <a:latin typeface="+mn-ea"/>
              </a:rPr>
              <a:t>広告サービスです。</a:t>
            </a:r>
            <a:endParaRPr lang="en-US" altLang="ja-JP" sz="1200" b="1" dirty="0" smtClean="0">
              <a:solidFill>
                <a:srgbClr val="FF0000"/>
              </a:solidFill>
              <a:latin typeface="+mn-ea"/>
            </a:endParaRPr>
          </a:p>
          <a:p>
            <a:r>
              <a:rPr lang="ja-JP" altLang="en-US" sz="1200" b="1" dirty="0" smtClean="0">
                <a:solidFill>
                  <a:srgbClr val="FF0000"/>
                </a:solidFill>
                <a:latin typeface="+mn-ea"/>
              </a:rPr>
              <a:t>ユーザー同士の個人ネットワークを介し、新機軸の広告展開を実現します。人気アカウントへの出稿も可能です。顧客層拡大のチャンスが広がります。</a:t>
            </a:r>
            <a:endParaRPr lang="en-US" altLang="ja-JP" sz="1200" b="1" dirty="0" smtClean="0">
              <a:solidFill>
                <a:srgbClr val="FF0000"/>
              </a:solidFill>
              <a:latin typeface="+mn-ea"/>
            </a:endParaRPr>
          </a:p>
          <a:p>
            <a:endParaRPr lang="en-US" altLang="ja-JP" sz="1200" b="1" dirty="0" smtClean="0">
              <a:solidFill>
                <a:srgbClr val="FF0000"/>
              </a:solidFill>
              <a:latin typeface="+mn-ea"/>
            </a:endParaRPr>
          </a:p>
        </p:txBody>
      </p:sp>
      <p:grpSp>
        <p:nvGrpSpPr>
          <p:cNvPr id="6" name="グループ化 126"/>
          <p:cNvGrpSpPr/>
          <p:nvPr/>
        </p:nvGrpSpPr>
        <p:grpSpPr>
          <a:xfrm>
            <a:off x="5406715" y="8174070"/>
            <a:ext cx="144016" cy="144016"/>
            <a:chOff x="945791" y="4522572"/>
            <a:chExt cx="144016" cy="144016"/>
          </a:xfrm>
        </p:grpSpPr>
        <p:sp>
          <p:nvSpPr>
            <p:cNvPr id="54" name="二等辺三角形 53"/>
            <p:cNvSpPr/>
            <p:nvPr/>
          </p:nvSpPr>
          <p:spPr>
            <a:xfrm rot="5400000">
              <a:off x="987439" y="4556386"/>
              <a:ext cx="83132" cy="71665"/>
            </a:xfrm>
            <a:prstGeom prs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55" name="正方形/長方形 54"/>
            <p:cNvSpPr/>
            <p:nvPr/>
          </p:nvSpPr>
          <p:spPr>
            <a:xfrm>
              <a:off x="945791" y="4522572"/>
              <a:ext cx="144016" cy="1440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grpSp>
      <p:grpSp>
        <p:nvGrpSpPr>
          <p:cNvPr id="52" name="グループ化 117"/>
          <p:cNvGrpSpPr/>
          <p:nvPr/>
        </p:nvGrpSpPr>
        <p:grpSpPr>
          <a:xfrm>
            <a:off x="1268760" y="4644008"/>
            <a:ext cx="5574134" cy="3816424"/>
            <a:chOff x="1239242" y="4716016"/>
            <a:chExt cx="5574134" cy="3816424"/>
          </a:xfrm>
        </p:grpSpPr>
        <p:sp>
          <p:nvSpPr>
            <p:cNvPr id="53" name="正方形/長方形 52"/>
            <p:cNvSpPr/>
            <p:nvPr/>
          </p:nvSpPr>
          <p:spPr>
            <a:xfrm>
              <a:off x="1372054" y="4716016"/>
              <a:ext cx="1584176" cy="28803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smtClean="0">
                  <a:solidFill>
                    <a:schemeClr val="tx1"/>
                  </a:solidFill>
                  <a:latin typeface="HGP創英角ｺﾞｼｯｸUB" pitchFamily="50" charset="-128"/>
                  <a:ea typeface="HGP創英角ｺﾞｼｯｸUB" pitchFamily="50" charset="-128"/>
                </a:rPr>
                <a:t>サービスの特徴</a:t>
              </a:r>
              <a:endParaRPr kumimoji="1" lang="ja-JP" altLang="en-US" sz="1400" dirty="0">
                <a:solidFill>
                  <a:schemeClr val="tx1"/>
                </a:solidFill>
                <a:latin typeface="HGP創英角ｺﾞｼｯｸUB" pitchFamily="50" charset="-128"/>
                <a:ea typeface="HGP創英角ｺﾞｼｯｸUB" pitchFamily="50" charset="-128"/>
              </a:endParaRPr>
            </a:p>
          </p:txBody>
        </p:sp>
        <p:sp>
          <p:nvSpPr>
            <p:cNvPr id="56" name="テキスト ボックス 55"/>
            <p:cNvSpPr txBox="1"/>
            <p:nvPr/>
          </p:nvSpPr>
          <p:spPr>
            <a:xfrm>
              <a:off x="1243644" y="5165040"/>
              <a:ext cx="4610558" cy="276999"/>
            </a:xfrm>
            <a:prstGeom prst="rect">
              <a:avLst/>
            </a:prstGeom>
            <a:noFill/>
          </p:spPr>
          <p:txBody>
            <a:bodyPr wrap="none" rtlCol="0">
              <a:spAutoFit/>
            </a:bodyPr>
            <a:lstStyle/>
            <a:p>
              <a:r>
                <a:rPr lang="ja-JP" altLang="en-US" sz="1200" b="1" u="sng" dirty="0" smtClean="0"/>
                <a:t>その</a:t>
              </a:r>
              <a:r>
                <a:rPr lang="en-US" altLang="ja-JP" sz="1200" b="1" u="sng" dirty="0" smtClean="0"/>
                <a:t>1</a:t>
              </a:r>
              <a:r>
                <a:rPr lang="ja-JP" altLang="en-US" sz="1200" b="1" u="sng" dirty="0" err="1" smtClean="0"/>
                <a:t>．</a:t>
              </a:r>
              <a:r>
                <a:rPr lang="ja-JP" altLang="en-US" sz="1200" b="1" u="sng" dirty="0" smtClean="0"/>
                <a:t>中国で急成長している</a:t>
              </a:r>
              <a:r>
                <a:rPr lang="en-US" altLang="ja-JP" sz="1200" b="1" u="sng" dirty="0" smtClean="0"/>
                <a:t>SNS</a:t>
              </a:r>
              <a:r>
                <a:rPr lang="ja-JP" altLang="en-US" sz="1200" b="1" u="sng" dirty="0" smtClean="0"/>
                <a:t>プラットフォームへ広告配信が可能</a:t>
              </a:r>
              <a:endParaRPr lang="ja-JP" altLang="ja-JP" sz="1000" dirty="0"/>
            </a:p>
          </p:txBody>
        </p:sp>
        <p:sp>
          <p:nvSpPr>
            <p:cNvPr id="57" name="正方形/長方形 56"/>
            <p:cNvSpPr/>
            <p:nvPr/>
          </p:nvSpPr>
          <p:spPr>
            <a:xfrm>
              <a:off x="5733256" y="5508104"/>
              <a:ext cx="1080120" cy="28803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200" dirty="0" smtClean="0">
                  <a:solidFill>
                    <a:schemeClr val="tx1"/>
                  </a:solidFill>
                </a:rPr>
                <a:t>詳細はこちら</a:t>
              </a:r>
              <a:endParaRPr kumimoji="1" lang="ja-JP" altLang="en-US" sz="1200" dirty="0">
                <a:solidFill>
                  <a:schemeClr val="tx1"/>
                </a:solidFill>
              </a:endParaRPr>
            </a:p>
          </p:txBody>
        </p:sp>
        <p:sp>
          <p:nvSpPr>
            <p:cNvPr id="58" name="テキスト ボックス 57"/>
            <p:cNvSpPr txBox="1"/>
            <p:nvPr/>
          </p:nvSpPr>
          <p:spPr>
            <a:xfrm>
              <a:off x="1239242" y="6487760"/>
              <a:ext cx="5214376" cy="276999"/>
            </a:xfrm>
            <a:prstGeom prst="rect">
              <a:avLst/>
            </a:prstGeom>
            <a:noFill/>
          </p:spPr>
          <p:txBody>
            <a:bodyPr wrap="none" rtlCol="0">
              <a:spAutoFit/>
            </a:bodyPr>
            <a:lstStyle/>
            <a:p>
              <a:r>
                <a:rPr lang="ja-JP" altLang="en-US" sz="1200" b="1" u="sng" dirty="0" smtClean="0"/>
                <a:t>その</a:t>
              </a:r>
              <a:r>
                <a:rPr lang="en-US" altLang="ja-JP" sz="1200" b="1" u="sng" dirty="0" smtClean="0"/>
                <a:t>2</a:t>
              </a:r>
              <a:r>
                <a:rPr lang="ja-JP" altLang="en-US" sz="1200" b="1" u="sng" dirty="0" err="1" smtClean="0"/>
                <a:t>．</a:t>
              </a:r>
              <a:r>
                <a:rPr lang="ja-JP" altLang="en-US" sz="1200" b="1" u="sng" dirty="0" smtClean="0"/>
                <a:t>マーチャント・サポートは企業様の</a:t>
              </a:r>
              <a:r>
                <a:rPr lang="en-US" altLang="ja-JP" sz="1200" b="1" u="sng" dirty="0" smtClean="0"/>
                <a:t>WeChat</a:t>
              </a:r>
              <a:r>
                <a:rPr lang="ja-JP" altLang="en-US" sz="1200" b="1" u="sng" dirty="0" smtClean="0"/>
                <a:t>認証の公式アカウントを取得</a:t>
              </a:r>
            </a:p>
          </p:txBody>
        </p:sp>
        <p:sp>
          <p:nvSpPr>
            <p:cNvPr id="59" name="正方形/長方形 58"/>
            <p:cNvSpPr/>
            <p:nvPr/>
          </p:nvSpPr>
          <p:spPr>
            <a:xfrm>
              <a:off x="5733256" y="6876256"/>
              <a:ext cx="1080120" cy="28803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200" dirty="0" smtClean="0">
                  <a:solidFill>
                    <a:schemeClr val="tx1"/>
                  </a:solidFill>
                </a:rPr>
                <a:t>詳細はこちら</a:t>
              </a:r>
              <a:endParaRPr kumimoji="1" lang="ja-JP" altLang="en-US" sz="1200" dirty="0">
                <a:solidFill>
                  <a:schemeClr val="tx1"/>
                </a:solidFill>
              </a:endParaRPr>
            </a:p>
          </p:txBody>
        </p:sp>
        <p:sp>
          <p:nvSpPr>
            <p:cNvPr id="60" name="正方形/長方形 59"/>
            <p:cNvSpPr/>
            <p:nvPr/>
          </p:nvSpPr>
          <p:spPr>
            <a:xfrm>
              <a:off x="5476581" y="8286219"/>
              <a:ext cx="1289135" cy="246221"/>
            </a:xfrm>
            <a:prstGeom prst="rect">
              <a:avLst/>
            </a:prstGeom>
          </p:spPr>
          <p:txBody>
            <a:bodyPr wrap="none">
              <a:spAutoFit/>
            </a:bodyPr>
            <a:lstStyle/>
            <a:p>
              <a:r>
                <a:rPr lang="ja-JP" altLang="en-US" sz="1000" dirty="0" smtClean="0"/>
                <a:t>ページの先頭に戻る</a:t>
              </a:r>
              <a:endParaRPr lang="ja-JP" altLang="en-US" sz="1000" dirty="0"/>
            </a:p>
          </p:txBody>
        </p:sp>
      </p:grpSp>
      <p:grpSp>
        <p:nvGrpSpPr>
          <p:cNvPr id="61" name="グループ化 126"/>
          <p:cNvGrpSpPr/>
          <p:nvPr/>
        </p:nvGrpSpPr>
        <p:grpSpPr>
          <a:xfrm>
            <a:off x="7668481" y="5869814"/>
            <a:ext cx="144016" cy="144016"/>
            <a:chOff x="945791" y="4522572"/>
            <a:chExt cx="144016" cy="144016"/>
          </a:xfrm>
        </p:grpSpPr>
        <p:sp>
          <p:nvSpPr>
            <p:cNvPr id="62" name="二等辺三角形 61"/>
            <p:cNvSpPr/>
            <p:nvPr/>
          </p:nvSpPr>
          <p:spPr>
            <a:xfrm rot="5400000">
              <a:off x="987439" y="4556386"/>
              <a:ext cx="83132" cy="71665"/>
            </a:xfrm>
            <a:prstGeom prs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63" name="正方形/長方形 62"/>
            <p:cNvSpPr/>
            <p:nvPr/>
          </p:nvSpPr>
          <p:spPr>
            <a:xfrm>
              <a:off x="945791" y="4522572"/>
              <a:ext cx="144016" cy="1440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grpSp>
      <p:sp>
        <p:nvSpPr>
          <p:cNvPr id="74" name="正方形/長方形 73"/>
          <p:cNvSpPr/>
          <p:nvPr/>
        </p:nvSpPr>
        <p:spPr>
          <a:xfrm>
            <a:off x="44624" y="5076056"/>
            <a:ext cx="1152128" cy="36004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900" dirty="0" smtClean="0">
                <a:solidFill>
                  <a:schemeClr val="tx1"/>
                </a:solidFill>
                <a:latin typeface="+mn-ea"/>
              </a:rPr>
              <a:t>WeChat</a:t>
            </a:r>
            <a:r>
              <a:rPr kumimoji="1" lang="ja-JP" altLang="en-US" sz="900" dirty="0" smtClean="0">
                <a:solidFill>
                  <a:schemeClr val="tx1"/>
                </a:solidFill>
                <a:latin typeface="+mn-ea"/>
              </a:rPr>
              <a:t>決済</a:t>
            </a:r>
            <a:endParaRPr kumimoji="1" lang="ja-JP" altLang="en-US" sz="900" dirty="0">
              <a:solidFill>
                <a:schemeClr val="tx1"/>
              </a:solidFill>
              <a:latin typeface="+mn-ea"/>
            </a:endParaRPr>
          </a:p>
        </p:txBody>
      </p:sp>
      <p:sp>
        <p:nvSpPr>
          <p:cNvPr id="75" name="正方形/長方形 74"/>
          <p:cNvSpPr/>
          <p:nvPr/>
        </p:nvSpPr>
        <p:spPr>
          <a:xfrm>
            <a:off x="44624" y="6300316"/>
            <a:ext cx="1152128" cy="720080"/>
          </a:xfrm>
          <a:prstGeom prst="rect">
            <a:avLst/>
          </a:prstGeom>
          <a:solidFill>
            <a:srgbClr val="FFC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800" dirty="0" smtClean="0">
                <a:solidFill>
                  <a:schemeClr val="tx1"/>
                </a:solidFill>
                <a:latin typeface="+mn-ea"/>
              </a:rPr>
              <a:t>WeChat</a:t>
            </a:r>
            <a:r>
              <a:rPr kumimoji="1" lang="ja-JP" altLang="en-US" sz="800" dirty="0" smtClean="0">
                <a:solidFill>
                  <a:schemeClr val="tx1"/>
                </a:solidFill>
                <a:latin typeface="+mn-ea"/>
              </a:rPr>
              <a:t>広告</a:t>
            </a:r>
            <a:endParaRPr kumimoji="1" lang="en-US" altLang="ja-JP" sz="800" dirty="0" smtClean="0">
              <a:solidFill>
                <a:schemeClr val="tx1"/>
              </a:solidFill>
              <a:latin typeface="+mn-ea"/>
            </a:endParaRPr>
          </a:p>
          <a:p>
            <a:r>
              <a:rPr kumimoji="1" lang="ja-JP" altLang="en-US" sz="800" dirty="0" smtClean="0">
                <a:solidFill>
                  <a:schemeClr val="tx1"/>
                </a:solidFill>
                <a:latin typeface="+mn-ea"/>
              </a:rPr>
              <a:t>        プロモーション</a:t>
            </a:r>
            <a:endParaRPr kumimoji="1" lang="en-US" altLang="ja-JP" sz="800" dirty="0" smtClean="0">
              <a:solidFill>
                <a:schemeClr val="tx1"/>
              </a:solidFill>
              <a:latin typeface="+mn-ea"/>
            </a:endParaRPr>
          </a:p>
          <a:p>
            <a:r>
              <a:rPr lang="en-US" altLang="ja-JP" sz="800" dirty="0" smtClean="0">
                <a:solidFill>
                  <a:schemeClr val="tx1"/>
                </a:solidFill>
                <a:latin typeface="+mn-ea"/>
              </a:rPr>
              <a:t>(</a:t>
            </a:r>
            <a:r>
              <a:rPr lang="ja-JP" altLang="en-US" sz="700" dirty="0" smtClean="0">
                <a:solidFill>
                  <a:schemeClr val="tx1"/>
                </a:solidFill>
                <a:latin typeface="+mn-ea"/>
              </a:rPr>
              <a:t>公式アカウント作成</a:t>
            </a:r>
            <a:r>
              <a:rPr lang="en-US" altLang="ja-JP" sz="800" dirty="0" smtClean="0">
                <a:solidFill>
                  <a:schemeClr val="tx1"/>
                </a:solidFill>
                <a:latin typeface="+mn-ea"/>
              </a:rPr>
              <a:t>)</a:t>
            </a:r>
            <a:endParaRPr kumimoji="1" lang="ja-JP" altLang="en-US" sz="800" dirty="0">
              <a:solidFill>
                <a:schemeClr val="tx1"/>
              </a:solidFill>
              <a:latin typeface="+mn-ea"/>
            </a:endParaRPr>
          </a:p>
        </p:txBody>
      </p:sp>
      <p:sp>
        <p:nvSpPr>
          <p:cNvPr id="76" name="正方形/長方形 75"/>
          <p:cNvSpPr/>
          <p:nvPr/>
        </p:nvSpPr>
        <p:spPr>
          <a:xfrm>
            <a:off x="154860" y="5436096"/>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特徴・メリット</a:t>
            </a:r>
            <a:endParaRPr lang="en-US" altLang="ja-JP" sz="900" dirty="0" smtClean="0">
              <a:solidFill>
                <a:schemeClr val="tx1"/>
              </a:solidFill>
              <a:latin typeface="+mn-ea"/>
            </a:endParaRPr>
          </a:p>
        </p:txBody>
      </p:sp>
      <p:sp>
        <p:nvSpPr>
          <p:cNvPr id="77" name="正方形/長方形 76"/>
          <p:cNvSpPr/>
          <p:nvPr/>
        </p:nvSpPr>
        <p:spPr>
          <a:xfrm>
            <a:off x="142160" y="7020396"/>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800" dirty="0" smtClean="0">
                <a:solidFill>
                  <a:schemeClr val="tx1"/>
                </a:solidFill>
                <a:latin typeface="+mn-ea"/>
              </a:rPr>
              <a:t>特徴・メリット</a:t>
            </a:r>
            <a:endParaRPr lang="en-US" altLang="ja-JP" sz="800" dirty="0" smtClean="0">
              <a:solidFill>
                <a:schemeClr val="tx1"/>
              </a:solidFill>
              <a:latin typeface="+mn-ea"/>
            </a:endParaRPr>
          </a:p>
        </p:txBody>
      </p:sp>
      <p:sp>
        <p:nvSpPr>
          <p:cNvPr id="78" name="正方形/長方形 77"/>
          <p:cNvSpPr/>
          <p:nvPr/>
        </p:nvSpPr>
        <p:spPr>
          <a:xfrm>
            <a:off x="154732" y="5652120"/>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700" dirty="0" smtClean="0">
                <a:solidFill>
                  <a:schemeClr val="tx1"/>
                </a:solidFill>
                <a:latin typeface="+mn-ea"/>
              </a:rPr>
              <a:t>サービス</a:t>
            </a:r>
            <a:r>
              <a:rPr lang="ja-JP" altLang="en-US" sz="900" dirty="0" smtClean="0">
                <a:solidFill>
                  <a:schemeClr val="tx1"/>
                </a:solidFill>
                <a:latin typeface="+mn-ea"/>
              </a:rPr>
              <a:t>の仕組み</a:t>
            </a:r>
            <a:endParaRPr lang="en-US" altLang="ja-JP" sz="900" dirty="0" smtClean="0">
              <a:solidFill>
                <a:schemeClr val="tx1"/>
              </a:solidFill>
              <a:latin typeface="+mn-ea"/>
            </a:endParaRPr>
          </a:p>
        </p:txBody>
      </p:sp>
      <p:sp>
        <p:nvSpPr>
          <p:cNvPr id="79" name="正方形/長方形 78"/>
          <p:cNvSpPr/>
          <p:nvPr/>
        </p:nvSpPr>
        <p:spPr>
          <a:xfrm>
            <a:off x="154732" y="5868144"/>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導入までの流れ</a:t>
            </a:r>
            <a:endParaRPr lang="en-US" altLang="ja-JP" sz="900" dirty="0" smtClean="0">
              <a:solidFill>
                <a:schemeClr val="tx1"/>
              </a:solidFill>
              <a:latin typeface="+mn-ea"/>
            </a:endParaRPr>
          </a:p>
        </p:txBody>
      </p:sp>
      <p:sp>
        <p:nvSpPr>
          <p:cNvPr id="80" name="正方形/長方形 79"/>
          <p:cNvSpPr/>
          <p:nvPr/>
        </p:nvSpPr>
        <p:spPr>
          <a:xfrm>
            <a:off x="146952" y="6084168"/>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900" dirty="0" smtClean="0">
                <a:solidFill>
                  <a:schemeClr val="tx1"/>
                </a:solidFill>
                <a:latin typeface="+mn-ea"/>
              </a:rPr>
              <a:t>FAQ</a:t>
            </a:r>
          </a:p>
        </p:txBody>
      </p:sp>
      <p:sp>
        <p:nvSpPr>
          <p:cNvPr id="81" name="正方形/長方形 80"/>
          <p:cNvSpPr/>
          <p:nvPr/>
        </p:nvSpPr>
        <p:spPr>
          <a:xfrm>
            <a:off x="149812" y="7236420"/>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700" dirty="0" smtClean="0">
                <a:solidFill>
                  <a:schemeClr val="tx1"/>
                </a:solidFill>
                <a:latin typeface="+mn-ea"/>
              </a:rPr>
              <a:t>サービス</a:t>
            </a:r>
            <a:r>
              <a:rPr lang="ja-JP" altLang="en-US" sz="900" dirty="0" smtClean="0">
                <a:solidFill>
                  <a:schemeClr val="tx1"/>
                </a:solidFill>
                <a:latin typeface="+mn-ea"/>
              </a:rPr>
              <a:t>の仕組み</a:t>
            </a:r>
            <a:endParaRPr lang="en-US" altLang="ja-JP" sz="900" dirty="0" smtClean="0">
              <a:solidFill>
                <a:schemeClr val="tx1"/>
              </a:solidFill>
              <a:latin typeface="+mn-ea"/>
            </a:endParaRPr>
          </a:p>
        </p:txBody>
      </p:sp>
      <p:sp>
        <p:nvSpPr>
          <p:cNvPr id="82" name="正方形/長方形 81"/>
          <p:cNvSpPr/>
          <p:nvPr/>
        </p:nvSpPr>
        <p:spPr>
          <a:xfrm>
            <a:off x="149812" y="7452444"/>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導入までの流れ</a:t>
            </a:r>
            <a:endParaRPr lang="en-US" altLang="ja-JP" sz="900" dirty="0" smtClean="0">
              <a:solidFill>
                <a:schemeClr val="tx1"/>
              </a:solidFill>
              <a:latin typeface="+mn-ea"/>
            </a:endParaRPr>
          </a:p>
        </p:txBody>
      </p:sp>
      <p:sp>
        <p:nvSpPr>
          <p:cNvPr id="83" name="正方形/長方形 82"/>
          <p:cNvSpPr/>
          <p:nvPr/>
        </p:nvSpPr>
        <p:spPr>
          <a:xfrm>
            <a:off x="142032" y="7668468"/>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900" dirty="0" smtClean="0">
                <a:solidFill>
                  <a:schemeClr val="tx1"/>
                </a:solidFill>
                <a:latin typeface="+mn-ea"/>
              </a:rPr>
              <a:t>FAQ</a:t>
            </a:r>
          </a:p>
        </p:txBody>
      </p:sp>
      <p:sp>
        <p:nvSpPr>
          <p:cNvPr id="84" name="正方形/長方形 83"/>
          <p:cNvSpPr/>
          <p:nvPr/>
        </p:nvSpPr>
        <p:spPr>
          <a:xfrm>
            <a:off x="1340768" y="5364088"/>
            <a:ext cx="4392488" cy="8640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200" dirty="0" smtClean="0">
                <a:solidFill>
                  <a:schemeClr val="tx1"/>
                </a:solidFill>
              </a:rPr>
              <a:t>WeChat</a:t>
            </a:r>
            <a:r>
              <a:rPr kumimoji="1" lang="ja-JP" altLang="en-US" sz="1200" dirty="0" smtClean="0">
                <a:solidFill>
                  <a:schemeClr val="tx1"/>
                </a:solidFill>
              </a:rPr>
              <a:t>はユーザー数急成長中の</a:t>
            </a:r>
            <a:r>
              <a:rPr kumimoji="1" lang="en-US" altLang="ja-JP" sz="1200" dirty="0" smtClean="0">
                <a:solidFill>
                  <a:schemeClr val="tx1"/>
                </a:solidFill>
              </a:rPr>
              <a:t>SNS</a:t>
            </a:r>
            <a:r>
              <a:rPr kumimoji="1" lang="ja-JP" altLang="en-US" sz="1200" dirty="0" smtClean="0">
                <a:solidFill>
                  <a:schemeClr val="tx1"/>
                </a:solidFill>
              </a:rPr>
              <a:t>プラットフォームです。</a:t>
            </a:r>
            <a:endParaRPr kumimoji="1" lang="en-US" altLang="ja-JP" sz="1200" dirty="0" smtClean="0">
              <a:solidFill>
                <a:schemeClr val="tx1"/>
              </a:solidFill>
            </a:endParaRPr>
          </a:p>
          <a:p>
            <a:r>
              <a:rPr lang="ja-JP" altLang="en-US" sz="1200" dirty="0" smtClean="0">
                <a:solidFill>
                  <a:schemeClr val="tx1"/>
                </a:solidFill>
              </a:rPr>
              <a:t>広告の拡散力は非常に大きく強いため、情報発信による認知拡大やフォローによる企業ファンを増やすことで来店意欲を高めることが可能です。</a:t>
            </a:r>
            <a:endParaRPr kumimoji="1" lang="ja-JP" altLang="en-US" sz="1200" dirty="0">
              <a:solidFill>
                <a:schemeClr val="tx1"/>
              </a:solidFill>
            </a:endParaRPr>
          </a:p>
        </p:txBody>
      </p:sp>
      <p:sp>
        <p:nvSpPr>
          <p:cNvPr id="85" name="正方形/長方形 84"/>
          <p:cNvSpPr/>
          <p:nvPr/>
        </p:nvSpPr>
        <p:spPr>
          <a:xfrm>
            <a:off x="1340768" y="6732240"/>
            <a:ext cx="4392488" cy="50405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200" dirty="0" smtClean="0">
                <a:solidFill>
                  <a:schemeClr val="tx1"/>
                </a:solidFill>
              </a:rPr>
              <a:t>マーチャント・サポートは企業様名義の</a:t>
            </a:r>
            <a:r>
              <a:rPr lang="en-US" altLang="ja-JP" sz="1200" dirty="0" smtClean="0">
                <a:solidFill>
                  <a:schemeClr val="tx1"/>
                </a:solidFill>
              </a:rPr>
              <a:t>WeChat</a:t>
            </a:r>
            <a:r>
              <a:rPr lang="ja-JP" altLang="en-US" sz="1200" dirty="0" smtClean="0">
                <a:solidFill>
                  <a:schemeClr val="tx1"/>
                </a:solidFill>
              </a:rPr>
              <a:t>承認公式アカウントを取得可能です。</a:t>
            </a:r>
            <a:endParaRPr kumimoji="1" lang="ja-JP" altLang="en-US" sz="1200" dirty="0">
              <a:solidFill>
                <a:schemeClr val="tx1"/>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角丸四角形 84"/>
          <p:cNvSpPr/>
          <p:nvPr/>
        </p:nvSpPr>
        <p:spPr>
          <a:xfrm>
            <a:off x="1268760" y="4211960"/>
            <a:ext cx="5400600" cy="2088232"/>
          </a:xfrm>
          <a:prstGeom prst="round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
          <p:cNvSpPr/>
          <p:nvPr/>
        </p:nvSpPr>
        <p:spPr>
          <a:xfrm>
            <a:off x="-2403648" y="251520"/>
            <a:ext cx="2232248"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smtClean="0">
                <a:solidFill>
                  <a:srgbClr val="FF0000"/>
                </a:solidFill>
              </a:rPr>
              <a:t>サービス画面</a:t>
            </a:r>
            <a:endParaRPr kumimoji="1" lang="ja-JP" altLang="en-US" dirty="0">
              <a:solidFill>
                <a:srgbClr val="FF0000"/>
              </a:solidFill>
            </a:endParaRPr>
          </a:p>
        </p:txBody>
      </p:sp>
      <p:sp>
        <p:nvSpPr>
          <p:cNvPr id="15" name="テキスト ボックス 14"/>
          <p:cNvSpPr txBox="1"/>
          <p:nvPr/>
        </p:nvSpPr>
        <p:spPr>
          <a:xfrm>
            <a:off x="548680" y="1691680"/>
            <a:ext cx="3783408" cy="400110"/>
          </a:xfrm>
          <a:prstGeom prst="rect">
            <a:avLst/>
          </a:prstGeom>
          <a:noFill/>
        </p:spPr>
        <p:txBody>
          <a:bodyPr wrap="none" rtlCol="0">
            <a:spAutoFit/>
          </a:bodyPr>
          <a:lstStyle/>
          <a:p>
            <a:r>
              <a:rPr kumimoji="1" lang="ja-JP" altLang="en-US" sz="2000" dirty="0" smtClean="0">
                <a:latin typeface="HGP創英角ｺﾞｼｯｸUB" pitchFamily="50" charset="-128"/>
                <a:ea typeface="HGP創英角ｺﾞｼｯｸUB" pitchFamily="50" charset="-128"/>
              </a:rPr>
              <a:t>≪</a:t>
            </a:r>
            <a:r>
              <a:rPr kumimoji="1" lang="en-US" altLang="ja-JP" sz="2000" dirty="0" smtClean="0">
                <a:latin typeface="HGP創英角ｺﾞｼｯｸUB" pitchFamily="50" charset="-128"/>
                <a:ea typeface="HGP創英角ｺﾞｼｯｸUB" pitchFamily="50" charset="-128"/>
              </a:rPr>
              <a:t>Merchant Support</a:t>
            </a:r>
            <a:r>
              <a:rPr kumimoji="1" lang="ja-JP" altLang="en-US" sz="2000" dirty="0" smtClean="0">
                <a:latin typeface="HGP創英角ｺﾞｼｯｸUB" pitchFamily="50" charset="-128"/>
                <a:ea typeface="HGP創英角ｺﾞｼｯｸUB" pitchFamily="50" charset="-128"/>
              </a:rPr>
              <a:t>のサービス</a:t>
            </a:r>
            <a:r>
              <a:rPr lang="ja-JP" altLang="en-US" sz="2000" dirty="0" smtClean="0">
                <a:latin typeface="HGP創英角ｺﾞｼｯｸUB" pitchFamily="50" charset="-128"/>
                <a:ea typeface="HGP創英角ｺﾞｼｯｸUB" pitchFamily="50" charset="-128"/>
              </a:rPr>
              <a:t>≫</a:t>
            </a:r>
            <a:endParaRPr kumimoji="1" lang="ja-JP" altLang="en-US" sz="2000" dirty="0">
              <a:latin typeface="HGP創英角ｺﾞｼｯｸUB" pitchFamily="50" charset="-128"/>
              <a:ea typeface="HGP創英角ｺﾞｼｯｸUB" pitchFamily="50" charset="-128"/>
            </a:endParaRPr>
          </a:p>
        </p:txBody>
      </p:sp>
      <p:sp>
        <p:nvSpPr>
          <p:cNvPr id="16" name="正方形/長方形 15"/>
          <p:cNvSpPr/>
          <p:nvPr/>
        </p:nvSpPr>
        <p:spPr>
          <a:xfrm>
            <a:off x="44624" y="5076056"/>
            <a:ext cx="1152128" cy="36004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900" dirty="0" smtClean="0">
                <a:solidFill>
                  <a:schemeClr val="tx1"/>
                </a:solidFill>
                <a:latin typeface="+mn-ea"/>
              </a:rPr>
              <a:t>WeChat Pay</a:t>
            </a:r>
            <a:endParaRPr kumimoji="1" lang="ja-JP" altLang="en-US" sz="900" dirty="0">
              <a:solidFill>
                <a:schemeClr val="tx1"/>
              </a:solidFill>
              <a:latin typeface="+mn-ea"/>
            </a:endParaRPr>
          </a:p>
        </p:txBody>
      </p:sp>
      <p:sp>
        <p:nvSpPr>
          <p:cNvPr id="17" name="正方形/長方形 16"/>
          <p:cNvSpPr/>
          <p:nvPr/>
        </p:nvSpPr>
        <p:spPr>
          <a:xfrm>
            <a:off x="44624" y="6300316"/>
            <a:ext cx="1152128" cy="72008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800" dirty="0" smtClean="0">
                <a:solidFill>
                  <a:schemeClr val="tx1"/>
                </a:solidFill>
                <a:latin typeface="+mn-ea"/>
              </a:rPr>
              <a:t>WeChat</a:t>
            </a:r>
            <a:r>
              <a:rPr kumimoji="1" lang="ja-JP" altLang="en-US" sz="800" dirty="0" smtClean="0">
                <a:solidFill>
                  <a:schemeClr val="tx1"/>
                </a:solidFill>
                <a:latin typeface="+mn-ea"/>
              </a:rPr>
              <a:t>広告</a:t>
            </a:r>
            <a:endParaRPr kumimoji="1" lang="en-US" altLang="ja-JP" sz="800" dirty="0" smtClean="0">
              <a:solidFill>
                <a:schemeClr val="tx1"/>
              </a:solidFill>
              <a:latin typeface="+mn-ea"/>
            </a:endParaRPr>
          </a:p>
          <a:p>
            <a:r>
              <a:rPr kumimoji="1" lang="ja-JP" altLang="en-US" sz="800" dirty="0" smtClean="0">
                <a:solidFill>
                  <a:schemeClr val="tx1"/>
                </a:solidFill>
                <a:latin typeface="+mn-ea"/>
              </a:rPr>
              <a:t>        プロモーション</a:t>
            </a:r>
            <a:endParaRPr kumimoji="1" lang="en-US" altLang="ja-JP" sz="800" dirty="0" smtClean="0">
              <a:solidFill>
                <a:schemeClr val="tx1"/>
              </a:solidFill>
              <a:latin typeface="+mn-ea"/>
            </a:endParaRPr>
          </a:p>
          <a:p>
            <a:r>
              <a:rPr lang="en-US" altLang="ja-JP" sz="800" dirty="0" smtClean="0">
                <a:solidFill>
                  <a:schemeClr val="tx1"/>
                </a:solidFill>
                <a:latin typeface="+mn-ea"/>
              </a:rPr>
              <a:t>(</a:t>
            </a:r>
            <a:r>
              <a:rPr lang="ja-JP" altLang="en-US" sz="700" dirty="0" smtClean="0">
                <a:solidFill>
                  <a:schemeClr val="tx1"/>
                </a:solidFill>
                <a:latin typeface="+mn-ea"/>
              </a:rPr>
              <a:t>公式アカウント作成</a:t>
            </a:r>
            <a:r>
              <a:rPr lang="en-US" altLang="ja-JP" sz="800" dirty="0" smtClean="0">
                <a:solidFill>
                  <a:schemeClr val="tx1"/>
                </a:solidFill>
                <a:latin typeface="+mn-ea"/>
              </a:rPr>
              <a:t>)</a:t>
            </a:r>
            <a:endParaRPr kumimoji="1" lang="ja-JP" altLang="en-US" sz="800" dirty="0">
              <a:solidFill>
                <a:schemeClr val="tx1"/>
              </a:solidFill>
              <a:latin typeface="+mn-ea"/>
            </a:endParaRPr>
          </a:p>
        </p:txBody>
      </p:sp>
      <p:sp>
        <p:nvSpPr>
          <p:cNvPr id="18" name="正方形/長方形 17"/>
          <p:cNvSpPr/>
          <p:nvPr/>
        </p:nvSpPr>
        <p:spPr>
          <a:xfrm>
            <a:off x="44624" y="2123728"/>
            <a:ext cx="1152128" cy="50405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900" dirty="0" smtClean="0">
                <a:solidFill>
                  <a:schemeClr val="tx1"/>
                </a:solidFill>
                <a:latin typeface="+mn-ea"/>
              </a:rPr>
              <a:t>クレジットカード</a:t>
            </a:r>
            <a:r>
              <a:rPr lang="ja-JP" altLang="en-US" sz="900" dirty="0" smtClean="0">
                <a:solidFill>
                  <a:schemeClr val="tx1"/>
                </a:solidFill>
                <a:latin typeface="+mn-ea"/>
              </a:rPr>
              <a:t>決済</a:t>
            </a:r>
            <a:endParaRPr kumimoji="1" lang="en-US" altLang="ja-JP" sz="900" dirty="0" smtClean="0">
              <a:solidFill>
                <a:schemeClr val="tx1"/>
              </a:solidFill>
              <a:latin typeface="+mn-ea"/>
            </a:endParaRPr>
          </a:p>
          <a:p>
            <a:r>
              <a:rPr lang="ja-JP" altLang="en-US" sz="900" dirty="0" smtClean="0">
                <a:solidFill>
                  <a:schemeClr val="tx1"/>
                </a:solidFill>
                <a:latin typeface="+mn-ea"/>
              </a:rPr>
              <a:t>（早期）</a:t>
            </a:r>
            <a:r>
              <a:rPr kumimoji="1" lang="ja-JP" altLang="en-US" sz="900" dirty="0" smtClean="0">
                <a:solidFill>
                  <a:schemeClr val="tx1"/>
                </a:solidFill>
                <a:latin typeface="+mn-ea"/>
              </a:rPr>
              <a:t>＜店舗＞</a:t>
            </a:r>
            <a:endParaRPr kumimoji="1" lang="ja-JP" altLang="en-US" sz="900" dirty="0">
              <a:solidFill>
                <a:schemeClr val="tx1"/>
              </a:solidFill>
              <a:latin typeface="+mn-ea"/>
            </a:endParaRPr>
          </a:p>
        </p:txBody>
      </p:sp>
      <p:sp>
        <p:nvSpPr>
          <p:cNvPr id="19" name="正方形/長方形 18"/>
          <p:cNvSpPr/>
          <p:nvPr/>
        </p:nvSpPr>
        <p:spPr>
          <a:xfrm>
            <a:off x="44624" y="3563888"/>
            <a:ext cx="1152128" cy="57606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900" dirty="0" smtClean="0">
                <a:solidFill>
                  <a:schemeClr val="tx1"/>
                </a:solidFill>
                <a:latin typeface="+mn-ea"/>
              </a:rPr>
              <a:t>クレジットカード</a:t>
            </a:r>
            <a:r>
              <a:rPr lang="ja-JP" altLang="en-US" sz="900" dirty="0" smtClean="0">
                <a:solidFill>
                  <a:schemeClr val="tx1"/>
                </a:solidFill>
                <a:latin typeface="+mn-ea"/>
              </a:rPr>
              <a:t>決済</a:t>
            </a:r>
            <a:endParaRPr kumimoji="1" lang="en-US" altLang="ja-JP" sz="900" dirty="0" smtClean="0">
              <a:solidFill>
                <a:schemeClr val="tx1"/>
              </a:solidFill>
              <a:latin typeface="+mn-ea"/>
            </a:endParaRPr>
          </a:p>
          <a:p>
            <a:r>
              <a:rPr lang="ja-JP" altLang="en-US" sz="900" dirty="0" smtClean="0">
                <a:solidFill>
                  <a:schemeClr val="tx1"/>
                </a:solidFill>
                <a:latin typeface="+mn-ea"/>
              </a:rPr>
              <a:t>（早期）</a:t>
            </a:r>
            <a:r>
              <a:rPr kumimoji="1" lang="ja-JP" altLang="en-US" sz="900" dirty="0" smtClean="0">
                <a:solidFill>
                  <a:schemeClr val="tx1"/>
                </a:solidFill>
                <a:latin typeface="+mn-ea"/>
              </a:rPr>
              <a:t>＜</a:t>
            </a:r>
            <a:r>
              <a:rPr lang="en-US" altLang="ja-JP" sz="900" dirty="0" smtClean="0">
                <a:solidFill>
                  <a:schemeClr val="tx1"/>
                </a:solidFill>
                <a:latin typeface="+mn-ea"/>
              </a:rPr>
              <a:t>WEB</a:t>
            </a:r>
            <a:r>
              <a:rPr kumimoji="1" lang="ja-JP" altLang="en-US" sz="900" dirty="0" smtClean="0">
                <a:solidFill>
                  <a:schemeClr val="tx1"/>
                </a:solidFill>
                <a:latin typeface="+mn-ea"/>
              </a:rPr>
              <a:t>＞</a:t>
            </a:r>
            <a:endParaRPr kumimoji="1" lang="ja-JP" altLang="en-US" sz="900" dirty="0">
              <a:solidFill>
                <a:schemeClr val="tx1"/>
              </a:solidFill>
              <a:latin typeface="+mn-ea"/>
            </a:endParaRPr>
          </a:p>
        </p:txBody>
      </p:sp>
      <p:cxnSp>
        <p:nvCxnSpPr>
          <p:cNvPr id="24" name="直線コネクタ 23"/>
          <p:cNvCxnSpPr/>
          <p:nvPr/>
        </p:nvCxnSpPr>
        <p:spPr>
          <a:xfrm>
            <a:off x="260648" y="2123728"/>
            <a:ext cx="626469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線コネクタ 24"/>
          <p:cNvCxnSpPr/>
          <p:nvPr/>
        </p:nvCxnSpPr>
        <p:spPr>
          <a:xfrm>
            <a:off x="1196752" y="2195736"/>
            <a:ext cx="0" cy="640871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26" name="図表 25"/>
          <p:cNvGraphicFramePr/>
          <p:nvPr/>
        </p:nvGraphicFramePr>
        <p:xfrm>
          <a:off x="72008" y="1043608"/>
          <a:ext cx="6669360" cy="4320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2" name="グループ化 21"/>
          <p:cNvGrpSpPr/>
          <p:nvPr/>
        </p:nvGrpSpPr>
        <p:grpSpPr>
          <a:xfrm>
            <a:off x="2564904" y="251520"/>
            <a:ext cx="4711143" cy="677108"/>
            <a:chOff x="2564904" y="251520"/>
            <a:chExt cx="4711143" cy="677108"/>
          </a:xfrm>
        </p:grpSpPr>
        <p:sp>
          <p:nvSpPr>
            <p:cNvPr id="27" name="正方形/長方形 26"/>
            <p:cNvSpPr/>
            <p:nvPr/>
          </p:nvSpPr>
          <p:spPr>
            <a:xfrm>
              <a:off x="2564904" y="323528"/>
              <a:ext cx="792088" cy="28803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smtClean="0">
                  <a:solidFill>
                    <a:schemeClr val="tx1"/>
                  </a:solidFill>
                </a:rPr>
                <a:t>VISA</a:t>
              </a:r>
              <a:endParaRPr kumimoji="1" lang="ja-JP" altLang="en-US" sz="1600" dirty="0">
                <a:solidFill>
                  <a:schemeClr val="tx1"/>
                </a:solidFill>
              </a:endParaRPr>
            </a:p>
          </p:txBody>
        </p:sp>
        <p:sp>
          <p:nvSpPr>
            <p:cNvPr id="28" name="テキスト ボックス 27"/>
            <p:cNvSpPr txBox="1"/>
            <p:nvPr/>
          </p:nvSpPr>
          <p:spPr>
            <a:xfrm>
              <a:off x="5013176" y="251520"/>
              <a:ext cx="1844824" cy="677108"/>
            </a:xfrm>
            <a:prstGeom prst="rect">
              <a:avLst/>
            </a:prstGeom>
            <a:noFill/>
          </p:spPr>
          <p:txBody>
            <a:bodyPr wrap="square" rtlCol="0">
              <a:spAutoFit/>
            </a:bodyPr>
            <a:lstStyle/>
            <a:p>
              <a:r>
                <a:rPr kumimoji="1" lang="en-US" altLang="ja-JP" sz="1400" b="1" dirty="0" smtClean="0"/>
                <a:t>TEL </a:t>
              </a:r>
              <a:r>
                <a:rPr kumimoji="1" lang="ja-JP" altLang="en-US" sz="1400" b="1" dirty="0" smtClean="0"/>
                <a:t>　　</a:t>
              </a:r>
              <a:r>
                <a:rPr kumimoji="1" lang="en-US" altLang="ja-JP" sz="1400" b="1" dirty="0" smtClean="0"/>
                <a:t>03-6279-0521</a:t>
              </a:r>
            </a:p>
            <a:p>
              <a:r>
                <a:rPr lang="ja-JP" altLang="en-US" sz="1100" dirty="0" smtClean="0"/>
                <a:t>営業時間</a:t>
              </a:r>
              <a:r>
                <a:rPr lang="ja-JP" altLang="en-US" sz="1200" dirty="0" smtClean="0"/>
                <a:t>　</a:t>
              </a:r>
              <a:r>
                <a:rPr lang="ja-JP" altLang="en-US" sz="1100" dirty="0" smtClean="0"/>
                <a:t>平日</a:t>
              </a:r>
              <a:r>
                <a:rPr lang="en-US" altLang="ja-JP" sz="1200" dirty="0" smtClean="0"/>
                <a:t>9:00-17:00</a:t>
              </a:r>
            </a:p>
            <a:p>
              <a:endParaRPr kumimoji="1" lang="en-US" altLang="ja-JP" sz="1200" dirty="0" smtClean="0"/>
            </a:p>
          </p:txBody>
        </p:sp>
        <p:sp>
          <p:nvSpPr>
            <p:cNvPr id="29" name="正方形/長方形 28"/>
            <p:cNvSpPr/>
            <p:nvPr/>
          </p:nvSpPr>
          <p:spPr>
            <a:xfrm>
              <a:off x="3356992" y="323528"/>
              <a:ext cx="792088" cy="28589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000" dirty="0" smtClean="0">
                  <a:solidFill>
                    <a:schemeClr val="tx1"/>
                  </a:solidFill>
                </a:rPr>
                <a:t>MasterCard</a:t>
              </a:r>
              <a:endParaRPr kumimoji="1" lang="ja-JP" altLang="en-US" sz="1000" dirty="0">
                <a:solidFill>
                  <a:schemeClr val="tx1"/>
                </a:solidFill>
              </a:endParaRPr>
            </a:p>
          </p:txBody>
        </p:sp>
        <p:sp>
          <p:nvSpPr>
            <p:cNvPr id="30" name="正方形/長方形 29"/>
            <p:cNvSpPr/>
            <p:nvPr/>
          </p:nvSpPr>
          <p:spPr>
            <a:xfrm>
              <a:off x="4149080" y="323528"/>
              <a:ext cx="792088" cy="28589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smtClean="0">
                  <a:solidFill>
                    <a:schemeClr val="tx1"/>
                  </a:solidFill>
                </a:rPr>
                <a:t>銀聯</a:t>
              </a:r>
              <a:endParaRPr kumimoji="1" lang="ja-JP" altLang="en-US" sz="1600" dirty="0">
                <a:solidFill>
                  <a:schemeClr val="tx1"/>
                </a:solidFill>
              </a:endParaRPr>
            </a:p>
          </p:txBody>
        </p:sp>
        <p:sp>
          <p:nvSpPr>
            <p:cNvPr id="31" name="テキスト ボックス 30"/>
            <p:cNvSpPr txBox="1"/>
            <p:nvPr/>
          </p:nvSpPr>
          <p:spPr>
            <a:xfrm>
              <a:off x="5517232" y="637982"/>
              <a:ext cx="1758815" cy="261610"/>
            </a:xfrm>
            <a:prstGeom prst="rect">
              <a:avLst/>
            </a:prstGeom>
            <a:noFill/>
          </p:spPr>
          <p:txBody>
            <a:bodyPr wrap="square" rtlCol="0">
              <a:spAutoFit/>
            </a:bodyPr>
            <a:lstStyle/>
            <a:p>
              <a:r>
                <a:rPr kumimoji="1" lang="ja-JP" altLang="en-US" sz="1100" dirty="0" smtClean="0"/>
                <a:t>土・日・祝日　　休み</a:t>
              </a:r>
              <a:endParaRPr kumimoji="1" lang="en-US" altLang="ja-JP" sz="1100" dirty="0" smtClean="0"/>
            </a:p>
          </p:txBody>
        </p:sp>
      </p:grpSp>
      <p:graphicFrame>
        <p:nvGraphicFramePr>
          <p:cNvPr id="32" name="図表 31"/>
          <p:cNvGraphicFramePr/>
          <p:nvPr/>
        </p:nvGraphicFramePr>
        <p:xfrm>
          <a:off x="-27384" y="8928992"/>
          <a:ext cx="7101408" cy="25152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pSp>
        <p:nvGrpSpPr>
          <p:cNvPr id="3" name="グループ化 39"/>
          <p:cNvGrpSpPr/>
          <p:nvPr/>
        </p:nvGrpSpPr>
        <p:grpSpPr>
          <a:xfrm>
            <a:off x="-19368" y="8153236"/>
            <a:ext cx="2296240" cy="883260"/>
            <a:chOff x="0" y="5868144"/>
            <a:chExt cx="2566386" cy="883260"/>
          </a:xfrm>
        </p:grpSpPr>
        <p:sp>
          <p:nvSpPr>
            <p:cNvPr id="34" name="正方形/長方形 33"/>
            <p:cNvSpPr/>
            <p:nvPr/>
          </p:nvSpPr>
          <p:spPr>
            <a:xfrm>
              <a:off x="21647" y="5887308"/>
              <a:ext cx="1340767" cy="86409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000" dirty="0" smtClean="0">
                <a:solidFill>
                  <a:schemeClr val="tx1"/>
                </a:solidFill>
                <a:latin typeface="+mn-ea"/>
              </a:endParaRPr>
            </a:p>
            <a:p>
              <a:endParaRPr lang="en-US" altLang="ja-JP" sz="1000" dirty="0" smtClean="0">
                <a:solidFill>
                  <a:schemeClr val="tx1"/>
                </a:solidFill>
                <a:latin typeface="+mn-ea"/>
              </a:endParaRPr>
            </a:p>
          </p:txBody>
        </p:sp>
        <p:sp>
          <p:nvSpPr>
            <p:cNvPr id="35" name="テキスト ボックス 34"/>
            <p:cNvSpPr txBox="1"/>
            <p:nvPr/>
          </p:nvSpPr>
          <p:spPr>
            <a:xfrm>
              <a:off x="49522" y="5868144"/>
              <a:ext cx="1374509" cy="369332"/>
            </a:xfrm>
            <a:prstGeom prst="rect">
              <a:avLst/>
            </a:prstGeom>
            <a:noFill/>
          </p:spPr>
          <p:txBody>
            <a:bodyPr wrap="none" rtlCol="0">
              <a:spAutoFit/>
            </a:bodyPr>
            <a:lstStyle/>
            <a:p>
              <a:r>
                <a:rPr lang="ja-JP" altLang="en-US" sz="900" dirty="0" smtClean="0"/>
                <a:t>自動車関連業界</a:t>
              </a:r>
              <a:endParaRPr lang="en-US" altLang="ja-JP" sz="900" dirty="0" smtClean="0"/>
            </a:p>
            <a:p>
              <a:r>
                <a:rPr lang="ja-JP" altLang="en-US" sz="900" dirty="0" smtClean="0"/>
                <a:t>　　早期決済サービス</a:t>
              </a:r>
              <a:endParaRPr kumimoji="1" lang="ja-JP" altLang="en-US" sz="900" dirty="0"/>
            </a:p>
          </p:txBody>
        </p:sp>
        <p:sp>
          <p:nvSpPr>
            <p:cNvPr id="36" name="テキスト ボックス 35"/>
            <p:cNvSpPr txBox="1"/>
            <p:nvPr/>
          </p:nvSpPr>
          <p:spPr>
            <a:xfrm>
              <a:off x="0" y="6228184"/>
              <a:ext cx="2566386" cy="400110"/>
            </a:xfrm>
            <a:prstGeom prst="rect">
              <a:avLst/>
            </a:prstGeom>
            <a:noFill/>
          </p:spPr>
          <p:txBody>
            <a:bodyPr wrap="square" rtlCol="0">
              <a:spAutoFit/>
            </a:bodyPr>
            <a:lstStyle/>
            <a:p>
              <a:r>
                <a:rPr kumimoji="1" lang="en-US" altLang="ja-JP" sz="1000" dirty="0" smtClean="0">
                  <a:latin typeface="HGP創英角ｺﾞｼｯｸUB" pitchFamily="50" charset="-128"/>
                  <a:ea typeface="HGP創英角ｺﾞｼｯｸUB" pitchFamily="50" charset="-128"/>
                </a:rPr>
                <a:t>MS</a:t>
              </a:r>
              <a:r>
                <a:rPr kumimoji="1" lang="ja-JP" altLang="en-US" sz="1000" dirty="0" smtClean="0">
                  <a:latin typeface="HGP創英角ｺﾞｼｯｸUB" pitchFamily="50" charset="-128"/>
                  <a:ea typeface="HGP創英角ｺﾞｼｯｸUB" pitchFamily="50" charset="-128"/>
                </a:rPr>
                <a:t>カークレジット</a:t>
              </a:r>
              <a:endParaRPr kumimoji="1" lang="en-US" altLang="ja-JP" sz="1000" dirty="0" smtClean="0">
                <a:latin typeface="HGP創英角ｺﾞｼｯｸUB" pitchFamily="50" charset="-128"/>
                <a:ea typeface="HGP創英角ｺﾞｼｯｸUB" pitchFamily="50" charset="-128"/>
              </a:endParaRPr>
            </a:p>
            <a:p>
              <a:r>
                <a:rPr lang="ja-JP" altLang="en-US" sz="1000" dirty="0" smtClean="0">
                  <a:latin typeface="HGP創英角ｺﾞｼｯｸUB" pitchFamily="50" charset="-128"/>
                  <a:ea typeface="HGP創英角ｺﾞｼｯｸUB" pitchFamily="50" charset="-128"/>
                </a:rPr>
                <a:t>　　　　　　　株式会社</a:t>
              </a:r>
              <a:endParaRPr kumimoji="1" lang="ja-JP" altLang="en-US" sz="1000" dirty="0">
                <a:latin typeface="HGP創英角ｺﾞｼｯｸUB" pitchFamily="50" charset="-128"/>
                <a:ea typeface="HGP創英角ｺﾞｼｯｸUB" pitchFamily="50" charset="-128"/>
              </a:endParaRPr>
            </a:p>
          </p:txBody>
        </p:sp>
      </p:grpSp>
      <p:sp>
        <p:nvSpPr>
          <p:cNvPr id="39" name="テキスト ボックス 38"/>
          <p:cNvSpPr txBox="1"/>
          <p:nvPr/>
        </p:nvSpPr>
        <p:spPr>
          <a:xfrm>
            <a:off x="116632" y="149895"/>
            <a:ext cx="2808312" cy="461665"/>
          </a:xfrm>
          <a:prstGeom prst="rect">
            <a:avLst/>
          </a:prstGeom>
          <a:noFill/>
        </p:spPr>
        <p:txBody>
          <a:bodyPr wrap="square" rtlCol="0">
            <a:spAutoFit/>
          </a:bodyPr>
          <a:lstStyle/>
          <a:p>
            <a:r>
              <a:rPr kumimoji="1" lang="en-US" altLang="ja-JP" sz="2400" dirty="0" smtClean="0"/>
              <a:t>Merchant Support</a:t>
            </a:r>
            <a:endParaRPr kumimoji="1" lang="ja-JP" altLang="en-US" sz="2400" dirty="0"/>
          </a:p>
        </p:txBody>
      </p:sp>
      <p:sp>
        <p:nvSpPr>
          <p:cNvPr id="41" name="正方形/長方形 40"/>
          <p:cNvSpPr/>
          <p:nvPr/>
        </p:nvSpPr>
        <p:spPr>
          <a:xfrm>
            <a:off x="142160" y="2627784"/>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特徴・メリット</a:t>
            </a:r>
            <a:endParaRPr lang="en-US" altLang="ja-JP" sz="900" dirty="0" smtClean="0">
              <a:solidFill>
                <a:schemeClr val="tx1"/>
              </a:solidFill>
              <a:latin typeface="+mn-ea"/>
            </a:endParaRPr>
          </a:p>
        </p:txBody>
      </p:sp>
      <p:sp>
        <p:nvSpPr>
          <p:cNvPr id="42" name="正方形/長方形 41"/>
          <p:cNvSpPr/>
          <p:nvPr/>
        </p:nvSpPr>
        <p:spPr>
          <a:xfrm>
            <a:off x="142160" y="2843808"/>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700" dirty="0" smtClean="0">
                <a:solidFill>
                  <a:schemeClr val="tx1"/>
                </a:solidFill>
                <a:latin typeface="+mn-ea"/>
              </a:rPr>
              <a:t>サービス</a:t>
            </a:r>
            <a:r>
              <a:rPr lang="ja-JP" altLang="en-US" sz="900" dirty="0" smtClean="0">
                <a:solidFill>
                  <a:schemeClr val="tx1"/>
                </a:solidFill>
                <a:latin typeface="+mn-ea"/>
              </a:rPr>
              <a:t>の仕組み</a:t>
            </a:r>
            <a:endParaRPr lang="en-US" altLang="ja-JP" sz="900" dirty="0" smtClean="0">
              <a:solidFill>
                <a:schemeClr val="tx1"/>
              </a:solidFill>
              <a:latin typeface="+mn-ea"/>
            </a:endParaRPr>
          </a:p>
        </p:txBody>
      </p:sp>
      <p:sp>
        <p:nvSpPr>
          <p:cNvPr id="43" name="正方形/長方形 42"/>
          <p:cNvSpPr/>
          <p:nvPr/>
        </p:nvSpPr>
        <p:spPr>
          <a:xfrm>
            <a:off x="142160" y="3059832"/>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導入までの流れ</a:t>
            </a:r>
            <a:endParaRPr lang="en-US" altLang="ja-JP" sz="900" dirty="0" smtClean="0">
              <a:solidFill>
                <a:schemeClr val="tx1"/>
              </a:solidFill>
              <a:latin typeface="+mn-ea"/>
            </a:endParaRPr>
          </a:p>
        </p:txBody>
      </p:sp>
      <p:sp>
        <p:nvSpPr>
          <p:cNvPr id="44" name="正方形/長方形 43"/>
          <p:cNvSpPr/>
          <p:nvPr/>
        </p:nvSpPr>
        <p:spPr>
          <a:xfrm>
            <a:off x="142160" y="3275856"/>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900" dirty="0" smtClean="0">
                <a:solidFill>
                  <a:schemeClr val="tx1"/>
                </a:solidFill>
                <a:latin typeface="+mn-ea"/>
              </a:rPr>
              <a:t>FAQ</a:t>
            </a:r>
          </a:p>
        </p:txBody>
      </p:sp>
      <p:sp>
        <p:nvSpPr>
          <p:cNvPr id="46" name="正方形/長方形 45"/>
          <p:cNvSpPr/>
          <p:nvPr/>
        </p:nvSpPr>
        <p:spPr>
          <a:xfrm>
            <a:off x="142160" y="4139952"/>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特徴・メリット</a:t>
            </a:r>
            <a:endParaRPr lang="en-US" altLang="ja-JP" sz="900" dirty="0" smtClean="0">
              <a:solidFill>
                <a:schemeClr val="tx1"/>
              </a:solidFill>
              <a:latin typeface="+mn-ea"/>
            </a:endParaRPr>
          </a:p>
        </p:txBody>
      </p:sp>
      <p:sp>
        <p:nvSpPr>
          <p:cNvPr id="47" name="正方形/長方形 46"/>
          <p:cNvSpPr/>
          <p:nvPr/>
        </p:nvSpPr>
        <p:spPr>
          <a:xfrm>
            <a:off x="142160" y="4355976"/>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700" dirty="0" smtClean="0">
                <a:solidFill>
                  <a:schemeClr val="tx1"/>
                </a:solidFill>
                <a:latin typeface="+mn-ea"/>
              </a:rPr>
              <a:t>サービス</a:t>
            </a:r>
            <a:r>
              <a:rPr lang="ja-JP" altLang="en-US" sz="900" dirty="0" smtClean="0">
                <a:solidFill>
                  <a:schemeClr val="tx1"/>
                </a:solidFill>
                <a:latin typeface="+mn-ea"/>
              </a:rPr>
              <a:t>の仕組み</a:t>
            </a:r>
            <a:endParaRPr lang="en-US" altLang="ja-JP" sz="900" dirty="0" smtClean="0">
              <a:solidFill>
                <a:schemeClr val="tx1"/>
              </a:solidFill>
              <a:latin typeface="+mn-ea"/>
            </a:endParaRPr>
          </a:p>
        </p:txBody>
      </p:sp>
      <p:sp>
        <p:nvSpPr>
          <p:cNvPr id="48" name="正方形/長方形 47"/>
          <p:cNvSpPr/>
          <p:nvPr/>
        </p:nvSpPr>
        <p:spPr>
          <a:xfrm>
            <a:off x="142160" y="4572000"/>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導入までの流れ</a:t>
            </a:r>
            <a:endParaRPr lang="en-US" altLang="ja-JP" sz="900" dirty="0" smtClean="0">
              <a:solidFill>
                <a:schemeClr val="tx1"/>
              </a:solidFill>
              <a:latin typeface="+mn-ea"/>
            </a:endParaRPr>
          </a:p>
        </p:txBody>
      </p:sp>
      <p:sp>
        <p:nvSpPr>
          <p:cNvPr id="49" name="正方形/長方形 48"/>
          <p:cNvSpPr/>
          <p:nvPr/>
        </p:nvSpPr>
        <p:spPr>
          <a:xfrm>
            <a:off x="142160" y="4788024"/>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900" dirty="0" smtClean="0">
                <a:solidFill>
                  <a:schemeClr val="tx1"/>
                </a:solidFill>
                <a:latin typeface="+mn-ea"/>
              </a:rPr>
              <a:t>FAQ</a:t>
            </a:r>
          </a:p>
        </p:txBody>
      </p:sp>
      <p:sp>
        <p:nvSpPr>
          <p:cNvPr id="50" name="正方形/長方形 49"/>
          <p:cNvSpPr/>
          <p:nvPr/>
        </p:nvSpPr>
        <p:spPr>
          <a:xfrm>
            <a:off x="154860" y="5436096"/>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特徴・メリット</a:t>
            </a:r>
            <a:endParaRPr lang="en-US" altLang="ja-JP" sz="900" dirty="0" smtClean="0">
              <a:solidFill>
                <a:schemeClr val="tx1"/>
              </a:solidFill>
              <a:latin typeface="+mn-ea"/>
            </a:endParaRPr>
          </a:p>
        </p:txBody>
      </p:sp>
      <p:sp>
        <p:nvSpPr>
          <p:cNvPr id="51" name="正方形/長方形 50"/>
          <p:cNvSpPr/>
          <p:nvPr/>
        </p:nvSpPr>
        <p:spPr>
          <a:xfrm>
            <a:off x="142160" y="7020396"/>
            <a:ext cx="1041292" cy="216024"/>
          </a:xfrm>
          <a:prstGeom prst="rect">
            <a:avLst/>
          </a:prstGeom>
          <a:solidFill>
            <a:srgbClr val="FFC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800" dirty="0" smtClean="0">
                <a:solidFill>
                  <a:schemeClr val="tx1"/>
                </a:solidFill>
                <a:latin typeface="+mn-ea"/>
              </a:rPr>
              <a:t>特徴・メリット</a:t>
            </a:r>
            <a:endParaRPr lang="en-US" altLang="ja-JP" sz="800" dirty="0" smtClean="0">
              <a:solidFill>
                <a:schemeClr val="tx1"/>
              </a:solidFill>
              <a:latin typeface="+mn-ea"/>
            </a:endParaRPr>
          </a:p>
        </p:txBody>
      </p:sp>
      <p:sp>
        <p:nvSpPr>
          <p:cNvPr id="33" name="正方形/長方形 32"/>
          <p:cNvSpPr/>
          <p:nvPr/>
        </p:nvSpPr>
        <p:spPr>
          <a:xfrm>
            <a:off x="154732" y="5652120"/>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700" dirty="0" smtClean="0">
                <a:solidFill>
                  <a:schemeClr val="tx1"/>
                </a:solidFill>
                <a:latin typeface="+mn-ea"/>
              </a:rPr>
              <a:t>サービス</a:t>
            </a:r>
            <a:r>
              <a:rPr lang="ja-JP" altLang="en-US" sz="900" dirty="0" smtClean="0">
                <a:solidFill>
                  <a:schemeClr val="tx1"/>
                </a:solidFill>
                <a:latin typeface="+mn-ea"/>
              </a:rPr>
              <a:t>の仕組み</a:t>
            </a:r>
            <a:endParaRPr lang="en-US" altLang="ja-JP" sz="900" dirty="0" smtClean="0">
              <a:solidFill>
                <a:schemeClr val="tx1"/>
              </a:solidFill>
              <a:latin typeface="+mn-ea"/>
            </a:endParaRPr>
          </a:p>
        </p:txBody>
      </p:sp>
      <p:sp>
        <p:nvSpPr>
          <p:cNvPr id="37" name="正方形/長方形 36"/>
          <p:cNvSpPr/>
          <p:nvPr/>
        </p:nvSpPr>
        <p:spPr>
          <a:xfrm>
            <a:off x="154732" y="5868144"/>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導入までの流れ</a:t>
            </a:r>
            <a:endParaRPr lang="en-US" altLang="ja-JP" sz="900" dirty="0" smtClean="0">
              <a:solidFill>
                <a:schemeClr val="tx1"/>
              </a:solidFill>
              <a:latin typeface="+mn-ea"/>
            </a:endParaRPr>
          </a:p>
        </p:txBody>
      </p:sp>
      <p:sp>
        <p:nvSpPr>
          <p:cNvPr id="38" name="正方形/長方形 37"/>
          <p:cNvSpPr/>
          <p:nvPr/>
        </p:nvSpPr>
        <p:spPr>
          <a:xfrm>
            <a:off x="146952" y="6084168"/>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900" dirty="0" smtClean="0">
                <a:solidFill>
                  <a:schemeClr val="tx1"/>
                </a:solidFill>
                <a:latin typeface="+mn-ea"/>
              </a:rPr>
              <a:t>FAQ</a:t>
            </a:r>
          </a:p>
        </p:txBody>
      </p:sp>
      <p:sp>
        <p:nvSpPr>
          <p:cNvPr id="40" name="正方形/長方形 39"/>
          <p:cNvSpPr/>
          <p:nvPr/>
        </p:nvSpPr>
        <p:spPr>
          <a:xfrm>
            <a:off x="149812" y="7236420"/>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700" dirty="0" smtClean="0">
                <a:solidFill>
                  <a:schemeClr val="tx1"/>
                </a:solidFill>
                <a:latin typeface="+mn-ea"/>
              </a:rPr>
              <a:t>サービス</a:t>
            </a:r>
            <a:r>
              <a:rPr lang="ja-JP" altLang="en-US" sz="900" dirty="0" smtClean="0">
                <a:solidFill>
                  <a:schemeClr val="tx1"/>
                </a:solidFill>
                <a:latin typeface="+mn-ea"/>
              </a:rPr>
              <a:t>の仕組み</a:t>
            </a:r>
            <a:endParaRPr lang="en-US" altLang="ja-JP" sz="900" dirty="0" smtClean="0">
              <a:solidFill>
                <a:schemeClr val="tx1"/>
              </a:solidFill>
              <a:latin typeface="+mn-ea"/>
            </a:endParaRPr>
          </a:p>
        </p:txBody>
      </p:sp>
      <p:sp>
        <p:nvSpPr>
          <p:cNvPr id="45" name="正方形/長方形 44"/>
          <p:cNvSpPr/>
          <p:nvPr/>
        </p:nvSpPr>
        <p:spPr>
          <a:xfrm>
            <a:off x="149812" y="7452444"/>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導入までの流れ</a:t>
            </a:r>
            <a:endParaRPr lang="en-US" altLang="ja-JP" sz="900" dirty="0" smtClean="0">
              <a:solidFill>
                <a:schemeClr val="tx1"/>
              </a:solidFill>
              <a:latin typeface="+mn-ea"/>
            </a:endParaRPr>
          </a:p>
        </p:txBody>
      </p:sp>
      <p:sp>
        <p:nvSpPr>
          <p:cNvPr id="52" name="正方形/長方形 51"/>
          <p:cNvSpPr/>
          <p:nvPr/>
        </p:nvSpPr>
        <p:spPr>
          <a:xfrm>
            <a:off x="142032" y="7668468"/>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900" dirty="0" smtClean="0">
                <a:solidFill>
                  <a:schemeClr val="tx1"/>
                </a:solidFill>
                <a:latin typeface="+mn-ea"/>
              </a:rPr>
              <a:t>FAQ</a:t>
            </a:r>
          </a:p>
        </p:txBody>
      </p:sp>
      <p:sp>
        <p:nvSpPr>
          <p:cNvPr id="53" name="正方形/長方形 52"/>
          <p:cNvSpPr/>
          <p:nvPr/>
        </p:nvSpPr>
        <p:spPr>
          <a:xfrm>
            <a:off x="1268760" y="2987824"/>
            <a:ext cx="5589240" cy="307777"/>
          </a:xfrm>
          <a:prstGeom prst="rect">
            <a:avLst/>
          </a:prstGeom>
        </p:spPr>
        <p:txBody>
          <a:bodyPr wrap="square">
            <a:spAutoFit/>
          </a:bodyPr>
          <a:lstStyle/>
          <a:p>
            <a:r>
              <a:rPr lang="ja-JP" altLang="en-US" sz="1400" b="1" u="sng" dirty="0" smtClean="0"/>
              <a:t>その</a:t>
            </a:r>
            <a:r>
              <a:rPr lang="en-US" altLang="ja-JP" sz="1400" b="1" u="sng" dirty="0" smtClean="0"/>
              <a:t>1</a:t>
            </a:r>
            <a:r>
              <a:rPr lang="ja-JP" altLang="en-US" sz="1400" b="1" u="sng" dirty="0" err="1" smtClean="0"/>
              <a:t>．</a:t>
            </a:r>
            <a:r>
              <a:rPr lang="ja-JP" altLang="en-US" sz="1400" b="1" u="sng" dirty="0" smtClean="0"/>
              <a:t>中国で急成長している</a:t>
            </a:r>
            <a:r>
              <a:rPr lang="en-US" altLang="ja-JP" sz="1400" b="1" u="sng" dirty="0" smtClean="0"/>
              <a:t>SNS</a:t>
            </a:r>
            <a:r>
              <a:rPr lang="ja-JP" altLang="en-US" sz="1400" b="1" u="sng" dirty="0" smtClean="0"/>
              <a:t>プラットフォームへ広告配信が可能</a:t>
            </a:r>
            <a:endParaRPr lang="ja-JP" altLang="ja-JP" sz="1050" dirty="0"/>
          </a:p>
        </p:txBody>
      </p:sp>
      <p:sp>
        <p:nvSpPr>
          <p:cNvPr id="55" name="正方形/長方形 54"/>
          <p:cNvSpPr/>
          <p:nvPr/>
        </p:nvSpPr>
        <p:spPr>
          <a:xfrm>
            <a:off x="1415330" y="2195736"/>
            <a:ext cx="5184576" cy="720080"/>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テキスト ボックス 55"/>
          <p:cNvSpPr txBox="1"/>
          <p:nvPr/>
        </p:nvSpPr>
        <p:spPr>
          <a:xfrm>
            <a:off x="1415330" y="2195736"/>
            <a:ext cx="2687285" cy="630942"/>
          </a:xfrm>
          <a:prstGeom prst="rect">
            <a:avLst/>
          </a:prstGeom>
          <a:noFill/>
        </p:spPr>
        <p:txBody>
          <a:bodyPr wrap="square" rtlCol="0">
            <a:spAutoFit/>
          </a:bodyPr>
          <a:lstStyle/>
          <a:p>
            <a:r>
              <a:rPr lang="en-US" altLang="ja-JP" sz="1100" dirty="0" smtClean="0">
                <a:latin typeface="+mn-ea"/>
              </a:rPr>
              <a:t>WeChat</a:t>
            </a:r>
            <a:r>
              <a:rPr lang="ja-JP" altLang="en-US" sz="1100" dirty="0" smtClean="0">
                <a:latin typeface="+mn-ea"/>
              </a:rPr>
              <a:t>広告　</a:t>
            </a:r>
            <a:r>
              <a:rPr lang="ja-JP" altLang="en-US" sz="800" dirty="0" smtClean="0">
                <a:latin typeface="+mn-ea"/>
              </a:rPr>
              <a:t>公式アカウント作成</a:t>
            </a:r>
            <a:endParaRPr lang="en-US" altLang="ja-JP" sz="1100" dirty="0" smtClean="0">
              <a:latin typeface="+mn-ea"/>
            </a:endParaRPr>
          </a:p>
          <a:p>
            <a:pPr algn="ctr"/>
            <a:r>
              <a:rPr lang="ja-JP" altLang="en-US" sz="2400" dirty="0" smtClean="0">
                <a:latin typeface="HGP創英角ｺﾞｼｯｸUB" pitchFamily="50" charset="-128"/>
                <a:ea typeface="HGP創英角ｺﾞｼｯｸUB" pitchFamily="50" charset="-128"/>
              </a:rPr>
              <a:t>特徴・メリット</a:t>
            </a:r>
          </a:p>
        </p:txBody>
      </p:sp>
      <p:sp>
        <p:nvSpPr>
          <p:cNvPr id="57" name="フリーフォーム 56"/>
          <p:cNvSpPr/>
          <p:nvPr/>
        </p:nvSpPr>
        <p:spPr>
          <a:xfrm>
            <a:off x="5688516" y="2195736"/>
            <a:ext cx="930876" cy="387179"/>
          </a:xfrm>
          <a:custGeom>
            <a:avLst/>
            <a:gdLst>
              <a:gd name="connsiteX0" fmla="*/ 0 w 930876"/>
              <a:gd name="connsiteY0" fmla="*/ 0 h 387179"/>
              <a:gd name="connsiteX1" fmla="*/ 494270 w 930876"/>
              <a:gd name="connsiteY1" fmla="*/ 111211 h 387179"/>
              <a:gd name="connsiteX2" fmla="*/ 864973 w 930876"/>
              <a:gd name="connsiteY2" fmla="*/ 345990 h 387179"/>
              <a:gd name="connsiteX3" fmla="*/ 889686 w 930876"/>
              <a:gd name="connsiteY3" fmla="*/ 358346 h 387179"/>
            </a:gdLst>
            <a:ahLst/>
            <a:cxnLst>
              <a:cxn ang="0">
                <a:pos x="connsiteX0" y="connsiteY0"/>
              </a:cxn>
              <a:cxn ang="0">
                <a:pos x="connsiteX1" y="connsiteY1"/>
              </a:cxn>
              <a:cxn ang="0">
                <a:pos x="connsiteX2" y="connsiteY2"/>
              </a:cxn>
              <a:cxn ang="0">
                <a:pos x="connsiteX3" y="connsiteY3"/>
              </a:cxn>
            </a:cxnLst>
            <a:rect l="l" t="t" r="r" b="b"/>
            <a:pathLst>
              <a:path w="930876" h="387179">
                <a:moveTo>
                  <a:pt x="0" y="0"/>
                </a:moveTo>
                <a:cubicBezTo>
                  <a:pt x="175054" y="26773"/>
                  <a:pt x="350108" y="53546"/>
                  <a:pt x="494270" y="111211"/>
                </a:cubicBezTo>
                <a:cubicBezTo>
                  <a:pt x="638432" y="168876"/>
                  <a:pt x="799070" y="304801"/>
                  <a:pt x="864973" y="345990"/>
                </a:cubicBezTo>
                <a:cubicBezTo>
                  <a:pt x="930876" y="387179"/>
                  <a:pt x="910281" y="372762"/>
                  <a:pt x="889686" y="358346"/>
                </a:cubicBezTo>
              </a:path>
            </a:pathLst>
          </a:cu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58" name="フリーフォーム 57"/>
          <p:cNvSpPr/>
          <p:nvPr/>
        </p:nvSpPr>
        <p:spPr>
          <a:xfrm>
            <a:off x="5182168" y="2209288"/>
            <a:ext cx="1433383" cy="605482"/>
          </a:xfrm>
          <a:custGeom>
            <a:avLst/>
            <a:gdLst>
              <a:gd name="connsiteX0" fmla="*/ 0 w 1433383"/>
              <a:gd name="connsiteY0" fmla="*/ 0 h 605482"/>
              <a:gd name="connsiteX1" fmla="*/ 778475 w 1433383"/>
              <a:gd name="connsiteY1" fmla="*/ 234779 h 605482"/>
              <a:gd name="connsiteX2" fmla="*/ 1433383 w 1433383"/>
              <a:gd name="connsiteY2" fmla="*/ 605482 h 605482"/>
            </a:gdLst>
            <a:ahLst/>
            <a:cxnLst>
              <a:cxn ang="0">
                <a:pos x="connsiteX0" y="connsiteY0"/>
              </a:cxn>
              <a:cxn ang="0">
                <a:pos x="connsiteX1" y="connsiteY1"/>
              </a:cxn>
              <a:cxn ang="0">
                <a:pos x="connsiteX2" y="connsiteY2"/>
              </a:cxn>
            </a:cxnLst>
            <a:rect l="l" t="t" r="r" b="b"/>
            <a:pathLst>
              <a:path w="1433383" h="605482">
                <a:moveTo>
                  <a:pt x="0" y="0"/>
                </a:moveTo>
                <a:cubicBezTo>
                  <a:pt x="269789" y="66932"/>
                  <a:pt x="539578" y="133865"/>
                  <a:pt x="778475" y="234779"/>
                </a:cubicBezTo>
                <a:cubicBezTo>
                  <a:pt x="1017372" y="335693"/>
                  <a:pt x="1225377" y="470587"/>
                  <a:pt x="1433383" y="605482"/>
                </a:cubicBezTo>
              </a:path>
            </a:pathLst>
          </a:cu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cxnSp>
        <p:nvCxnSpPr>
          <p:cNvPr id="59" name="直線コネクタ 58"/>
          <p:cNvCxnSpPr/>
          <p:nvPr/>
        </p:nvCxnSpPr>
        <p:spPr>
          <a:xfrm>
            <a:off x="1415330" y="2195736"/>
            <a:ext cx="518457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77" name="正方形/長方形 76"/>
          <p:cNvSpPr/>
          <p:nvPr/>
        </p:nvSpPr>
        <p:spPr>
          <a:xfrm>
            <a:off x="1340768" y="3275856"/>
            <a:ext cx="5256584" cy="8640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200" dirty="0" smtClean="0">
                <a:solidFill>
                  <a:schemeClr val="tx1"/>
                </a:solidFill>
              </a:rPr>
              <a:t>WeChat</a:t>
            </a:r>
            <a:r>
              <a:rPr kumimoji="1" lang="ja-JP" altLang="en-US" sz="1200" dirty="0" smtClean="0">
                <a:solidFill>
                  <a:schemeClr val="tx1"/>
                </a:solidFill>
              </a:rPr>
              <a:t>はユーザー数急成長中の</a:t>
            </a:r>
            <a:r>
              <a:rPr kumimoji="1" lang="en-US" altLang="ja-JP" sz="1200" dirty="0" smtClean="0">
                <a:solidFill>
                  <a:schemeClr val="tx1"/>
                </a:solidFill>
              </a:rPr>
              <a:t>SNS</a:t>
            </a:r>
            <a:r>
              <a:rPr kumimoji="1" lang="ja-JP" altLang="en-US" sz="1200" dirty="0" smtClean="0">
                <a:solidFill>
                  <a:schemeClr val="tx1"/>
                </a:solidFill>
              </a:rPr>
              <a:t>プラットフォームです。</a:t>
            </a:r>
            <a:endParaRPr kumimoji="1" lang="en-US" altLang="ja-JP" sz="1200" dirty="0" smtClean="0">
              <a:solidFill>
                <a:schemeClr val="tx1"/>
              </a:solidFill>
            </a:endParaRPr>
          </a:p>
          <a:p>
            <a:r>
              <a:rPr lang="ja-JP" altLang="en-US" sz="1200" dirty="0" smtClean="0">
                <a:solidFill>
                  <a:schemeClr val="tx1"/>
                </a:solidFill>
              </a:rPr>
              <a:t>広告の拡散力は非常に大きく強いため、情報発信による認知拡大やフォローによる企業ファンを増やすことで来店意欲を高めることが可能です。</a:t>
            </a:r>
            <a:endParaRPr lang="en-US" altLang="ja-JP" sz="1200" dirty="0" smtClean="0">
              <a:solidFill>
                <a:schemeClr val="tx1"/>
              </a:solidFill>
            </a:endParaRPr>
          </a:p>
          <a:p>
            <a:r>
              <a:rPr kumimoji="1" lang="ja-JP" altLang="en-US" sz="1200" dirty="0" smtClean="0">
                <a:solidFill>
                  <a:schemeClr val="tx1"/>
                </a:solidFill>
              </a:rPr>
              <a:t>また、来店時に利用できるクーポンを発券することも可能です。</a:t>
            </a:r>
            <a:endParaRPr kumimoji="1" lang="ja-JP" altLang="en-US" sz="1200" dirty="0">
              <a:solidFill>
                <a:schemeClr val="tx1"/>
              </a:solidFill>
            </a:endParaRPr>
          </a:p>
        </p:txBody>
      </p:sp>
      <p:graphicFrame>
        <p:nvGraphicFramePr>
          <p:cNvPr id="78" name="図表 77"/>
          <p:cNvGraphicFramePr/>
          <p:nvPr/>
        </p:nvGraphicFramePr>
        <p:xfrm>
          <a:off x="1359024" y="4355976"/>
          <a:ext cx="5310336" cy="432048"/>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
        <p:nvSpPr>
          <p:cNvPr id="79" name="右矢印 78"/>
          <p:cNvSpPr/>
          <p:nvPr/>
        </p:nvSpPr>
        <p:spPr>
          <a:xfrm>
            <a:off x="1412776" y="4932040"/>
            <a:ext cx="2736304" cy="288032"/>
          </a:xfrm>
          <a:prstGeom prst="rightArrow">
            <a:avLst>
              <a:gd name="adj1" fmla="val 11519"/>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0" name="右矢印 79"/>
          <p:cNvSpPr/>
          <p:nvPr/>
        </p:nvSpPr>
        <p:spPr>
          <a:xfrm>
            <a:off x="2996952" y="5292080"/>
            <a:ext cx="2736304" cy="288032"/>
          </a:xfrm>
          <a:prstGeom prst="rightArrow">
            <a:avLst>
              <a:gd name="adj1" fmla="val 11519"/>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1" name="右矢印 80"/>
          <p:cNvSpPr/>
          <p:nvPr/>
        </p:nvSpPr>
        <p:spPr>
          <a:xfrm>
            <a:off x="4941168" y="5652120"/>
            <a:ext cx="1656184" cy="288032"/>
          </a:xfrm>
          <a:prstGeom prst="rightArrow">
            <a:avLst>
              <a:gd name="adj1" fmla="val 11519"/>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2" name="正方形/長方形 81"/>
          <p:cNvSpPr/>
          <p:nvPr/>
        </p:nvSpPr>
        <p:spPr>
          <a:xfrm>
            <a:off x="1340768" y="4860032"/>
            <a:ext cx="2664296" cy="2160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dirty="0" smtClean="0">
                <a:solidFill>
                  <a:schemeClr val="tx1"/>
                </a:solidFill>
              </a:rPr>
              <a:t>WeChat</a:t>
            </a:r>
            <a:r>
              <a:rPr lang="ja-JP" altLang="en-US" sz="1200" dirty="0" smtClean="0">
                <a:solidFill>
                  <a:schemeClr val="tx1"/>
                </a:solidFill>
              </a:rPr>
              <a:t>広告　情報</a:t>
            </a:r>
            <a:r>
              <a:rPr kumimoji="1" lang="ja-JP" altLang="en-US" sz="1200" dirty="0" smtClean="0">
                <a:solidFill>
                  <a:schemeClr val="tx1"/>
                </a:solidFill>
              </a:rPr>
              <a:t>発信</a:t>
            </a:r>
            <a:endParaRPr kumimoji="1" lang="ja-JP" altLang="en-US" sz="1200" dirty="0"/>
          </a:p>
        </p:txBody>
      </p:sp>
      <p:sp>
        <p:nvSpPr>
          <p:cNvPr id="83" name="正方形/長方形 82"/>
          <p:cNvSpPr/>
          <p:nvPr/>
        </p:nvSpPr>
        <p:spPr>
          <a:xfrm>
            <a:off x="2924944" y="5220072"/>
            <a:ext cx="2664296" cy="2160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dirty="0" smtClean="0">
                <a:solidFill>
                  <a:schemeClr val="tx1"/>
                </a:solidFill>
              </a:rPr>
              <a:t>WeChat</a:t>
            </a:r>
            <a:r>
              <a:rPr lang="ja-JP" altLang="en-US" sz="1200" dirty="0" smtClean="0">
                <a:solidFill>
                  <a:schemeClr val="tx1"/>
                </a:solidFill>
              </a:rPr>
              <a:t>広告　クーポン</a:t>
            </a:r>
            <a:endParaRPr kumimoji="1" lang="ja-JP" altLang="en-US" sz="1200" dirty="0"/>
          </a:p>
        </p:txBody>
      </p:sp>
      <p:sp>
        <p:nvSpPr>
          <p:cNvPr id="84" name="正方形/長方形 83"/>
          <p:cNvSpPr/>
          <p:nvPr/>
        </p:nvSpPr>
        <p:spPr>
          <a:xfrm>
            <a:off x="5085184" y="5580112"/>
            <a:ext cx="1368152" cy="2160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dirty="0" smtClean="0">
                <a:solidFill>
                  <a:schemeClr val="tx1"/>
                </a:solidFill>
              </a:rPr>
              <a:t>WeChat</a:t>
            </a:r>
            <a:r>
              <a:rPr lang="ja-JP" altLang="en-US" sz="1200" dirty="0" smtClean="0">
                <a:solidFill>
                  <a:schemeClr val="tx1"/>
                </a:solidFill>
              </a:rPr>
              <a:t> </a:t>
            </a:r>
            <a:r>
              <a:rPr lang="en-US" altLang="ja-JP" sz="1200" dirty="0" smtClean="0">
                <a:solidFill>
                  <a:schemeClr val="tx1"/>
                </a:solidFill>
              </a:rPr>
              <a:t>Pay</a:t>
            </a:r>
          </a:p>
        </p:txBody>
      </p:sp>
      <p:sp>
        <p:nvSpPr>
          <p:cNvPr id="86" name="正方形/長方形 85"/>
          <p:cNvSpPr/>
          <p:nvPr/>
        </p:nvSpPr>
        <p:spPr>
          <a:xfrm>
            <a:off x="1268760" y="6444208"/>
            <a:ext cx="5517232" cy="523220"/>
          </a:xfrm>
          <a:prstGeom prst="rect">
            <a:avLst/>
          </a:prstGeom>
        </p:spPr>
        <p:txBody>
          <a:bodyPr wrap="square">
            <a:spAutoFit/>
          </a:bodyPr>
          <a:lstStyle/>
          <a:p>
            <a:r>
              <a:rPr lang="ja-JP" altLang="en-US" sz="1400" b="1" u="sng" dirty="0" smtClean="0"/>
              <a:t>その</a:t>
            </a:r>
            <a:r>
              <a:rPr lang="en-US" altLang="ja-JP" sz="1400" b="1" u="sng" dirty="0" smtClean="0"/>
              <a:t>2</a:t>
            </a:r>
            <a:r>
              <a:rPr lang="ja-JP" altLang="en-US" sz="1400" b="1" u="sng" dirty="0" err="1" smtClean="0"/>
              <a:t>．</a:t>
            </a:r>
            <a:r>
              <a:rPr lang="ja-JP" altLang="en-US" sz="1400" b="1" u="sng" dirty="0" smtClean="0"/>
              <a:t>マーチャント・サポートは企業様の</a:t>
            </a:r>
            <a:r>
              <a:rPr lang="en-US" altLang="ja-JP" sz="1400" b="1" u="sng" dirty="0" smtClean="0"/>
              <a:t>WeChat</a:t>
            </a:r>
            <a:r>
              <a:rPr lang="ja-JP" altLang="en-US" sz="1400" b="1" u="sng" dirty="0" smtClean="0"/>
              <a:t>認証の公式アカウント　　を取得可能</a:t>
            </a:r>
          </a:p>
        </p:txBody>
      </p:sp>
      <p:sp>
        <p:nvSpPr>
          <p:cNvPr id="87" name="正方形/長方形 86"/>
          <p:cNvSpPr/>
          <p:nvPr/>
        </p:nvSpPr>
        <p:spPr>
          <a:xfrm>
            <a:off x="1340768" y="6948264"/>
            <a:ext cx="3024336" cy="1800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ja-JP" altLang="en-US" sz="1200" dirty="0">
              <a:solidFill>
                <a:schemeClr val="tx1"/>
              </a:solidFill>
            </a:endParaRPr>
          </a:p>
        </p:txBody>
      </p:sp>
      <p:pic>
        <p:nvPicPr>
          <p:cNvPr id="88" name="図 87"/>
          <p:cNvPicPr>
            <a:picLocks noChangeAspect="1"/>
          </p:cNvPicPr>
          <p:nvPr/>
        </p:nvPicPr>
        <p:blipFill>
          <a:blip r:embed="rId17" cstate="print"/>
          <a:stretch>
            <a:fillRect/>
          </a:stretch>
        </p:blipFill>
        <p:spPr>
          <a:xfrm>
            <a:off x="4653136" y="6732240"/>
            <a:ext cx="2016224" cy="2630795"/>
          </a:xfrm>
          <a:prstGeom prst="rect">
            <a:avLst/>
          </a:prstGeom>
        </p:spPr>
      </p:pic>
      <p:sp>
        <p:nvSpPr>
          <p:cNvPr id="60" name="正方形/長方形 59"/>
          <p:cNvSpPr/>
          <p:nvPr/>
        </p:nvSpPr>
        <p:spPr>
          <a:xfrm>
            <a:off x="1340768" y="7236296"/>
            <a:ext cx="3096344" cy="14401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400" dirty="0" smtClean="0">
                <a:solidFill>
                  <a:schemeClr val="tx1"/>
                </a:solidFill>
              </a:rPr>
              <a:t>マーチャント・サポートへご依頼いただければ</a:t>
            </a:r>
            <a:r>
              <a:rPr lang="en-US" altLang="ja-JP" sz="1400" dirty="0" smtClean="0">
                <a:solidFill>
                  <a:schemeClr val="tx1"/>
                </a:solidFill>
              </a:rPr>
              <a:t>WeChat</a:t>
            </a:r>
            <a:r>
              <a:rPr lang="ja-JP" altLang="en-US" sz="1400" dirty="0" smtClean="0">
                <a:solidFill>
                  <a:schemeClr val="tx1"/>
                </a:solidFill>
              </a:rPr>
              <a:t>認証の公式アカウント取得が可能です。</a:t>
            </a:r>
            <a:endParaRPr lang="en-US" altLang="ja-JP" sz="1200" dirty="0" smtClean="0">
              <a:solidFill>
                <a:schemeClr val="tx1"/>
              </a:solidFill>
            </a:endParaRPr>
          </a:p>
          <a:p>
            <a:endParaRPr kumimoji="1" lang="en-US" altLang="ja-JP" sz="1200" dirty="0" smtClean="0">
              <a:solidFill>
                <a:schemeClr val="tx1"/>
              </a:solidFill>
            </a:endParaRPr>
          </a:p>
          <a:p>
            <a:r>
              <a:rPr lang="en-US" altLang="ja-JP" sz="1200" dirty="0" smtClean="0">
                <a:solidFill>
                  <a:srgbClr val="FF0000"/>
                </a:solidFill>
              </a:rPr>
              <a:t>※</a:t>
            </a:r>
            <a:r>
              <a:rPr lang="ja-JP" altLang="en-US" sz="1200" dirty="0" smtClean="0">
                <a:solidFill>
                  <a:srgbClr val="FF0000"/>
                </a:solidFill>
              </a:rPr>
              <a:t>企業様が直接</a:t>
            </a:r>
            <a:r>
              <a:rPr lang="en-US" altLang="ja-JP" sz="1200" dirty="0" smtClean="0">
                <a:solidFill>
                  <a:srgbClr val="FF0000"/>
                </a:solidFill>
              </a:rPr>
              <a:t>WeChat</a:t>
            </a:r>
            <a:r>
              <a:rPr lang="ja-JP" altLang="en-US" sz="1200" dirty="0" smtClean="0">
                <a:solidFill>
                  <a:srgbClr val="FF0000"/>
                </a:solidFill>
              </a:rPr>
              <a:t>へお申込みを頂くことはできません</a:t>
            </a:r>
            <a:endParaRPr kumimoji="1" lang="ja-JP" altLang="en-US" sz="1400" dirty="0">
              <a:solidFill>
                <a:srgbClr val="FF0000"/>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2403648" y="251520"/>
            <a:ext cx="2232248"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smtClean="0">
                <a:solidFill>
                  <a:srgbClr val="FF0000"/>
                </a:solidFill>
              </a:rPr>
              <a:t>サービス画面</a:t>
            </a:r>
            <a:endParaRPr kumimoji="1" lang="ja-JP" altLang="en-US" dirty="0">
              <a:solidFill>
                <a:srgbClr val="FF0000"/>
              </a:solidFill>
            </a:endParaRPr>
          </a:p>
        </p:txBody>
      </p:sp>
      <p:sp>
        <p:nvSpPr>
          <p:cNvPr id="15" name="テキスト ボックス 14"/>
          <p:cNvSpPr txBox="1"/>
          <p:nvPr/>
        </p:nvSpPr>
        <p:spPr>
          <a:xfrm>
            <a:off x="548680" y="1691680"/>
            <a:ext cx="3783408" cy="400110"/>
          </a:xfrm>
          <a:prstGeom prst="rect">
            <a:avLst/>
          </a:prstGeom>
          <a:noFill/>
        </p:spPr>
        <p:txBody>
          <a:bodyPr wrap="none" rtlCol="0">
            <a:spAutoFit/>
          </a:bodyPr>
          <a:lstStyle/>
          <a:p>
            <a:r>
              <a:rPr kumimoji="1" lang="ja-JP" altLang="en-US" sz="2000" dirty="0" smtClean="0">
                <a:latin typeface="HGP創英角ｺﾞｼｯｸUB" pitchFamily="50" charset="-128"/>
                <a:ea typeface="HGP創英角ｺﾞｼｯｸUB" pitchFamily="50" charset="-128"/>
              </a:rPr>
              <a:t>≪</a:t>
            </a:r>
            <a:r>
              <a:rPr kumimoji="1" lang="en-US" altLang="ja-JP" sz="2000" dirty="0" smtClean="0">
                <a:latin typeface="HGP創英角ｺﾞｼｯｸUB" pitchFamily="50" charset="-128"/>
                <a:ea typeface="HGP創英角ｺﾞｼｯｸUB" pitchFamily="50" charset="-128"/>
              </a:rPr>
              <a:t>Merchant Support</a:t>
            </a:r>
            <a:r>
              <a:rPr kumimoji="1" lang="ja-JP" altLang="en-US" sz="2000" dirty="0" smtClean="0">
                <a:latin typeface="HGP創英角ｺﾞｼｯｸUB" pitchFamily="50" charset="-128"/>
                <a:ea typeface="HGP創英角ｺﾞｼｯｸUB" pitchFamily="50" charset="-128"/>
              </a:rPr>
              <a:t>のサービス</a:t>
            </a:r>
            <a:r>
              <a:rPr lang="ja-JP" altLang="en-US" sz="2000" dirty="0" smtClean="0">
                <a:latin typeface="HGP創英角ｺﾞｼｯｸUB" pitchFamily="50" charset="-128"/>
                <a:ea typeface="HGP創英角ｺﾞｼｯｸUB" pitchFamily="50" charset="-128"/>
              </a:rPr>
              <a:t>≫</a:t>
            </a:r>
            <a:endParaRPr kumimoji="1" lang="ja-JP" altLang="en-US" sz="2000" dirty="0">
              <a:latin typeface="HGP創英角ｺﾞｼｯｸUB" pitchFamily="50" charset="-128"/>
              <a:ea typeface="HGP創英角ｺﾞｼｯｸUB" pitchFamily="50" charset="-128"/>
            </a:endParaRPr>
          </a:p>
        </p:txBody>
      </p:sp>
      <p:sp>
        <p:nvSpPr>
          <p:cNvPr id="16" name="正方形/長方形 15"/>
          <p:cNvSpPr/>
          <p:nvPr/>
        </p:nvSpPr>
        <p:spPr>
          <a:xfrm>
            <a:off x="44624" y="5076056"/>
            <a:ext cx="1152128" cy="36004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900" dirty="0" smtClean="0">
                <a:solidFill>
                  <a:schemeClr val="tx1"/>
                </a:solidFill>
                <a:latin typeface="+mn-ea"/>
              </a:rPr>
              <a:t>WeChat</a:t>
            </a:r>
            <a:r>
              <a:rPr kumimoji="1" lang="ja-JP" altLang="en-US" sz="900" dirty="0" smtClean="0">
                <a:solidFill>
                  <a:schemeClr val="tx1"/>
                </a:solidFill>
                <a:latin typeface="+mn-ea"/>
              </a:rPr>
              <a:t>決済</a:t>
            </a:r>
            <a:endParaRPr kumimoji="1" lang="ja-JP" altLang="en-US" sz="900" dirty="0">
              <a:solidFill>
                <a:schemeClr val="tx1"/>
              </a:solidFill>
              <a:latin typeface="+mn-ea"/>
            </a:endParaRPr>
          </a:p>
        </p:txBody>
      </p:sp>
      <p:sp>
        <p:nvSpPr>
          <p:cNvPr id="17" name="正方形/長方形 16"/>
          <p:cNvSpPr/>
          <p:nvPr/>
        </p:nvSpPr>
        <p:spPr>
          <a:xfrm>
            <a:off x="44624" y="6300316"/>
            <a:ext cx="1152128" cy="72008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800" dirty="0" smtClean="0">
                <a:solidFill>
                  <a:schemeClr val="tx1"/>
                </a:solidFill>
                <a:latin typeface="+mn-ea"/>
              </a:rPr>
              <a:t>WeChat</a:t>
            </a:r>
            <a:r>
              <a:rPr kumimoji="1" lang="ja-JP" altLang="en-US" sz="800" dirty="0" smtClean="0">
                <a:solidFill>
                  <a:schemeClr val="tx1"/>
                </a:solidFill>
                <a:latin typeface="+mn-ea"/>
              </a:rPr>
              <a:t>広告</a:t>
            </a:r>
            <a:endParaRPr kumimoji="1" lang="en-US" altLang="ja-JP" sz="800" dirty="0" smtClean="0">
              <a:solidFill>
                <a:schemeClr val="tx1"/>
              </a:solidFill>
              <a:latin typeface="+mn-ea"/>
            </a:endParaRPr>
          </a:p>
          <a:p>
            <a:r>
              <a:rPr kumimoji="1" lang="ja-JP" altLang="en-US" sz="800" dirty="0" smtClean="0">
                <a:solidFill>
                  <a:schemeClr val="tx1"/>
                </a:solidFill>
                <a:latin typeface="+mn-ea"/>
              </a:rPr>
              <a:t>        プロモーション</a:t>
            </a:r>
            <a:endParaRPr kumimoji="1" lang="en-US" altLang="ja-JP" sz="800" dirty="0" smtClean="0">
              <a:solidFill>
                <a:schemeClr val="tx1"/>
              </a:solidFill>
              <a:latin typeface="+mn-ea"/>
            </a:endParaRPr>
          </a:p>
          <a:p>
            <a:r>
              <a:rPr lang="en-US" altLang="ja-JP" sz="800" dirty="0" smtClean="0">
                <a:solidFill>
                  <a:schemeClr val="tx1"/>
                </a:solidFill>
                <a:latin typeface="+mn-ea"/>
              </a:rPr>
              <a:t>(</a:t>
            </a:r>
            <a:r>
              <a:rPr lang="ja-JP" altLang="en-US" sz="700" dirty="0" smtClean="0">
                <a:solidFill>
                  <a:schemeClr val="tx1"/>
                </a:solidFill>
                <a:latin typeface="+mn-ea"/>
              </a:rPr>
              <a:t>公式アカウント作成</a:t>
            </a:r>
            <a:r>
              <a:rPr lang="en-US" altLang="ja-JP" sz="800" dirty="0" smtClean="0">
                <a:solidFill>
                  <a:schemeClr val="tx1"/>
                </a:solidFill>
                <a:latin typeface="+mn-ea"/>
              </a:rPr>
              <a:t>)</a:t>
            </a:r>
            <a:endParaRPr kumimoji="1" lang="ja-JP" altLang="en-US" sz="800" dirty="0">
              <a:solidFill>
                <a:schemeClr val="tx1"/>
              </a:solidFill>
              <a:latin typeface="+mn-ea"/>
            </a:endParaRPr>
          </a:p>
        </p:txBody>
      </p:sp>
      <p:sp>
        <p:nvSpPr>
          <p:cNvPr id="18" name="正方形/長方形 17"/>
          <p:cNvSpPr/>
          <p:nvPr/>
        </p:nvSpPr>
        <p:spPr>
          <a:xfrm>
            <a:off x="44624" y="2123728"/>
            <a:ext cx="1152128" cy="50405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900" dirty="0" smtClean="0">
                <a:solidFill>
                  <a:schemeClr val="tx1"/>
                </a:solidFill>
                <a:latin typeface="+mn-ea"/>
              </a:rPr>
              <a:t>クレジットカード</a:t>
            </a:r>
            <a:r>
              <a:rPr lang="ja-JP" altLang="en-US" sz="900" dirty="0" smtClean="0">
                <a:solidFill>
                  <a:schemeClr val="tx1"/>
                </a:solidFill>
                <a:latin typeface="+mn-ea"/>
              </a:rPr>
              <a:t>決済</a:t>
            </a:r>
            <a:endParaRPr kumimoji="1" lang="en-US" altLang="ja-JP" sz="900" dirty="0" smtClean="0">
              <a:solidFill>
                <a:schemeClr val="tx1"/>
              </a:solidFill>
              <a:latin typeface="+mn-ea"/>
            </a:endParaRPr>
          </a:p>
          <a:p>
            <a:r>
              <a:rPr lang="ja-JP" altLang="en-US" sz="900" dirty="0" smtClean="0">
                <a:solidFill>
                  <a:schemeClr val="tx1"/>
                </a:solidFill>
                <a:latin typeface="+mn-ea"/>
              </a:rPr>
              <a:t>（早期）</a:t>
            </a:r>
            <a:r>
              <a:rPr kumimoji="1" lang="ja-JP" altLang="en-US" sz="900" dirty="0" smtClean="0">
                <a:solidFill>
                  <a:schemeClr val="tx1"/>
                </a:solidFill>
                <a:latin typeface="+mn-ea"/>
              </a:rPr>
              <a:t>＜店舗＞</a:t>
            </a:r>
            <a:endParaRPr kumimoji="1" lang="ja-JP" altLang="en-US" sz="900" dirty="0">
              <a:solidFill>
                <a:schemeClr val="tx1"/>
              </a:solidFill>
              <a:latin typeface="+mn-ea"/>
            </a:endParaRPr>
          </a:p>
        </p:txBody>
      </p:sp>
      <p:sp>
        <p:nvSpPr>
          <p:cNvPr id="19" name="正方形/長方形 18"/>
          <p:cNvSpPr/>
          <p:nvPr/>
        </p:nvSpPr>
        <p:spPr>
          <a:xfrm>
            <a:off x="44624" y="3563888"/>
            <a:ext cx="1152128" cy="57606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900" dirty="0" smtClean="0">
                <a:solidFill>
                  <a:schemeClr val="tx1"/>
                </a:solidFill>
                <a:latin typeface="+mn-ea"/>
              </a:rPr>
              <a:t>クレジットカード</a:t>
            </a:r>
            <a:r>
              <a:rPr lang="ja-JP" altLang="en-US" sz="900" dirty="0" smtClean="0">
                <a:solidFill>
                  <a:schemeClr val="tx1"/>
                </a:solidFill>
                <a:latin typeface="+mn-ea"/>
              </a:rPr>
              <a:t>決済</a:t>
            </a:r>
            <a:endParaRPr kumimoji="1" lang="en-US" altLang="ja-JP" sz="900" dirty="0" smtClean="0">
              <a:solidFill>
                <a:schemeClr val="tx1"/>
              </a:solidFill>
              <a:latin typeface="+mn-ea"/>
            </a:endParaRPr>
          </a:p>
          <a:p>
            <a:r>
              <a:rPr lang="ja-JP" altLang="en-US" sz="900" dirty="0" smtClean="0">
                <a:solidFill>
                  <a:schemeClr val="tx1"/>
                </a:solidFill>
                <a:latin typeface="+mn-ea"/>
              </a:rPr>
              <a:t>（早期）</a:t>
            </a:r>
            <a:r>
              <a:rPr kumimoji="1" lang="ja-JP" altLang="en-US" sz="900" dirty="0" smtClean="0">
                <a:solidFill>
                  <a:schemeClr val="tx1"/>
                </a:solidFill>
                <a:latin typeface="+mn-ea"/>
              </a:rPr>
              <a:t>＜</a:t>
            </a:r>
            <a:r>
              <a:rPr lang="en-US" altLang="ja-JP" sz="900" dirty="0" smtClean="0">
                <a:solidFill>
                  <a:schemeClr val="tx1"/>
                </a:solidFill>
                <a:latin typeface="+mn-ea"/>
              </a:rPr>
              <a:t>WEB</a:t>
            </a:r>
            <a:r>
              <a:rPr kumimoji="1" lang="ja-JP" altLang="en-US" sz="900" dirty="0" smtClean="0">
                <a:solidFill>
                  <a:schemeClr val="tx1"/>
                </a:solidFill>
                <a:latin typeface="+mn-ea"/>
              </a:rPr>
              <a:t>＞</a:t>
            </a:r>
            <a:endParaRPr kumimoji="1" lang="ja-JP" altLang="en-US" sz="900" dirty="0">
              <a:solidFill>
                <a:schemeClr val="tx1"/>
              </a:solidFill>
              <a:latin typeface="+mn-ea"/>
            </a:endParaRPr>
          </a:p>
        </p:txBody>
      </p:sp>
      <p:cxnSp>
        <p:nvCxnSpPr>
          <p:cNvPr id="24" name="直線コネクタ 23"/>
          <p:cNvCxnSpPr/>
          <p:nvPr/>
        </p:nvCxnSpPr>
        <p:spPr>
          <a:xfrm>
            <a:off x="260648" y="2123728"/>
            <a:ext cx="626469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線コネクタ 24"/>
          <p:cNvCxnSpPr/>
          <p:nvPr/>
        </p:nvCxnSpPr>
        <p:spPr>
          <a:xfrm>
            <a:off x="1196752" y="2195736"/>
            <a:ext cx="0" cy="640871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26" name="図表 25"/>
          <p:cNvGraphicFramePr/>
          <p:nvPr/>
        </p:nvGraphicFramePr>
        <p:xfrm>
          <a:off x="72008" y="1043608"/>
          <a:ext cx="6669360" cy="4320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2" name="グループ化 21"/>
          <p:cNvGrpSpPr/>
          <p:nvPr/>
        </p:nvGrpSpPr>
        <p:grpSpPr>
          <a:xfrm>
            <a:off x="2564904" y="251520"/>
            <a:ext cx="4711143" cy="677108"/>
            <a:chOff x="2564904" y="251520"/>
            <a:chExt cx="4711143" cy="677108"/>
          </a:xfrm>
        </p:grpSpPr>
        <p:sp>
          <p:nvSpPr>
            <p:cNvPr id="27" name="正方形/長方形 26"/>
            <p:cNvSpPr/>
            <p:nvPr/>
          </p:nvSpPr>
          <p:spPr>
            <a:xfrm>
              <a:off x="2564904" y="323528"/>
              <a:ext cx="792088" cy="28803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smtClean="0">
                  <a:solidFill>
                    <a:schemeClr val="tx1"/>
                  </a:solidFill>
                </a:rPr>
                <a:t>VISA</a:t>
              </a:r>
              <a:endParaRPr kumimoji="1" lang="ja-JP" altLang="en-US" sz="1600" dirty="0">
                <a:solidFill>
                  <a:schemeClr val="tx1"/>
                </a:solidFill>
              </a:endParaRPr>
            </a:p>
          </p:txBody>
        </p:sp>
        <p:sp>
          <p:nvSpPr>
            <p:cNvPr id="28" name="テキスト ボックス 27"/>
            <p:cNvSpPr txBox="1"/>
            <p:nvPr/>
          </p:nvSpPr>
          <p:spPr>
            <a:xfrm>
              <a:off x="5013176" y="251520"/>
              <a:ext cx="1844824" cy="677108"/>
            </a:xfrm>
            <a:prstGeom prst="rect">
              <a:avLst/>
            </a:prstGeom>
            <a:noFill/>
          </p:spPr>
          <p:txBody>
            <a:bodyPr wrap="square" rtlCol="0">
              <a:spAutoFit/>
            </a:bodyPr>
            <a:lstStyle/>
            <a:p>
              <a:r>
                <a:rPr kumimoji="1" lang="en-US" altLang="ja-JP" sz="1400" b="1" dirty="0" smtClean="0"/>
                <a:t>TEL </a:t>
              </a:r>
              <a:r>
                <a:rPr kumimoji="1" lang="ja-JP" altLang="en-US" sz="1400" b="1" dirty="0" smtClean="0"/>
                <a:t>　　</a:t>
              </a:r>
              <a:r>
                <a:rPr kumimoji="1" lang="en-US" altLang="ja-JP" sz="1400" b="1" dirty="0" smtClean="0"/>
                <a:t>03-6279-0521</a:t>
              </a:r>
            </a:p>
            <a:p>
              <a:r>
                <a:rPr lang="ja-JP" altLang="en-US" sz="1100" dirty="0" smtClean="0"/>
                <a:t>営業時間</a:t>
              </a:r>
              <a:r>
                <a:rPr lang="ja-JP" altLang="en-US" sz="1200" dirty="0" smtClean="0"/>
                <a:t>　</a:t>
              </a:r>
              <a:r>
                <a:rPr lang="ja-JP" altLang="en-US" sz="1100" dirty="0" smtClean="0"/>
                <a:t>平日</a:t>
              </a:r>
              <a:r>
                <a:rPr lang="en-US" altLang="ja-JP" sz="1200" dirty="0" smtClean="0"/>
                <a:t>9:00-17:00</a:t>
              </a:r>
            </a:p>
            <a:p>
              <a:endParaRPr kumimoji="1" lang="en-US" altLang="ja-JP" sz="1200" dirty="0" smtClean="0"/>
            </a:p>
          </p:txBody>
        </p:sp>
        <p:sp>
          <p:nvSpPr>
            <p:cNvPr id="29" name="正方形/長方形 28"/>
            <p:cNvSpPr/>
            <p:nvPr/>
          </p:nvSpPr>
          <p:spPr>
            <a:xfrm>
              <a:off x="3356992" y="323528"/>
              <a:ext cx="792088" cy="28589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000" dirty="0" smtClean="0">
                  <a:solidFill>
                    <a:schemeClr val="tx1"/>
                  </a:solidFill>
                </a:rPr>
                <a:t>MasterCard</a:t>
              </a:r>
              <a:endParaRPr kumimoji="1" lang="ja-JP" altLang="en-US" sz="1000" dirty="0">
                <a:solidFill>
                  <a:schemeClr val="tx1"/>
                </a:solidFill>
              </a:endParaRPr>
            </a:p>
          </p:txBody>
        </p:sp>
        <p:sp>
          <p:nvSpPr>
            <p:cNvPr id="30" name="正方形/長方形 29"/>
            <p:cNvSpPr/>
            <p:nvPr/>
          </p:nvSpPr>
          <p:spPr>
            <a:xfrm>
              <a:off x="4149080" y="323528"/>
              <a:ext cx="792088" cy="28589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smtClean="0">
                  <a:solidFill>
                    <a:schemeClr val="tx1"/>
                  </a:solidFill>
                </a:rPr>
                <a:t>銀聯</a:t>
              </a:r>
              <a:endParaRPr kumimoji="1" lang="ja-JP" altLang="en-US" sz="1600" dirty="0">
                <a:solidFill>
                  <a:schemeClr val="tx1"/>
                </a:solidFill>
              </a:endParaRPr>
            </a:p>
          </p:txBody>
        </p:sp>
        <p:sp>
          <p:nvSpPr>
            <p:cNvPr id="31" name="テキスト ボックス 30"/>
            <p:cNvSpPr txBox="1"/>
            <p:nvPr/>
          </p:nvSpPr>
          <p:spPr>
            <a:xfrm>
              <a:off x="5517232" y="637982"/>
              <a:ext cx="1758815" cy="261610"/>
            </a:xfrm>
            <a:prstGeom prst="rect">
              <a:avLst/>
            </a:prstGeom>
            <a:noFill/>
          </p:spPr>
          <p:txBody>
            <a:bodyPr wrap="square" rtlCol="0">
              <a:spAutoFit/>
            </a:bodyPr>
            <a:lstStyle/>
            <a:p>
              <a:r>
                <a:rPr kumimoji="1" lang="ja-JP" altLang="en-US" sz="1100" dirty="0" smtClean="0"/>
                <a:t>土・日・祝日　　休み</a:t>
              </a:r>
              <a:endParaRPr kumimoji="1" lang="en-US" altLang="ja-JP" sz="1100" dirty="0" smtClean="0"/>
            </a:p>
          </p:txBody>
        </p:sp>
      </p:grpSp>
      <p:graphicFrame>
        <p:nvGraphicFramePr>
          <p:cNvPr id="32" name="図表 31"/>
          <p:cNvGraphicFramePr/>
          <p:nvPr/>
        </p:nvGraphicFramePr>
        <p:xfrm>
          <a:off x="-27384" y="8928992"/>
          <a:ext cx="7101408" cy="25152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pSp>
        <p:nvGrpSpPr>
          <p:cNvPr id="3" name="グループ化 39"/>
          <p:cNvGrpSpPr/>
          <p:nvPr/>
        </p:nvGrpSpPr>
        <p:grpSpPr>
          <a:xfrm>
            <a:off x="-19368" y="8153236"/>
            <a:ext cx="2296240" cy="883260"/>
            <a:chOff x="0" y="5868144"/>
            <a:chExt cx="2566386" cy="883260"/>
          </a:xfrm>
        </p:grpSpPr>
        <p:sp>
          <p:nvSpPr>
            <p:cNvPr id="34" name="正方形/長方形 33"/>
            <p:cNvSpPr/>
            <p:nvPr/>
          </p:nvSpPr>
          <p:spPr>
            <a:xfrm>
              <a:off x="21647" y="5887308"/>
              <a:ext cx="1340767" cy="86409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000" dirty="0" smtClean="0">
                <a:solidFill>
                  <a:schemeClr val="tx1"/>
                </a:solidFill>
                <a:latin typeface="+mn-ea"/>
              </a:endParaRPr>
            </a:p>
            <a:p>
              <a:endParaRPr lang="en-US" altLang="ja-JP" sz="1000" dirty="0" smtClean="0">
                <a:solidFill>
                  <a:schemeClr val="tx1"/>
                </a:solidFill>
                <a:latin typeface="+mn-ea"/>
              </a:endParaRPr>
            </a:p>
          </p:txBody>
        </p:sp>
        <p:sp>
          <p:nvSpPr>
            <p:cNvPr id="35" name="テキスト ボックス 34"/>
            <p:cNvSpPr txBox="1"/>
            <p:nvPr/>
          </p:nvSpPr>
          <p:spPr>
            <a:xfrm>
              <a:off x="49522" y="5868144"/>
              <a:ext cx="1374509" cy="369332"/>
            </a:xfrm>
            <a:prstGeom prst="rect">
              <a:avLst/>
            </a:prstGeom>
            <a:noFill/>
          </p:spPr>
          <p:txBody>
            <a:bodyPr wrap="none" rtlCol="0">
              <a:spAutoFit/>
            </a:bodyPr>
            <a:lstStyle/>
            <a:p>
              <a:r>
                <a:rPr lang="ja-JP" altLang="en-US" sz="900" dirty="0" smtClean="0"/>
                <a:t>自動車関連業界</a:t>
              </a:r>
              <a:endParaRPr lang="en-US" altLang="ja-JP" sz="900" dirty="0" smtClean="0"/>
            </a:p>
            <a:p>
              <a:r>
                <a:rPr lang="ja-JP" altLang="en-US" sz="900" dirty="0" smtClean="0"/>
                <a:t>　　早期決済サービス</a:t>
              </a:r>
              <a:endParaRPr kumimoji="1" lang="ja-JP" altLang="en-US" sz="900" dirty="0"/>
            </a:p>
          </p:txBody>
        </p:sp>
        <p:sp>
          <p:nvSpPr>
            <p:cNvPr id="36" name="テキスト ボックス 35"/>
            <p:cNvSpPr txBox="1"/>
            <p:nvPr/>
          </p:nvSpPr>
          <p:spPr>
            <a:xfrm>
              <a:off x="0" y="6228184"/>
              <a:ext cx="2566386" cy="400110"/>
            </a:xfrm>
            <a:prstGeom prst="rect">
              <a:avLst/>
            </a:prstGeom>
            <a:noFill/>
          </p:spPr>
          <p:txBody>
            <a:bodyPr wrap="square" rtlCol="0">
              <a:spAutoFit/>
            </a:bodyPr>
            <a:lstStyle/>
            <a:p>
              <a:r>
                <a:rPr kumimoji="1" lang="en-US" altLang="ja-JP" sz="1000" dirty="0" smtClean="0">
                  <a:latin typeface="HGP創英角ｺﾞｼｯｸUB" pitchFamily="50" charset="-128"/>
                  <a:ea typeface="HGP創英角ｺﾞｼｯｸUB" pitchFamily="50" charset="-128"/>
                </a:rPr>
                <a:t>MS</a:t>
              </a:r>
              <a:r>
                <a:rPr kumimoji="1" lang="ja-JP" altLang="en-US" sz="1000" dirty="0" smtClean="0">
                  <a:latin typeface="HGP創英角ｺﾞｼｯｸUB" pitchFamily="50" charset="-128"/>
                  <a:ea typeface="HGP創英角ｺﾞｼｯｸUB" pitchFamily="50" charset="-128"/>
                </a:rPr>
                <a:t>カークレジット</a:t>
              </a:r>
              <a:endParaRPr kumimoji="1" lang="en-US" altLang="ja-JP" sz="1000" dirty="0" smtClean="0">
                <a:latin typeface="HGP創英角ｺﾞｼｯｸUB" pitchFamily="50" charset="-128"/>
                <a:ea typeface="HGP創英角ｺﾞｼｯｸUB" pitchFamily="50" charset="-128"/>
              </a:endParaRPr>
            </a:p>
            <a:p>
              <a:r>
                <a:rPr lang="ja-JP" altLang="en-US" sz="1000" dirty="0" smtClean="0">
                  <a:latin typeface="HGP創英角ｺﾞｼｯｸUB" pitchFamily="50" charset="-128"/>
                  <a:ea typeface="HGP創英角ｺﾞｼｯｸUB" pitchFamily="50" charset="-128"/>
                </a:rPr>
                <a:t>　　　　　　　株式会社</a:t>
              </a:r>
              <a:endParaRPr kumimoji="1" lang="ja-JP" altLang="en-US" sz="1000" dirty="0">
                <a:latin typeface="HGP創英角ｺﾞｼｯｸUB" pitchFamily="50" charset="-128"/>
                <a:ea typeface="HGP創英角ｺﾞｼｯｸUB" pitchFamily="50" charset="-128"/>
              </a:endParaRPr>
            </a:p>
          </p:txBody>
        </p:sp>
      </p:grpSp>
      <p:sp>
        <p:nvSpPr>
          <p:cNvPr id="39" name="テキスト ボックス 38"/>
          <p:cNvSpPr txBox="1"/>
          <p:nvPr/>
        </p:nvSpPr>
        <p:spPr>
          <a:xfrm>
            <a:off x="116632" y="149895"/>
            <a:ext cx="2808312" cy="461665"/>
          </a:xfrm>
          <a:prstGeom prst="rect">
            <a:avLst/>
          </a:prstGeom>
          <a:noFill/>
        </p:spPr>
        <p:txBody>
          <a:bodyPr wrap="square" rtlCol="0">
            <a:spAutoFit/>
          </a:bodyPr>
          <a:lstStyle/>
          <a:p>
            <a:r>
              <a:rPr kumimoji="1" lang="en-US" altLang="ja-JP" sz="2400" dirty="0" smtClean="0"/>
              <a:t>Merchant Support</a:t>
            </a:r>
            <a:endParaRPr kumimoji="1" lang="ja-JP" altLang="en-US" sz="2400" dirty="0"/>
          </a:p>
        </p:txBody>
      </p:sp>
      <p:sp>
        <p:nvSpPr>
          <p:cNvPr id="41" name="正方形/長方形 40"/>
          <p:cNvSpPr/>
          <p:nvPr/>
        </p:nvSpPr>
        <p:spPr>
          <a:xfrm>
            <a:off x="142160" y="2627784"/>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特徴・メリット</a:t>
            </a:r>
            <a:endParaRPr lang="en-US" altLang="ja-JP" sz="900" dirty="0" smtClean="0">
              <a:solidFill>
                <a:schemeClr val="tx1"/>
              </a:solidFill>
              <a:latin typeface="+mn-ea"/>
            </a:endParaRPr>
          </a:p>
        </p:txBody>
      </p:sp>
      <p:sp>
        <p:nvSpPr>
          <p:cNvPr id="42" name="正方形/長方形 41"/>
          <p:cNvSpPr/>
          <p:nvPr/>
        </p:nvSpPr>
        <p:spPr>
          <a:xfrm>
            <a:off x="142160" y="2843808"/>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700" dirty="0" smtClean="0">
                <a:solidFill>
                  <a:schemeClr val="tx1"/>
                </a:solidFill>
                <a:latin typeface="+mn-ea"/>
              </a:rPr>
              <a:t>サービス</a:t>
            </a:r>
            <a:r>
              <a:rPr lang="ja-JP" altLang="en-US" sz="900" dirty="0" smtClean="0">
                <a:solidFill>
                  <a:schemeClr val="tx1"/>
                </a:solidFill>
                <a:latin typeface="+mn-ea"/>
              </a:rPr>
              <a:t>の仕組み</a:t>
            </a:r>
            <a:endParaRPr lang="en-US" altLang="ja-JP" sz="900" dirty="0" smtClean="0">
              <a:solidFill>
                <a:schemeClr val="tx1"/>
              </a:solidFill>
              <a:latin typeface="+mn-ea"/>
            </a:endParaRPr>
          </a:p>
        </p:txBody>
      </p:sp>
      <p:sp>
        <p:nvSpPr>
          <p:cNvPr id="43" name="正方形/長方形 42"/>
          <p:cNvSpPr/>
          <p:nvPr/>
        </p:nvSpPr>
        <p:spPr>
          <a:xfrm>
            <a:off x="142160" y="3059832"/>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導入までの流れ</a:t>
            </a:r>
            <a:endParaRPr lang="en-US" altLang="ja-JP" sz="900" dirty="0" smtClean="0">
              <a:solidFill>
                <a:schemeClr val="tx1"/>
              </a:solidFill>
              <a:latin typeface="+mn-ea"/>
            </a:endParaRPr>
          </a:p>
        </p:txBody>
      </p:sp>
      <p:sp>
        <p:nvSpPr>
          <p:cNvPr id="44" name="正方形/長方形 43"/>
          <p:cNvSpPr/>
          <p:nvPr/>
        </p:nvSpPr>
        <p:spPr>
          <a:xfrm>
            <a:off x="142160" y="3275856"/>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900" dirty="0" smtClean="0">
                <a:solidFill>
                  <a:schemeClr val="tx1"/>
                </a:solidFill>
                <a:latin typeface="+mn-ea"/>
              </a:rPr>
              <a:t>FAQ</a:t>
            </a:r>
          </a:p>
        </p:txBody>
      </p:sp>
      <p:sp>
        <p:nvSpPr>
          <p:cNvPr id="46" name="正方形/長方形 45"/>
          <p:cNvSpPr/>
          <p:nvPr/>
        </p:nvSpPr>
        <p:spPr>
          <a:xfrm>
            <a:off x="142160" y="4139952"/>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特徴・メリット</a:t>
            </a:r>
            <a:endParaRPr lang="en-US" altLang="ja-JP" sz="900" dirty="0" smtClean="0">
              <a:solidFill>
                <a:schemeClr val="tx1"/>
              </a:solidFill>
              <a:latin typeface="+mn-ea"/>
            </a:endParaRPr>
          </a:p>
        </p:txBody>
      </p:sp>
      <p:sp>
        <p:nvSpPr>
          <p:cNvPr id="47" name="正方形/長方形 46"/>
          <p:cNvSpPr/>
          <p:nvPr/>
        </p:nvSpPr>
        <p:spPr>
          <a:xfrm>
            <a:off x="142160" y="4355976"/>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700" dirty="0" smtClean="0">
                <a:solidFill>
                  <a:schemeClr val="tx1"/>
                </a:solidFill>
                <a:latin typeface="+mn-ea"/>
              </a:rPr>
              <a:t>サービス</a:t>
            </a:r>
            <a:r>
              <a:rPr lang="ja-JP" altLang="en-US" sz="900" dirty="0" smtClean="0">
                <a:solidFill>
                  <a:schemeClr val="tx1"/>
                </a:solidFill>
                <a:latin typeface="+mn-ea"/>
              </a:rPr>
              <a:t>の仕組み</a:t>
            </a:r>
            <a:endParaRPr lang="en-US" altLang="ja-JP" sz="900" dirty="0" smtClean="0">
              <a:solidFill>
                <a:schemeClr val="tx1"/>
              </a:solidFill>
              <a:latin typeface="+mn-ea"/>
            </a:endParaRPr>
          </a:p>
        </p:txBody>
      </p:sp>
      <p:sp>
        <p:nvSpPr>
          <p:cNvPr id="48" name="正方形/長方形 47"/>
          <p:cNvSpPr/>
          <p:nvPr/>
        </p:nvSpPr>
        <p:spPr>
          <a:xfrm>
            <a:off x="142160" y="4572000"/>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導入までの流れ</a:t>
            </a:r>
            <a:endParaRPr lang="en-US" altLang="ja-JP" sz="900" dirty="0" smtClean="0">
              <a:solidFill>
                <a:schemeClr val="tx1"/>
              </a:solidFill>
              <a:latin typeface="+mn-ea"/>
            </a:endParaRPr>
          </a:p>
        </p:txBody>
      </p:sp>
      <p:sp>
        <p:nvSpPr>
          <p:cNvPr id="49" name="正方形/長方形 48"/>
          <p:cNvSpPr/>
          <p:nvPr/>
        </p:nvSpPr>
        <p:spPr>
          <a:xfrm>
            <a:off x="142160" y="4788024"/>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900" dirty="0" smtClean="0">
                <a:solidFill>
                  <a:schemeClr val="tx1"/>
                </a:solidFill>
                <a:latin typeface="+mn-ea"/>
              </a:rPr>
              <a:t>FAQ</a:t>
            </a:r>
          </a:p>
        </p:txBody>
      </p:sp>
      <p:sp>
        <p:nvSpPr>
          <p:cNvPr id="50" name="正方形/長方形 49"/>
          <p:cNvSpPr/>
          <p:nvPr/>
        </p:nvSpPr>
        <p:spPr>
          <a:xfrm>
            <a:off x="154860" y="5436096"/>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特徴・メリット</a:t>
            </a:r>
            <a:endParaRPr lang="en-US" altLang="ja-JP" sz="900" dirty="0" smtClean="0">
              <a:solidFill>
                <a:schemeClr val="tx1"/>
              </a:solidFill>
              <a:latin typeface="+mn-ea"/>
            </a:endParaRPr>
          </a:p>
        </p:txBody>
      </p:sp>
      <p:sp>
        <p:nvSpPr>
          <p:cNvPr id="51" name="正方形/長方形 50"/>
          <p:cNvSpPr/>
          <p:nvPr/>
        </p:nvSpPr>
        <p:spPr>
          <a:xfrm>
            <a:off x="142160" y="7020396"/>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800" dirty="0" smtClean="0">
                <a:solidFill>
                  <a:schemeClr val="tx1"/>
                </a:solidFill>
                <a:latin typeface="+mn-ea"/>
              </a:rPr>
              <a:t>特徴・メリット</a:t>
            </a:r>
            <a:endParaRPr lang="en-US" altLang="ja-JP" sz="800" dirty="0" smtClean="0">
              <a:solidFill>
                <a:schemeClr val="tx1"/>
              </a:solidFill>
              <a:latin typeface="+mn-ea"/>
            </a:endParaRPr>
          </a:p>
        </p:txBody>
      </p:sp>
      <p:sp>
        <p:nvSpPr>
          <p:cNvPr id="33" name="正方形/長方形 32"/>
          <p:cNvSpPr/>
          <p:nvPr/>
        </p:nvSpPr>
        <p:spPr>
          <a:xfrm>
            <a:off x="154732" y="5652120"/>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700" dirty="0" smtClean="0">
                <a:solidFill>
                  <a:schemeClr val="tx1"/>
                </a:solidFill>
                <a:latin typeface="+mn-ea"/>
              </a:rPr>
              <a:t>サービス</a:t>
            </a:r>
            <a:r>
              <a:rPr lang="ja-JP" altLang="en-US" sz="900" dirty="0" smtClean="0">
                <a:solidFill>
                  <a:schemeClr val="tx1"/>
                </a:solidFill>
                <a:latin typeface="+mn-ea"/>
              </a:rPr>
              <a:t>の仕組み</a:t>
            </a:r>
            <a:endParaRPr lang="en-US" altLang="ja-JP" sz="900" dirty="0" smtClean="0">
              <a:solidFill>
                <a:schemeClr val="tx1"/>
              </a:solidFill>
              <a:latin typeface="+mn-ea"/>
            </a:endParaRPr>
          </a:p>
        </p:txBody>
      </p:sp>
      <p:sp>
        <p:nvSpPr>
          <p:cNvPr id="37" name="正方形/長方形 36"/>
          <p:cNvSpPr/>
          <p:nvPr/>
        </p:nvSpPr>
        <p:spPr>
          <a:xfrm>
            <a:off x="154732" y="5868144"/>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導入までの流れ</a:t>
            </a:r>
            <a:endParaRPr lang="en-US" altLang="ja-JP" sz="900" dirty="0" smtClean="0">
              <a:solidFill>
                <a:schemeClr val="tx1"/>
              </a:solidFill>
              <a:latin typeface="+mn-ea"/>
            </a:endParaRPr>
          </a:p>
        </p:txBody>
      </p:sp>
      <p:sp>
        <p:nvSpPr>
          <p:cNvPr id="38" name="正方形/長方形 37"/>
          <p:cNvSpPr/>
          <p:nvPr/>
        </p:nvSpPr>
        <p:spPr>
          <a:xfrm>
            <a:off x="146952" y="6084168"/>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900" dirty="0" smtClean="0">
                <a:solidFill>
                  <a:schemeClr val="tx1"/>
                </a:solidFill>
                <a:latin typeface="+mn-ea"/>
              </a:rPr>
              <a:t>FAQ</a:t>
            </a:r>
          </a:p>
        </p:txBody>
      </p:sp>
      <p:sp>
        <p:nvSpPr>
          <p:cNvPr id="40" name="正方形/長方形 39"/>
          <p:cNvSpPr/>
          <p:nvPr/>
        </p:nvSpPr>
        <p:spPr>
          <a:xfrm>
            <a:off x="149812" y="7236420"/>
            <a:ext cx="1041292" cy="216024"/>
          </a:xfrm>
          <a:prstGeom prst="rect">
            <a:avLst/>
          </a:prstGeom>
          <a:solidFill>
            <a:srgbClr val="FFC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700" dirty="0" smtClean="0">
                <a:solidFill>
                  <a:schemeClr val="tx1"/>
                </a:solidFill>
                <a:latin typeface="+mn-ea"/>
              </a:rPr>
              <a:t>サービス</a:t>
            </a:r>
            <a:r>
              <a:rPr lang="ja-JP" altLang="en-US" sz="900" dirty="0" smtClean="0">
                <a:solidFill>
                  <a:schemeClr val="tx1"/>
                </a:solidFill>
                <a:latin typeface="+mn-ea"/>
              </a:rPr>
              <a:t>の仕組み</a:t>
            </a:r>
            <a:endParaRPr lang="en-US" altLang="ja-JP" sz="900" dirty="0" smtClean="0">
              <a:solidFill>
                <a:schemeClr val="tx1"/>
              </a:solidFill>
              <a:latin typeface="+mn-ea"/>
            </a:endParaRPr>
          </a:p>
        </p:txBody>
      </p:sp>
      <p:sp>
        <p:nvSpPr>
          <p:cNvPr id="45" name="正方形/長方形 44"/>
          <p:cNvSpPr/>
          <p:nvPr/>
        </p:nvSpPr>
        <p:spPr>
          <a:xfrm>
            <a:off x="149812" y="7452444"/>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導入までの流れ</a:t>
            </a:r>
            <a:endParaRPr lang="en-US" altLang="ja-JP" sz="900" dirty="0" smtClean="0">
              <a:solidFill>
                <a:schemeClr val="tx1"/>
              </a:solidFill>
              <a:latin typeface="+mn-ea"/>
            </a:endParaRPr>
          </a:p>
        </p:txBody>
      </p:sp>
      <p:sp>
        <p:nvSpPr>
          <p:cNvPr id="52" name="正方形/長方形 51"/>
          <p:cNvSpPr/>
          <p:nvPr/>
        </p:nvSpPr>
        <p:spPr>
          <a:xfrm>
            <a:off x="142032" y="7668468"/>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900" dirty="0" smtClean="0">
                <a:solidFill>
                  <a:schemeClr val="tx1"/>
                </a:solidFill>
                <a:latin typeface="+mn-ea"/>
              </a:rPr>
              <a:t>FAQ</a:t>
            </a:r>
          </a:p>
        </p:txBody>
      </p:sp>
      <p:grpSp>
        <p:nvGrpSpPr>
          <p:cNvPr id="100" name="グループ化 99"/>
          <p:cNvGrpSpPr/>
          <p:nvPr/>
        </p:nvGrpSpPr>
        <p:grpSpPr>
          <a:xfrm>
            <a:off x="1243360" y="5364088"/>
            <a:ext cx="5587256" cy="3384376"/>
            <a:chOff x="1243360" y="2915816"/>
            <a:chExt cx="5587256" cy="3384376"/>
          </a:xfrm>
        </p:grpSpPr>
        <p:sp>
          <p:nvSpPr>
            <p:cNvPr id="95" name="正方形/長方形 94"/>
            <p:cNvSpPr/>
            <p:nvPr/>
          </p:nvSpPr>
          <p:spPr>
            <a:xfrm>
              <a:off x="3755132" y="5372596"/>
              <a:ext cx="1656184" cy="720080"/>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kumimoji="1" lang="ja-JP" altLang="en-US"/>
            </a:p>
          </p:txBody>
        </p:sp>
        <p:sp>
          <p:nvSpPr>
            <p:cNvPr id="83" name="右矢印 82"/>
            <p:cNvSpPr/>
            <p:nvPr/>
          </p:nvSpPr>
          <p:spPr>
            <a:xfrm>
              <a:off x="4856460" y="3275856"/>
              <a:ext cx="792088" cy="601464"/>
            </a:xfrm>
            <a:prstGeom prst="rightArrow">
              <a:avLst>
                <a:gd name="adj1" fmla="val 62973"/>
                <a:gd name="adj2" fmla="val 24770"/>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2" name="正方形/長方形 61"/>
            <p:cNvSpPr/>
            <p:nvPr/>
          </p:nvSpPr>
          <p:spPr>
            <a:xfrm>
              <a:off x="5661248" y="2915816"/>
              <a:ext cx="1169368" cy="2160240"/>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kumimoji="1" lang="ja-JP" altLang="en-US"/>
            </a:p>
          </p:txBody>
        </p:sp>
        <p:sp>
          <p:nvSpPr>
            <p:cNvPr id="59" name="右矢印 58"/>
            <p:cNvSpPr/>
            <p:nvPr/>
          </p:nvSpPr>
          <p:spPr>
            <a:xfrm>
              <a:off x="2780928" y="3250456"/>
              <a:ext cx="792088" cy="601464"/>
            </a:xfrm>
            <a:prstGeom prst="rightArrow">
              <a:avLst>
                <a:gd name="adj1" fmla="val 62973"/>
                <a:gd name="adj2" fmla="val 24770"/>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1" name="正方形/長方形 60"/>
            <p:cNvSpPr/>
            <p:nvPr/>
          </p:nvSpPr>
          <p:spPr>
            <a:xfrm>
              <a:off x="3575000" y="2915816"/>
              <a:ext cx="1296144" cy="2160240"/>
            </a:xfrm>
            <a:prstGeom prst="rect">
              <a:avLst/>
            </a:prstGeom>
            <a:ln>
              <a:solidFill>
                <a:srgbClr val="00B050"/>
              </a:solidFill>
            </a:ln>
            <a:effectLst>
              <a:glow rad="228600">
                <a:schemeClr val="accent3">
                  <a:satMod val="175000"/>
                  <a:alpha val="40000"/>
                </a:schemeClr>
              </a:glow>
              <a:outerShdw blurRad="40000" dist="20000" dir="5400000" rotWithShape="0">
                <a:srgbClr val="000000">
                  <a:alpha val="38000"/>
                </a:srgbClr>
              </a:outerShdw>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ja-JP" altLang="en-US" sz="1050" dirty="0">
                <a:solidFill>
                  <a:sysClr val="windowText" lastClr="000000"/>
                </a:solidFill>
                <a:latin typeface="HG創英角ｺﾞｼｯｸUB" pitchFamily="49" charset="-128"/>
                <a:ea typeface="HG創英角ｺﾞｼｯｸUB" pitchFamily="49" charset="-128"/>
              </a:endParaRPr>
            </a:p>
          </p:txBody>
        </p:sp>
        <p:sp>
          <p:nvSpPr>
            <p:cNvPr id="63" name="正方形/長方形 62"/>
            <p:cNvSpPr/>
            <p:nvPr/>
          </p:nvSpPr>
          <p:spPr>
            <a:xfrm>
              <a:off x="1978124" y="3178448"/>
              <a:ext cx="288032" cy="4320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4" name="正方形/長方形 63"/>
            <p:cNvSpPr/>
            <p:nvPr/>
          </p:nvSpPr>
          <p:spPr>
            <a:xfrm>
              <a:off x="5733256" y="4211960"/>
              <a:ext cx="1052736" cy="7920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solidFill>
                    <a:sysClr val="windowText" lastClr="000000"/>
                  </a:solidFill>
                </a:rPr>
                <a:t>WeChat</a:t>
              </a:r>
            </a:p>
            <a:p>
              <a:pPr algn="ctr"/>
              <a:r>
                <a:rPr lang="ja-JP" altLang="en-US" dirty="0" smtClean="0">
                  <a:solidFill>
                    <a:sysClr val="windowText" lastClr="000000"/>
                  </a:solidFill>
                </a:rPr>
                <a:t>微信</a:t>
              </a:r>
              <a:endParaRPr kumimoji="1" lang="ja-JP" altLang="en-US" dirty="0">
                <a:solidFill>
                  <a:sysClr val="windowText" lastClr="000000"/>
                </a:solidFill>
              </a:endParaRPr>
            </a:p>
          </p:txBody>
        </p:sp>
        <p:sp>
          <p:nvSpPr>
            <p:cNvPr id="65" name="正方形/長方形 64"/>
            <p:cNvSpPr/>
            <p:nvPr/>
          </p:nvSpPr>
          <p:spPr>
            <a:xfrm>
              <a:off x="1243360" y="3203848"/>
              <a:ext cx="1584176" cy="648072"/>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kumimoji="1" lang="ja-JP" altLang="en-US"/>
            </a:p>
          </p:txBody>
        </p:sp>
        <p:sp>
          <p:nvSpPr>
            <p:cNvPr id="66" name="正方形/長方形 65"/>
            <p:cNvSpPr/>
            <p:nvPr/>
          </p:nvSpPr>
          <p:spPr>
            <a:xfrm>
              <a:off x="1700808" y="3419872"/>
              <a:ext cx="648072" cy="2160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dirty="0" smtClean="0">
                  <a:solidFill>
                    <a:schemeClr val="tx1">
                      <a:lumMod val="65000"/>
                      <a:lumOff val="35000"/>
                    </a:schemeClr>
                  </a:solidFill>
                  <a:latin typeface="HG創英角ｺﾞｼｯｸUB" pitchFamily="49" charset="-128"/>
                  <a:ea typeface="HG創英角ｺﾞｼｯｸUB" pitchFamily="49" charset="-128"/>
                </a:rPr>
                <a:t>加盟店</a:t>
              </a:r>
              <a:endParaRPr kumimoji="1" lang="ja-JP" altLang="en-US" sz="1200" dirty="0">
                <a:solidFill>
                  <a:schemeClr val="tx1">
                    <a:lumMod val="65000"/>
                    <a:lumOff val="35000"/>
                  </a:schemeClr>
                </a:solidFill>
                <a:latin typeface="HG創英角ｺﾞｼｯｸUB" pitchFamily="49" charset="-128"/>
                <a:ea typeface="HG創英角ｺﾞｼｯｸUB" pitchFamily="49" charset="-128"/>
              </a:endParaRPr>
            </a:p>
          </p:txBody>
        </p:sp>
        <p:sp>
          <p:nvSpPr>
            <p:cNvPr id="78" name="正方形/長方形 77"/>
            <p:cNvSpPr/>
            <p:nvPr/>
          </p:nvSpPr>
          <p:spPr>
            <a:xfrm>
              <a:off x="3312368" y="3491880"/>
              <a:ext cx="1584176" cy="2160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50" dirty="0" smtClean="0">
                  <a:solidFill>
                    <a:schemeClr val="tx1">
                      <a:lumMod val="75000"/>
                      <a:lumOff val="25000"/>
                    </a:schemeClr>
                  </a:solidFill>
                  <a:latin typeface="HG創英角ｺﾞｼｯｸUB" pitchFamily="49" charset="-128"/>
                  <a:ea typeface="HG創英角ｺﾞｼｯｸUB" pitchFamily="49" charset="-128"/>
                </a:rPr>
                <a:t>マーチャント・</a:t>
              </a:r>
              <a:endParaRPr kumimoji="1" lang="en-US" altLang="ja-JP" sz="1050" dirty="0" smtClean="0">
                <a:solidFill>
                  <a:schemeClr val="tx1">
                    <a:lumMod val="75000"/>
                    <a:lumOff val="25000"/>
                  </a:schemeClr>
                </a:solidFill>
                <a:latin typeface="HG創英角ｺﾞｼｯｸUB" pitchFamily="49" charset="-128"/>
                <a:ea typeface="HG創英角ｺﾞｼｯｸUB" pitchFamily="49" charset="-128"/>
              </a:endParaRPr>
            </a:p>
            <a:p>
              <a:pPr algn="ctr"/>
              <a:r>
                <a:rPr lang="ja-JP" altLang="en-US" sz="1050" dirty="0" smtClean="0">
                  <a:solidFill>
                    <a:schemeClr val="tx1">
                      <a:lumMod val="75000"/>
                      <a:lumOff val="25000"/>
                    </a:schemeClr>
                  </a:solidFill>
                  <a:latin typeface="HG創英角ｺﾞｼｯｸUB" pitchFamily="49" charset="-128"/>
                  <a:ea typeface="HG創英角ｺﾞｼｯｸUB" pitchFamily="49" charset="-128"/>
                </a:rPr>
                <a:t>　　　　　</a:t>
              </a:r>
              <a:r>
                <a:rPr kumimoji="1" lang="ja-JP" altLang="en-US" sz="1050" dirty="0" smtClean="0">
                  <a:solidFill>
                    <a:schemeClr val="tx1">
                      <a:lumMod val="75000"/>
                      <a:lumOff val="25000"/>
                    </a:schemeClr>
                  </a:solidFill>
                  <a:latin typeface="HG創英角ｺﾞｼｯｸUB" pitchFamily="49" charset="-128"/>
                  <a:ea typeface="HG創英角ｺﾞｼｯｸUB" pitchFamily="49" charset="-128"/>
                </a:rPr>
                <a:t>　サポート　</a:t>
              </a:r>
              <a:endParaRPr kumimoji="1" lang="ja-JP" altLang="en-US" sz="1050" dirty="0">
                <a:solidFill>
                  <a:schemeClr val="tx1">
                    <a:lumMod val="75000"/>
                    <a:lumOff val="25000"/>
                  </a:schemeClr>
                </a:solidFill>
                <a:latin typeface="HG創英角ｺﾞｼｯｸUB" pitchFamily="49" charset="-128"/>
                <a:ea typeface="HG創英角ｺﾞｼｯｸUB" pitchFamily="49" charset="-128"/>
              </a:endParaRPr>
            </a:p>
          </p:txBody>
        </p:sp>
        <p:sp>
          <p:nvSpPr>
            <p:cNvPr id="79" name="角丸四角形 78"/>
            <p:cNvSpPr/>
            <p:nvPr/>
          </p:nvSpPr>
          <p:spPr>
            <a:xfrm>
              <a:off x="3613100" y="4283968"/>
              <a:ext cx="1224136" cy="720080"/>
            </a:xfrm>
            <a:prstGeom prst="round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900" dirty="0">
                <a:solidFill>
                  <a:schemeClr val="tx1">
                    <a:lumMod val="75000"/>
                    <a:lumOff val="25000"/>
                  </a:schemeClr>
                </a:solidFill>
                <a:latin typeface="HG創英角ｺﾞｼｯｸUB" pitchFamily="49" charset="-128"/>
                <a:ea typeface="HG創英角ｺﾞｼｯｸUB" pitchFamily="49" charset="-128"/>
              </a:endParaRPr>
            </a:p>
          </p:txBody>
        </p:sp>
        <p:sp>
          <p:nvSpPr>
            <p:cNvPr id="80" name="角丸四角形 79"/>
            <p:cNvSpPr/>
            <p:nvPr/>
          </p:nvSpPr>
          <p:spPr>
            <a:xfrm>
              <a:off x="3645024" y="4283968"/>
              <a:ext cx="1152128" cy="64807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900" dirty="0" smtClean="0">
                  <a:solidFill>
                    <a:schemeClr val="tx1">
                      <a:lumMod val="75000"/>
                      <a:lumOff val="25000"/>
                    </a:schemeClr>
                  </a:solidFill>
                  <a:latin typeface="HG創英角ｺﾞｼｯｸUB" pitchFamily="49" charset="-128"/>
                  <a:ea typeface="HG創英角ｺﾞｼｯｸUB" pitchFamily="49" charset="-128"/>
                </a:rPr>
                <a:t>マーチャント・サポートは</a:t>
              </a:r>
              <a:r>
                <a:rPr lang="en-US" altLang="ja-JP" sz="900" dirty="0" smtClean="0">
                  <a:solidFill>
                    <a:schemeClr val="tx1">
                      <a:lumMod val="75000"/>
                      <a:lumOff val="25000"/>
                    </a:schemeClr>
                  </a:solidFill>
                  <a:latin typeface="HG創英角ｺﾞｼｯｸUB" pitchFamily="49" charset="-128"/>
                  <a:ea typeface="HG創英角ｺﾞｼｯｸUB" pitchFamily="49" charset="-128"/>
                </a:rPr>
                <a:t>WeChat</a:t>
              </a:r>
              <a:r>
                <a:rPr lang="ja-JP" altLang="en-US" sz="900" dirty="0" smtClean="0">
                  <a:solidFill>
                    <a:schemeClr val="tx1">
                      <a:lumMod val="75000"/>
                      <a:lumOff val="25000"/>
                    </a:schemeClr>
                  </a:solidFill>
                  <a:latin typeface="HG創英角ｺﾞｼｯｸUB" pitchFamily="49" charset="-128"/>
                  <a:ea typeface="HG創英角ｺﾞｼｯｸUB" pitchFamily="49" charset="-128"/>
                </a:rPr>
                <a:t>の公式パートナーです</a:t>
              </a:r>
              <a:endParaRPr lang="ja-JP" altLang="en-US" sz="900" dirty="0">
                <a:solidFill>
                  <a:schemeClr val="tx1">
                    <a:lumMod val="75000"/>
                    <a:lumOff val="25000"/>
                  </a:schemeClr>
                </a:solidFill>
                <a:latin typeface="HG創英角ｺﾞｼｯｸUB" pitchFamily="49" charset="-128"/>
                <a:ea typeface="HG創英角ｺﾞｼｯｸUB" pitchFamily="49" charset="-128"/>
              </a:endParaRPr>
            </a:p>
          </p:txBody>
        </p:sp>
        <p:sp>
          <p:nvSpPr>
            <p:cNvPr id="81" name="正方形/長方形 80"/>
            <p:cNvSpPr/>
            <p:nvPr/>
          </p:nvSpPr>
          <p:spPr>
            <a:xfrm>
              <a:off x="2780928" y="3394472"/>
              <a:ext cx="720080" cy="3219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dirty="0" smtClean="0">
                  <a:latin typeface="HG創英角ｺﾞｼｯｸUB" pitchFamily="49" charset="-128"/>
                  <a:ea typeface="HG創英角ｺﾞｼｯｸUB" pitchFamily="49" charset="-128"/>
                </a:rPr>
                <a:t>お申込</a:t>
              </a:r>
              <a:endParaRPr kumimoji="1" lang="ja-JP" altLang="en-US" sz="1000" dirty="0">
                <a:latin typeface="HG創英角ｺﾞｼｯｸUB" pitchFamily="49" charset="-128"/>
                <a:ea typeface="HG創英角ｺﾞｼｯｸUB" pitchFamily="49" charset="-128"/>
              </a:endParaRPr>
            </a:p>
          </p:txBody>
        </p:sp>
        <p:sp>
          <p:nvSpPr>
            <p:cNvPr id="82" name="正方形/長方形 81"/>
            <p:cNvSpPr/>
            <p:nvPr/>
          </p:nvSpPr>
          <p:spPr>
            <a:xfrm>
              <a:off x="4822552" y="3398664"/>
              <a:ext cx="792088" cy="3219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dirty="0" smtClean="0">
                  <a:latin typeface="HG創英角ｺﾞｼｯｸUB" pitchFamily="49" charset="-128"/>
                  <a:ea typeface="HG創英角ｺﾞｼｯｸUB" pitchFamily="49" charset="-128"/>
                </a:rPr>
                <a:t>申請</a:t>
              </a:r>
              <a:endParaRPr kumimoji="1" lang="ja-JP" altLang="en-US" sz="1000" dirty="0">
                <a:latin typeface="HG創英角ｺﾞｼｯｸUB" pitchFamily="49" charset="-128"/>
                <a:ea typeface="HG創英角ｺﾞｼｯｸUB" pitchFamily="49" charset="-128"/>
              </a:endParaRPr>
            </a:p>
          </p:txBody>
        </p:sp>
        <p:grpSp>
          <p:nvGrpSpPr>
            <p:cNvPr id="87" name="グループ化 86"/>
            <p:cNvGrpSpPr/>
            <p:nvPr/>
          </p:nvGrpSpPr>
          <p:grpSpPr>
            <a:xfrm>
              <a:off x="1268760" y="4211960"/>
              <a:ext cx="1512168" cy="2088232"/>
              <a:chOff x="1340768" y="4283968"/>
              <a:chExt cx="1800200" cy="2348924"/>
            </a:xfrm>
          </p:grpSpPr>
          <p:pic>
            <p:nvPicPr>
              <p:cNvPr id="84" name="図 83"/>
              <p:cNvPicPr>
                <a:picLocks noChangeAspect="1"/>
              </p:cNvPicPr>
              <p:nvPr/>
            </p:nvPicPr>
            <p:blipFill>
              <a:blip r:embed="rId12" cstate="print"/>
              <a:stretch>
                <a:fillRect/>
              </a:stretch>
            </p:blipFill>
            <p:spPr>
              <a:xfrm>
                <a:off x="1340768" y="4283968"/>
                <a:ext cx="1800200" cy="2348924"/>
              </a:xfrm>
              <a:prstGeom prst="rect">
                <a:avLst/>
              </a:prstGeom>
            </p:spPr>
          </p:pic>
          <p:sp>
            <p:nvSpPr>
              <p:cNvPr id="86" name="正方形/長方形 85"/>
              <p:cNvSpPr/>
              <p:nvPr/>
            </p:nvSpPr>
            <p:spPr>
              <a:xfrm>
                <a:off x="1340768" y="4283968"/>
                <a:ext cx="1800200" cy="2304256"/>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88" name="右矢印 87"/>
            <p:cNvSpPr/>
            <p:nvPr/>
          </p:nvSpPr>
          <p:spPr>
            <a:xfrm rot="10800000">
              <a:off x="2793628" y="4427984"/>
              <a:ext cx="792088" cy="601464"/>
            </a:xfrm>
            <a:prstGeom prst="rightArrow">
              <a:avLst>
                <a:gd name="adj1" fmla="val 62973"/>
                <a:gd name="adj2" fmla="val 24770"/>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0" name="右矢印 89"/>
            <p:cNvSpPr/>
            <p:nvPr/>
          </p:nvSpPr>
          <p:spPr>
            <a:xfrm rot="10800000">
              <a:off x="4869160" y="4427984"/>
              <a:ext cx="792088" cy="601464"/>
            </a:xfrm>
            <a:prstGeom prst="rightArrow">
              <a:avLst>
                <a:gd name="adj1" fmla="val 62973"/>
                <a:gd name="adj2" fmla="val 24770"/>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1" name="正方形/長方形 90"/>
            <p:cNvSpPr/>
            <p:nvPr/>
          </p:nvSpPr>
          <p:spPr>
            <a:xfrm>
              <a:off x="4941168" y="4563492"/>
              <a:ext cx="720080" cy="3219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000" dirty="0" smtClean="0">
                  <a:latin typeface="HG創英角ｺﾞｼｯｸUB" pitchFamily="49" charset="-128"/>
                  <a:ea typeface="HG創英角ｺﾞｼｯｸUB" pitchFamily="49" charset="-128"/>
                </a:rPr>
                <a:t>認証許可</a:t>
              </a:r>
              <a:endParaRPr kumimoji="1" lang="ja-JP" altLang="en-US" sz="1000" dirty="0">
                <a:latin typeface="HG創英角ｺﾞｼｯｸUB" pitchFamily="49" charset="-128"/>
                <a:ea typeface="HG創英角ｺﾞｼｯｸUB" pitchFamily="49" charset="-128"/>
              </a:endParaRPr>
            </a:p>
          </p:txBody>
        </p:sp>
        <p:sp>
          <p:nvSpPr>
            <p:cNvPr id="92" name="正方形/長方形 91"/>
            <p:cNvSpPr/>
            <p:nvPr/>
          </p:nvSpPr>
          <p:spPr>
            <a:xfrm>
              <a:off x="2780928" y="4572000"/>
              <a:ext cx="864096" cy="3219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dirty="0" smtClean="0">
                  <a:latin typeface="HG創英角ｺﾞｼｯｸUB" pitchFamily="49" charset="-128"/>
                  <a:ea typeface="HG創英角ｺﾞｼｯｸUB" pitchFamily="49" charset="-128"/>
                </a:rPr>
                <a:t>ご提供</a:t>
              </a:r>
              <a:endParaRPr kumimoji="1" lang="ja-JP" altLang="en-US" sz="1000" dirty="0">
                <a:latin typeface="HG創英角ｺﾞｼｯｸUB" pitchFamily="49" charset="-128"/>
                <a:ea typeface="HG創英角ｺﾞｼｯｸUB" pitchFamily="49" charset="-128"/>
              </a:endParaRPr>
            </a:p>
          </p:txBody>
        </p:sp>
        <p:sp>
          <p:nvSpPr>
            <p:cNvPr id="94" name="正方形/長方形 93"/>
            <p:cNvSpPr/>
            <p:nvPr/>
          </p:nvSpPr>
          <p:spPr>
            <a:xfrm>
              <a:off x="4212580" y="5588620"/>
              <a:ext cx="1152128" cy="3600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b="1" dirty="0" smtClean="0">
                  <a:solidFill>
                    <a:schemeClr val="tx1">
                      <a:lumMod val="65000"/>
                      <a:lumOff val="35000"/>
                    </a:schemeClr>
                  </a:solidFill>
                  <a:latin typeface="HG創英角ｺﾞｼｯｸUB" pitchFamily="49" charset="-128"/>
                  <a:ea typeface="HG創英角ｺﾞｼｯｸUB" pitchFamily="49" charset="-128"/>
                </a:rPr>
                <a:t>WeChat</a:t>
              </a:r>
              <a:r>
                <a:rPr kumimoji="1" lang="ja-JP" altLang="en-US" sz="1200" b="1" dirty="0" smtClean="0">
                  <a:solidFill>
                    <a:schemeClr val="tx1">
                      <a:lumMod val="65000"/>
                      <a:lumOff val="35000"/>
                    </a:schemeClr>
                  </a:solidFill>
                  <a:latin typeface="HG創英角ｺﾞｼｯｸUB" pitchFamily="49" charset="-128"/>
                  <a:ea typeface="HG創英角ｺﾞｼｯｸUB" pitchFamily="49" charset="-128"/>
                </a:rPr>
                <a:t>利用者</a:t>
              </a:r>
              <a:endParaRPr kumimoji="1" lang="ja-JP" altLang="en-US" sz="1200" b="1" dirty="0">
                <a:solidFill>
                  <a:schemeClr val="tx1">
                    <a:lumMod val="65000"/>
                    <a:lumOff val="35000"/>
                  </a:schemeClr>
                </a:solidFill>
                <a:latin typeface="HG創英角ｺﾞｼｯｸUB" pitchFamily="49" charset="-128"/>
                <a:ea typeface="HG創英角ｺﾞｼｯｸUB" pitchFamily="49" charset="-128"/>
              </a:endParaRPr>
            </a:p>
          </p:txBody>
        </p:sp>
        <p:pic>
          <p:nvPicPr>
            <p:cNvPr id="93" name="Picture 5"/>
            <p:cNvPicPr>
              <a:picLocks noChangeAspect="1" noChangeArrowheads="1"/>
            </p:cNvPicPr>
            <p:nvPr/>
          </p:nvPicPr>
          <p:blipFill>
            <a:blip r:embed="rId13" cstate="print"/>
            <a:srcRect/>
            <a:stretch>
              <a:fillRect/>
            </a:stretch>
          </p:blipFill>
          <p:spPr bwMode="auto">
            <a:xfrm>
              <a:off x="3785096" y="5516612"/>
              <a:ext cx="533400" cy="485775"/>
            </a:xfrm>
            <a:prstGeom prst="rect">
              <a:avLst/>
            </a:prstGeom>
            <a:noFill/>
            <a:ln w="9525">
              <a:noFill/>
              <a:miter lim="800000"/>
              <a:headEnd/>
              <a:tailEnd/>
            </a:ln>
          </p:spPr>
        </p:pic>
        <p:sp>
          <p:nvSpPr>
            <p:cNvPr id="97" name="右矢印 96"/>
            <p:cNvSpPr/>
            <p:nvPr/>
          </p:nvSpPr>
          <p:spPr>
            <a:xfrm rot="10800000">
              <a:off x="2793624" y="5436096"/>
              <a:ext cx="936105" cy="576064"/>
            </a:xfrm>
            <a:prstGeom prst="rightArrow">
              <a:avLst>
                <a:gd name="adj1" fmla="val 62973"/>
                <a:gd name="adj2" fmla="val 24770"/>
              </a:avLst>
            </a:prstGeom>
            <a:solidFill>
              <a:schemeClr val="accent2">
                <a:lumMod val="40000"/>
                <a:lumOff val="60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b="1">
                <a:ln w="18000">
                  <a:solidFill>
                    <a:schemeClr val="accent2">
                      <a:satMod val="140000"/>
                    </a:schemeClr>
                  </a:solidFill>
                  <a:prstDash val="solid"/>
                  <a:miter lim="800000"/>
                </a:ln>
                <a:noFill/>
                <a:effectLst>
                  <a:outerShdw blurRad="25500" dist="23000" dir="7020000" algn="tl">
                    <a:srgbClr val="000000">
                      <a:alpha val="50000"/>
                    </a:srgbClr>
                  </a:outerShdw>
                </a:effectLst>
              </a:endParaRPr>
            </a:p>
          </p:txBody>
        </p:sp>
        <p:sp>
          <p:nvSpPr>
            <p:cNvPr id="96" name="正方形/長方形 95"/>
            <p:cNvSpPr/>
            <p:nvPr/>
          </p:nvSpPr>
          <p:spPr>
            <a:xfrm>
              <a:off x="2924944" y="5508104"/>
              <a:ext cx="720080" cy="3939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50" dirty="0" smtClean="0">
                  <a:solidFill>
                    <a:srgbClr val="FF0000"/>
                  </a:solidFill>
                  <a:latin typeface="HG創英角ｺﾞｼｯｸUB" pitchFamily="49" charset="-128"/>
                  <a:ea typeface="HG創英角ｺﾞｼｯｸUB" pitchFamily="49" charset="-128"/>
                </a:rPr>
                <a:t>閲覧</a:t>
              </a:r>
              <a:endParaRPr kumimoji="1" lang="ja-JP" altLang="en-US" sz="1000" dirty="0">
                <a:solidFill>
                  <a:srgbClr val="FF0000"/>
                </a:solidFill>
                <a:latin typeface="HG創英角ｺﾞｼｯｸUB" pitchFamily="49" charset="-128"/>
                <a:ea typeface="HG創英角ｺﾞｼｯｸUB" pitchFamily="49" charset="-128"/>
              </a:endParaRPr>
            </a:p>
          </p:txBody>
        </p:sp>
        <p:pic>
          <p:nvPicPr>
            <p:cNvPr id="99" name="Picture 6" descr="C:\Users\Glinux\Desktop\Merchant Support\wechat logo2.jpg"/>
            <p:cNvPicPr>
              <a:picLocks noChangeAspect="1" noChangeArrowheads="1"/>
            </p:cNvPicPr>
            <p:nvPr/>
          </p:nvPicPr>
          <p:blipFill>
            <a:blip r:embed="rId14" cstate="print"/>
            <a:srcRect l="17115" t="10011" r="17114" b="10011"/>
            <a:stretch>
              <a:fillRect/>
            </a:stretch>
          </p:blipFill>
          <p:spPr bwMode="auto">
            <a:xfrm>
              <a:off x="5733256" y="3131840"/>
              <a:ext cx="1033512" cy="997873"/>
            </a:xfrm>
            <a:prstGeom prst="rect">
              <a:avLst/>
            </a:prstGeom>
            <a:noFill/>
          </p:spPr>
        </p:pic>
      </p:grpSp>
      <p:sp>
        <p:nvSpPr>
          <p:cNvPr id="101" name="正方形/長方形 100"/>
          <p:cNvSpPr/>
          <p:nvPr/>
        </p:nvSpPr>
        <p:spPr>
          <a:xfrm>
            <a:off x="1412776" y="2483768"/>
            <a:ext cx="5184576" cy="720080"/>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2" name="テキスト ボックス 101"/>
          <p:cNvSpPr txBox="1"/>
          <p:nvPr/>
        </p:nvSpPr>
        <p:spPr>
          <a:xfrm>
            <a:off x="1412776" y="2483768"/>
            <a:ext cx="3600400" cy="630942"/>
          </a:xfrm>
          <a:prstGeom prst="rect">
            <a:avLst/>
          </a:prstGeom>
          <a:noFill/>
        </p:spPr>
        <p:txBody>
          <a:bodyPr wrap="square" rtlCol="0">
            <a:spAutoFit/>
          </a:bodyPr>
          <a:lstStyle/>
          <a:p>
            <a:pPr algn="ctr"/>
            <a:r>
              <a:rPr lang="en-US" altLang="ja-JP" sz="1100" dirty="0" smtClean="0"/>
              <a:t>WeChat</a:t>
            </a:r>
            <a:r>
              <a:rPr lang="ja-JP" altLang="en-US" sz="1100" dirty="0" smtClean="0"/>
              <a:t>広告　公式アカウントプロモーションサービス</a:t>
            </a:r>
          </a:p>
          <a:p>
            <a:pPr algn="ctr"/>
            <a:r>
              <a:rPr lang="ja-JP" altLang="en-US" sz="2400" dirty="0" smtClean="0">
                <a:latin typeface="HGP創英角ｺﾞｼｯｸUB" pitchFamily="50" charset="-128"/>
                <a:ea typeface="HGP創英角ｺﾞｼｯｸUB" pitchFamily="50" charset="-128"/>
              </a:rPr>
              <a:t>サービスの仕組み</a:t>
            </a:r>
          </a:p>
        </p:txBody>
      </p:sp>
      <p:sp>
        <p:nvSpPr>
          <p:cNvPr id="103" name="フリーフォーム 102"/>
          <p:cNvSpPr/>
          <p:nvPr/>
        </p:nvSpPr>
        <p:spPr>
          <a:xfrm>
            <a:off x="5179614" y="2497320"/>
            <a:ext cx="1433383" cy="605482"/>
          </a:xfrm>
          <a:custGeom>
            <a:avLst/>
            <a:gdLst>
              <a:gd name="connsiteX0" fmla="*/ 0 w 1433383"/>
              <a:gd name="connsiteY0" fmla="*/ 0 h 605482"/>
              <a:gd name="connsiteX1" fmla="*/ 778475 w 1433383"/>
              <a:gd name="connsiteY1" fmla="*/ 234779 h 605482"/>
              <a:gd name="connsiteX2" fmla="*/ 1433383 w 1433383"/>
              <a:gd name="connsiteY2" fmla="*/ 605482 h 605482"/>
            </a:gdLst>
            <a:ahLst/>
            <a:cxnLst>
              <a:cxn ang="0">
                <a:pos x="connsiteX0" y="connsiteY0"/>
              </a:cxn>
              <a:cxn ang="0">
                <a:pos x="connsiteX1" y="connsiteY1"/>
              </a:cxn>
              <a:cxn ang="0">
                <a:pos x="connsiteX2" y="connsiteY2"/>
              </a:cxn>
            </a:cxnLst>
            <a:rect l="l" t="t" r="r" b="b"/>
            <a:pathLst>
              <a:path w="1433383" h="605482">
                <a:moveTo>
                  <a:pt x="0" y="0"/>
                </a:moveTo>
                <a:cubicBezTo>
                  <a:pt x="269789" y="66932"/>
                  <a:pt x="539578" y="133865"/>
                  <a:pt x="778475" y="234779"/>
                </a:cubicBezTo>
                <a:cubicBezTo>
                  <a:pt x="1017372" y="335693"/>
                  <a:pt x="1225377" y="470587"/>
                  <a:pt x="1433383" y="605482"/>
                </a:cubicBezTo>
              </a:path>
            </a:pathLst>
          </a:cu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04" name="フリーフォーム 103"/>
          <p:cNvSpPr/>
          <p:nvPr/>
        </p:nvSpPr>
        <p:spPr>
          <a:xfrm>
            <a:off x="5685962" y="2483768"/>
            <a:ext cx="930876" cy="387179"/>
          </a:xfrm>
          <a:custGeom>
            <a:avLst/>
            <a:gdLst>
              <a:gd name="connsiteX0" fmla="*/ 0 w 930876"/>
              <a:gd name="connsiteY0" fmla="*/ 0 h 387179"/>
              <a:gd name="connsiteX1" fmla="*/ 494270 w 930876"/>
              <a:gd name="connsiteY1" fmla="*/ 111211 h 387179"/>
              <a:gd name="connsiteX2" fmla="*/ 864973 w 930876"/>
              <a:gd name="connsiteY2" fmla="*/ 345990 h 387179"/>
              <a:gd name="connsiteX3" fmla="*/ 889686 w 930876"/>
              <a:gd name="connsiteY3" fmla="*/ 358346 h 387179"/>
            </a:gdLst>
            <a:ahLst/>
            <a:cxnLst>
              <a:cxn ang="0">
                <a:pos x="connsiteX0" y="connsiteY0"/>
              </a:cxn>
              <a:cxn ang="0">
                <a:pos x="connsiteX1" y="connsiteY1"/>
              </a:cxn>
              <a:cxn ang="0">
                <a:pos x="connsiteX2" y="connsiteY2"/>
              </a:cxn>
              <a:cxn ang="0">
                <a:pos x="connsiteX3" y="connsiteY3"/>
              </a:cxn>
            </a:cxnLst>
            <a:rect l="l" t="t" r="r" b="b"/>
            <a:pathLst>
              <a:path w="930876" h="387179">
                <a:moveTo>
                  <a:pt x="0" y="0"/>
                </a:moveTo>
                <a:cubicBezTo>
                  <a:pt x="175054" y="26773"/>
                  <a:pt x="350108" y="53546"/>
                  <a:pt x="494270" y="111211"/>
                </a:cubicBezTo>
                <a:cubicBezTo>
                  <a:pt x="638432" y="168876"/>
                  <a:pt x="799070" y="304801"/>
                  <a:pt x="864973" y="345990"/>
                </a:cubicBezTo>
                <a:cubicBezTo>
                  <a:pt x="930876" y="387179"/>
                  <a:pt x="910281" y="372762"/>
                  <a:pt x="889686" y="358346"/>
                </a:cubicBezTo>
              </a:path>
            </a:pathLst>
          </a:cu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05" name="テキスト ボックス 104"/>
          <p:cNvSpPr txBox="1"/>
          <p:nvPr/>
        </p:nvSpPr>
        <p:spPr>
          <a:xfrm>
            <a:off x="1340769" y="3779912"/>
            <a:ext cx="5400599" cy="707886"/>
          </a:xfrm>
          <a:prstGeom prst="rect">
            <a:avLst/>
          </a:prstGeom>
          <a:noFill/>
        </p:spPr>
        <p:txBody>
          <a:bodyPr wrap="square" rtlCol="0">
            <a:spAutoFit/>
          </a:bodyPr>
          <a:lstStyle/>
          <a:p>
            <a:r>
              <a:rPr kumimoji="1" lang="ja-JP" altLang="en-US" sz="1000" dirty="0" smtClean="0"/>
              <a:t>中国からのインバウンド客を取り込むためには自社の認知は不可欠！</a:t>
            </a:r>
            <a:endParaRPr kumimoji="1" lang="en-US" altLang="ja-JP" sz="1000" dirty="0" smtClean="0"/>
          </a:p>
          <a:p>
            <a:r>
              <a:rPr kumimoji="1" lang="ja-JP" altLang="en-US" sz="1000" dirty="0" smtClean="0"/>
              <a:t>自社アカウントを作ることで自社のファンに向けた直接的な告知が可能となっております。</a:t>
            </a:r>
            <a:endParaRPr kumimoji="1" lang="en-US" altLang="ja-JP" sz="1000" dirty="0" smtClean="0"/>
          </a:p>
          <a:p>
            <a:r>
              <a:rPr lang="en-US" altLang="ja-JP" sz="1000" dirty="0" smtClean="0"/>
              <a:t>SNS</a:t>
            </a:r>
            <a:r>
              <a:rPr lang="ja-JP" altLang="en-US" sz="1000" dirty="0" smtClean="0"/>
              <a:t>サイトの利点の拡散力を活かすことで集客を増やすことができ、</a:t>
            </a:r>
            <a:endParaRPr lang="en-US" altLang="ja-JP" sz="1000" dirty="0" smtClean="0"/>
          </a:p>
          <a:p>
            <a:r>
              <a:rPr lang="ja-JP" altLang="en-US" sz="1000" dirty="0" smtClean="0"/>
              <a:t>さまざまな情報をユーザーへ発信できます。</a:t>
            </a:r>
            <a:endParaRPr kumimoji="1" lang="ja-JP" altLang="en-US" sz="1000" dirty="0"/>
          </a:p>
        </p:txBody>
      </p:sp>
      <p:sp>
        <p:nvSpPr>
          <p:cNvPr id="106" name="正方形/長方形 105"/>
          <p:cNvSpPr/>
          <p:nvPr/>
        </p:nvSpPr>
        <p:spPr>
          <a:xfrm>
            <a:off x="1209452" y="3347864"/>
            <a:ext cx="5616624" cy="36004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smtClean="0">
                <a:solidFill>
                  <a:schemeClr val="tx1"/>
                </a:solidFill>
                <a:latin typeface="HGP創英角ｺﾞｼｯｸUB" pitchFamily="50" charset="-128"/>
                <a:ea typeface="HGP創英角ｺﾞｼｯｸUB" pitchFamily="50" charset="-128"/>
              </a:rPr>
              <a:t>中国で急成長中の</a:t>
            </a:r>
            <a:r>
              <a:rPr lang="en-US" altLang="ja-JP" sz="1400" dirty="0" smtClean="0">
                <a:solidFill>
                  <a:schemeClr val="tx1"/>
                </a:solidFill>
                <a:latin typeface="HGP創英角ｺﾞｼｯｸUB" pitchFamily="50" charset="-128"/>
                <a:ea typeface="HGP創英角ｺﾞｼｯｸUB" pitchFamily="50" charset="-128"/>
              </a:rPr>
              <a:t>SNS</a:t>
            </a:r>
            <a:r>
              <a:rPr lang="ja-JP" altLang="en-US" sz="1400" dirty="0" smtClean="0">
                <a:solidFill>
                  <a:schemeClr val="tx1"/>
                </a:solidFill>
                <a:latin typeface="HGP創英角ｺﾞｼｯｸUB" pitchFamily="50" charset="-128"/>
                <a:ea typeface="HGP創英角ｺﾞｼｯｸUB" pitchFamily="50" charset="-128"/>
              </a:rPr>
              <a:t>プラットフォームへの掲載で最大限の広告力を！</a:t>
            </a:r>
            <a:endParaRPr kumimoji="1" lang="ja-JP" altLang="en-US" sz="1400" dirty="0">
              <a:solidFill>
                <a:schemeClr val="tx1"/>
              </a:solidFill>
              <a:latin typeface="HGP創英角ｺﾞｼｯｸUB" pitchFamily="50" charset="-128"/>
              <a:ea typeface="HGP創英角ｺﾞｼｯｸUB" pitchFamily="50" charset="-128"/>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2403648" y="251520"/>
            <a:ext cx="2232248"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smtClean="0">
                <a:solidFill>
                  <a:srgbClr val="FF0000"/>
                </a:solidFill>
              </a:rPr>
              <a:t>サービス画面</a:t>
            </a:r>
            <a:endParaRPr kumimoji="1" lang="ja-JP" altLang="en-US" dirty="0">
              <a:solidFill>
                <a:srgbClr val="FF0000"/>
              </a:solidFill>
            </a:endParaRPr>
          </a:p>
        </p:txBody>
      </p:sp>
      <p:sp>
        <p:nvSpPr>
          <p:cNvPr id="15" name="テキスト ボックス 14"/>
          <p:cNvSpPr txBox="1"/>
          <p:nvPr/>
        </p:nvSpPr>
        <p:spPr>
          <a:xfrm>
            <a:off x="548680" y="1691680"/>
            <a:ext cx="3783408" cy="400110"/>
          </a:xfrm>
          <a:prstGeom prst="rect">
            <a:avLst/>
          </a:prstGeom>
          <a:noFill/>
        </p:spPr>
        <p:txBody>
          <a:bodyPr wrap="none" rtlCol="0">
            <a:spAutoFit/>
          </a:bodyPr>
          <a:lstStyle/>
          <a:p>
            <a:r>
              <a:rPr kumimoji="1" lang="ja-JP" altLang="en-US" sz="2000" dirty="0" smtClean="0">
                <a:latin typeface="HGP創英角ｺﾞｼｯｸUB" pitchFamily="50" charset="-128"/>
                <a:ea typeface="HGP創英角ｺﾞｼｯｸUB" pitchFamily="50" charset="-128"/>
              </a:rPr>
              <a:t>≪</a:t>
            </a:r>
            <a:r>
              <a:rPr kumimoji="1" lang="en-US" altLang="ja-JP" sz="2000" dirty="0" smtClean="0">
                <a:latin typeface="HGP創英角ｺﾞｼｯｸUB" pitchFamily="50" charset="-128"/>
                <a:ea typeface="HGP創英角ｺﾞｼｯｸUB" pitchFamily="50" charset="-128"/>
              </a:rPr>
              <a:t>Merchant Support</a:t>
            </a:r>
            <a:r>
              <a:rPr kumimoji="1" lang="ja-JP" altLang="en-US" sz="2000" dirty="0" smtClean="0">
                <a:latin typeface="HGP創英角ｺﾞｼｯｸUB" pitchFamily="50" charset="-128"/>
                <a:ea typeface="HGP創英角ｺﾞｼｯｸUB" pitchFamily="50" charset="-128"/>
              </a:rPr>
              <a:t>のサービス</a:t>
            </a:r>
            <a:r>
              <a:rPr lang="ja-JP" altLang="en-US" sz="2000" dirty="0" smtClean="0">
                <a:latin typeface="HGP創英角ｺﾞｼｯｸUB" pitchFamily="50" charset="-128"/>
                <a:ea typeface="HGP創英角ｺﾞｼｯｸUB" pitchFamily="50" charset="-128"/>
              </a:rPr>
              <a:t>≫</a:t>
            </a:r>
            <a:endParaRPr kumimoji="1" lang="ja-JP" altLang="en-US" sz="2000" dirty="0">
              <a:latin typeface="HGP創英角ｺﾞｼｯｸUB" pitchFamily="50" charset="-128"/>
              <a:ea typeface="HGP創英角ｺﾞｼｯｸUB" pitchFamily="50" charset="-128"/>
            </a:endParaRPr>
          </a:p>
        </p:txBody>
      </p:sp>
      <p:sp>
        <p:nvSpPr>
          <p:cNvPr id="16" name="正方形/長方形 15"/>
          <p:cNvSpPr/>
          <p:nvPr/>
        </p:nvSpPr>
        <p:spPr>
          <a:xfrm>
            <a:off x="44624" y="5076056"/>
            <a:ext cx="1152128" cy="36004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900" dirty="0" smtClean="0">
                <a:solidFill>
                  <a:schemeClr val="tx1"/>
                </a:solidFill>
                <a:latin typeface="+mn-ea"/>
              </a:rPr>
              <a:t>WeChat</a:t>
            </a:r>
            <a:r>
              <a:rPr kumimoji="1" lang="ja-JP" altLang="en-US" sz="900" dirty="0" smtClean="0">
                <a:solidFill>
                  <a:schemeClr val="tx1"/>
                </a:solidFill>
                <a:latin typeface="+mn-ea"/>
              </a:rPr>
              <a:t>決済</a:t>
            </a:r>
            <a:endParaRPr kumimoji="1" lang="ja-JP" altLang="en-US" sz="900" dirty="0">
              <a:solidFill>
                <a:schemeClr val="tx1"/>
              </a:solidFill>
              <a:latin typeface="+mn-ea"/>
            </a:endParaRPr>
          </a:p>
        </p:txBody>
      </p:sp>
      <p:sp>
        <p:nvSpPr>
          <p:cNvPr id="17" name="正方形/長方形 16"/>
          <p:cNvSpPr/>
          <p:nvPr/>
        </p:nvSpPr>
        <p:spPr>
          <a:xfrm>
            <a:off x="44624" y="6300316"/>
            <a:ext cx="1152128" cy="72008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800" dirty="0" smtClean="0">
                <a:solidFill>
                  <a:schemeClr val="tx1"/>
                </a:solidFill>
                <a:latin typeface="+mn-ea"/>
              </a:rPr>
              <a:t>WeChat</a:t>
            </a:r>
            <a:r>
              <a:rPr kumimoji="1" lang="ja-JP" altLang="en-US" sz="800" dirty="0" smtClean="0">
                <a:solidFill>
                  <a:schemeClr val="tx1"/>
                </a:solidFill>
                <a:latin typeface="+mn-ea"/>
              </a:rPr>
              <a:t>広告</a:t>
            </a:r>
            <a:endParaRPr kumimoji="1" lang="en-US" altLang="ja-JP" sz="800" dirty="0" smtClean="0">
              <a:solidFill>
                <a:schemeClr val="tx1"/>
              </a:solidFill>
              <a:latin typeface="+mn-ea"/>
            </a:endParaRPr>
          </a:p>
          <a:p>
            <a:r>
              <a:rPr kumimoji="1" lang="ja-JP" altLang="en-US" sz="800" dirty="0" smtClean="0">
                <a:solidFill>
                  <a:schemeClr val="tx1"/>
                </a:solidFill>
                <a:latin typeface="+mn-ea"/>
              </a:rPr>
              <a:t>        プロモーション</a:t>
            </a:r>
            <a:endParaRPr kumimoji="1" lang="en-US" altLang="ja-JP" sz="800" dirty="0" smtClean="0">
              <a:solidFill>
                <a:schemeClr val="tx1"/>
              </a:solidFill>
              <a:latin typeface="+mn-ea"/>
            </a:endParaRPr>
          </a:p>
          <a:p>
            <a:r>
              <a:rPr lang="en-US" altLang="ja-JP" sz="800" dirty="0" smtClean="0">
                <a:solidFill>
                  <a:schemeClr val="tx1"/>
                </a:solidFill>
                <a:latin typeface="+mn-ea"/>
              </a:rPr>
              <a:t>(</a:t>
            </a:r>
            <a:r>
              <a:rPr lang="ja-JP" altLang="en-US" sz="700" dirty="0" smtClean="0">
                <a:solidFill>
                  <a:schemeClr val="tx1"/>
                </a:solidFill>
                <a:latin typeface="+mn-ea"/>
              </a:rPr>
              <a:t>公式アカウント作成</a:t>
            </a:r>
            <a:r>
              <a:rPr lang="en-US" altLang="ja-JP" sz="800" dirty="0" smtClean="0">
                <a:solidFill>
                  <a:schemeClr val="tx1"/>
                </a:solidFill>
                <a:latin typeface="+mn-ea"/>
              </a:rPr>
              <a:t>)</a:t>
            </a:r>
            <a:endParaRPr kumimoji="1" lang="ja-JP" altLang="en-US" sz="800" dirty="0">
              <a:solidFill>
                <a:schemeClr val="tx1"/>
              </a:solidFill>
              <a:latin typeface="+mn-ea"/>
            </a:endParaRPr>
          </a:p>
        </p:txBody>
      </p:sp>
      <p:sp>
        <p:nvSpPr>
          <p:cNvPr id="18" name="正方形/長方形 17"/>
          <p:cNvSpPr/>
          <p:nvPr/>
        </p:nvSpPr>
        <p:spPr>
          <a:xfrm>
            <a:off x="44624" y="2123728"/>
            <a:ext cx="1152128" cy="50405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900" dirty="0" smtClean="0">
                <a:solidFill>
                  <a:schemeClr val="tx1"/>
                </a:solidFill>
                <a:latin typeface="+mn-ea"/>
              </a:rPr>
              <a:t>クレジットカード</a:t>
            </a:r>
            <a:r>
              <a:rPr lang="ja-JP" altLang="en-US" sz="900" dirty="0" smtClean="0">
                <a:solidFill>
                  <a:schemeClr val="tx1"/>
                </a:solidFill>
                <a:latin typeface="+mn-ea"/>
              </a:rPr>
              <a:t>決済</a:t>
            </a:r>
            <a:endParaRPr kumimoji="1" lang="en-US" altLang="ja-JP" sz="900" dirty="0" smtClean="0">
              <a:solidFill>
                <a:schemeClr val="tx1"/>
              </a:solidFill>
              <a:latin typeface="+mn-ea"/>
            </a:endParaRPr>
          </a:p>
          <a:p>
            <a:r>
              <a:rPr lang="ja-JP" altLang="en-US" sz="900" dirty="0" smtClean="0">
                <a:solidFill>
                  <a:schemeClr val="tx1"/>
                </a:solidFill>
                <a:latin typeface="+mn-ea"/>
              </a:rPr>
              <a:t>（早期）</a:t>
            </a:r>
            <a:r>
              <a:rPr kumimoji="1" lang="ja-JP" altLang="en-US" sz="900" dirty="0" smtClean="0">
                <a:solidFill>
                  <a:schemeClr val="tx1"/>
                </a:solidFill>
                <a:latin typeface="+mn-ea"/>
              </a:rPr>
              <a:t>＜店舗＞</a:t>
            </a:r>
            <a:endParaRPr kumimoji="1" lang="ja-JP" altLang="en-US" sz="900" dirty="0">
              <a:solidFill>
                <a:schemeClr val="tx1"/>
              </a:solidFill>
              <a:latin typeface="+mn-ea"/>
            </a:endParaRPr>
          </a:p>
        </p:txBody>
      </p:sp>
      <p:sp>
        <p:nvSpPr>
          <p:cNvPr id="19" name="正方形/長方形 18"/>
          <p:cNvSpPr/>
          <p:nvPr/>
        </p:nvSpPr>
        <p:spPr>
          <a:xfrm>
            <a:off x="44624" y="3563888"/>
            <a:ext cx="1152128" cy="57606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900" dirty="0" smtClean="0">
                <a:solidFill>
                  <a:schemeClr val="tx1"/>
                </a:solidFill>
                <a:latin typeface="+mn-ea"/>
              </a:rPr>
              <a:t>クレジットカード</a:t>
            </a:r>
            <a:r>
              <a:rPr lang="ja-JP" altLang="en-US" sz="900" dirty="0" smtClean="0">
                <a:solidFill>
                  <a:schemeClr val="tx1"/>
                </a:solidFill>
                <a:latin typeface="+mn-ea"/>
              </a:rPr>
              <a:t>決済</a:t>
            </a:r>
            <a:endParaRPr kumimoji="1" lang="en-US" altLang="ja-JP" sz="900" dirty="0" smtClean="0">
              <a:solidFill>
                <a:schemeClr val="tx1"/>
              </a:solidFill>
              <a:latin typeface="+mn-ea"/>
            </a:endParaRPr>
          </a:p>
          <a:p>
            <a:r>
              <a:rPr lang="ja-JP" altLang="en-US" sz="900" dirty="0" smtClean="0">
                <a:solidFill>
                  <a:schemeClr val="tx1"/>
                </a:solidFill>
                <a:latin typeface="+mn-ea"/>
              </a:rPr>
              <a:t>（早期）</a:t>
            </a:r>
            <a:r>
              <a:rPr kumimoji="1" lang="ja-JP" altLang="en-US" sz="900" dirty="0" smtClean="0">
                <a:solidFill>
                  <a:schemeClr val="tx1"/>
                </a:solidFill>
                <a:latin typeface="+mn-ea"/>
              </a:rPr>
              <a:t>＜</a:t>
            </a:r>
            <a:r>
              <a:rPr lang="en-US" altLang="ja-JP" sz="900" dirty="0" smtClean="0">
                <a:solidFill>
                  <a:schemeClr val="tx1"/>
                </a:solidFill>
                <a:latin typeface="+mn-ea"/>
              </a:rPr>
              <a:t>WEB</a:t>
            </a:r>
            <a:r>
              <a:rPr kumimoji="1" lang="ja-JP" altLang="en-US" sz="900" dirty="0" smtClean="0">
                <a:solidFill>
                  <a:schemeClr val="tx1"/>
                </a:solidFill>
                <a:latin typeface="+mn-ea"/>
              </a:rPr>
              <a:t>＞</a:t>
            </a:r>
            <a:endParaRPr kumimoji="1" lang="ja-JP" altLang="en-US" sz="900" dirty="0">
              <a:solidFill>
                <a:schemeClr val="tx1"/>
              </a:solidFill>
              <a:latin typeface="+mn-ea"/>
            </a:endParaRPr>
          </a:p>
        </p:txBody>
      </p:sp>
      <p:cxnSp>
        <p:nvCxnSpPr>
          <p:cNvPr id="24" name="直線コネクタ 23"/>
          <p:cNvCxnSpPr/>
          <p:nvPr/>
        </p:nvCxnSpPr>
        <p:spPr>
          <a:xfrm>
            <a:off x="260648" y="2123728"/>
            <a:ext cx="626469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線コネクタ 24"/>
          <p:cNvCxnSpPr/>
          <p:nvPr/>
        </p:nvCxnSpPr>
        <p:spPr>
          <a:xfrm>
            <a:off x="1196752" y="2195736"/>
            <a:ext cx="0" cy="640871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26" name="図表 25"/>
          <p:cNvGraphicFramePr/>
          <p:nvPr/>
        </p:nvGraphicFramePr>
        <p:xfrm>
          <a:off x="72008" y="1043608"/>
          <a:ext cx="6669360" cy="4320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2" name="グループ化 21"/>
          <p:cNvGrpSpPr/>
          <p:nvPr/>
        </p:nvGrpSpPr>
        <p:grpSpPr>
          <a:xfrm>
            <a:off x="2564904" y="251520"/>
            <a:ext cx="4711143" cy="677108"/>
            <a:chOff x="2564904" y="251520"/>
            <a:chExt cx="4711143" cy="677108"/>
          </a:xfrm>
        </p:grpSpPr>
        <p:sp>
          <p:nvSpPr>
            <p:cNvPr id="27" name="正方形/長方形 26"/>
            <p:cNvSpPr/>
            <p:nvPr/>
          </p:nvSpPr>
          <p:spPr>
            <a:xfrm>
              <a:off x="2564904" y="323528"/>
              <a:ext cx="792088" cy="28803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smtClean="0">
                  <a:solidFill>
                    <a:schemeClr val="tx1"/>
                  </a:solidFill>
                </a:rPr>
                <a:t>VISA</a:t>
              </a:r>
              <a:endParaRPr kumimoji="1" lang="ja-JP" altLang="en-US" sz="1600" dirty="0">
                <a:solidFill>
                  <a:schemeClr val="tx1"/>
                </a:solidFill>
              </a:endParaRPr>
            </a:p>
          </p:txBody>
        </p:sp>
        <p:sp>
          <p:nvSpPr>
            <p:cNvPr id="28" name="テキスト ボックス 27"/>
            <p:cNvSpPr txBox="1"/>
            <p:nvPr/>
          </p:nvSpPr>
          <p:spPr>
            <a:xfrm>
              <a:off x="5013176" y="251520"/>
              <a:ext cx="1844824" cy="677108"/>
            </a:xfrm>
            <a:prstGeom prst="rect">
              <a:avLst/>
            </a:prstGeom>
            <a:noFill/>
          </p:spPr>
          <p:txBody>
            <a:bodyPr wrap="square" rtlCol="0">
              <a:spAutoFit/>
            </a:bodyPr>
            <a:lstStyle/>
            <a:p>
              <a:r>
                <a:rPr kumimoji="1" lang="en-US" altLang="ja-JP" sz="1400" b="1" dirty="0" smtClean="0"/>
                <a:t>TEL </a:t>
              </a:r>
              <a:r>
                <a:rPr kumimoji="1" lang="ja-JP" altLang="en-US" sz="1400" b="1" dirty="0" smtClean="0"/>
                <a:t>　　</a:t>
              </a:r>
              <a:r>
                <a:rPr kumimoji="1" lang="en-US" altLang="ja-JP" sz="1400" b="1" dirty="0" smtClean="0"/>
                <a:t>03-6279-0521</a:t>
              </a:r>
            </a:p>
            <a:p>
              <a:r>
                <a:rPr lang="ja-JP" altLang="en-US" sz="1100" dirty="0" smtClean="0"/>
                <a:t>営業時間</a:t>
              </a:r>
              <a:r>
                <a:rPr lang="ja-JP" altLang="en-US" sz="1200" dirty="0" smtClean="0"/>
                <a:t>　</a:t>
              </a:r>
              <a:r>
                <a:rPr lang="ja-JP" altLang="en-US" sz="1100" dirty="0" smtClean="0"/>
                <a:t>平日</a:t>
              </a:r>
              <a:r>
                <a:rPr lang="en-US" altLang="ja-JP" sz="1200" dirty="0" smtClean="0"/>
                <a:t>9:00-17:00</a:t>
              </a:r>
            </a:p>
            <a:p>
              <a:endParaRPr kumimoji="1" lang="en-US" altLang="ja-JP" sz="1200" dirty="0" smtClean="0"/>
            </a:p>
          </p:txBody>
        </p:sp>
        <p:sp>
          <p:nvSpPr>
            <p:cNvPr id="29" name="正方形/長方形 28"/>
            <p:cNvSpPr/>
            <p:nvPr/>
          </p:nvSpPr>
          <p:spPr>
            <a:xfrm>
              <a:off x="3356992" y="323528"/>
              <a:ext cx="792088" cy="28589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000" dirty="0" smtClean="0">
                  <a:solidFill>
                    <a:schemeClr val="tx1"/>
                  </a:solidFill>
                </a:rPr>
                <a:t>MasterCard</a:t>
              </a:r>
              <a:endParaRPr kumimoji="1" lang="ja-JP" altLang="en-US" sz="1000" dirty="0">
                <a:solidFill>
                  <a:schemeClr val="tx1"/>
                </a:solidFill>
              </a:endParaRPr>
            </a:p>
          </p:txBody>
        </p:sp>
        <p:sp>
          <p:nvSpPr>
            <p:cNvPr id="30" name="正方形/長方形 29"/>
            <p:cNvSpPr/>
            <p:nvPr/>
          </p:nvSpPr>
          <p:spPr>
            <a:xfrm>
              <a:off x="4149080" y="323528"/>
              <a:ext cx="792088" cy="28589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smtClean="0">
                  <a:solidFill>
                    <a:schemeClr val="tx1"/>
                  </a:solidFill>
                </a:rPr>
                <a:t>銀聯</a:t>
              </a:r>
              <a:endParaRPr kumimoji="1" lang="ja-JP" altLang="en-US" sz="1600" dirty="0">
                <a:solidFill>
                  <a:schemeClr val="tx1"/>
                </a:solidFill>
              </a:endParaRPr>
            </a:p>
          </p:txBody>
        </p:sp>
        <p:sp>
          <p:nvSpPr>
            <p:cNvPr id="31" name="テキスト ボックス 30"/>
            <p:cNvSpPr txBox="1"/>
            <p:nvPr/>
          </p:nvSpPr>
          <p:spPr>
            <a:xfrm>
              <a:off x="5517232" y="637982"/>
              <a:ext cx="1758815" cy="261610"/>
            </a:xfrm>
            <a:prstGeom prst="rect">
              <a:avLst/>
            </a:prstGeom>
            <a:noFill/>
          </p:spPr>
          <p:txBody>
            <a:bodyPr wrap="square" rtlCol="0">
              <a:spAutoFit/>
            </a:bodyPr>
            <a:lstStyle/>
            <a:p>
              <a:r>
                <a:rPr kumimoji="1" lang="ja-JP" altLang="en-US" sz="1100" dirty="0" smtClean="0"/>
                <a:t>土・日・祝日　　休み</a:t>
              </a:r>
              <a:endParaRPr kumimoji="1" lang="en-US" altLang="ja-JP" sz="1100" dirty="0" smtClean="0"/>
            </a:p>
          </p:txBody>
        </p:sp>
      </p:grpSp>
      <p:graphicFrame>
        <p:nvGraphicFramePr>
          <p:cNvPr id="32" name="図表 31"/>
          <p:cNvGraphicFramePr/>
          <p:nvPr/>
        </p:nvGraphicFramePr>
        <p:xfrm>
          <a:off x="-27384" y="8928992"/>
          <a:ext cx="7101408" cy="25152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pSp>
        <p:nvGrpSpPr>
          <p:cNvPr id="3" name="グループ化 39"/>
          <p:cNvGrpSpPr/>
          <p:nvPr/>
        </p:nvGrpSpPr>
        <p:grpSpPr>
          <a:xfrm>
            <a:off x="-19368" y="8153236"/>
            <a:ext cx="2296240" cy="883260"/>
            <a:chOff x="0" y="5868144"/>
            <a:chExt cx="2566386" cy="883260"/>
          </a:xfrm>
        </p:grpSpPr>
        <p:sp>
          <p:nvSpPr>
            <p:cNvPr id="34" name="正方形/長方形 33"/>
            <p:cNvSpPr/>
            <p:nvPr/>
          </p:nvSpPr>
          <p:spPr>
            <a:xfrm>
              <a:off x="21647" y="5887308"/>
              <a:ext cx="1340767" cy="86409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000" dirty="0" smtClean="0">
                <a:solidFill>
                  <a:schemeClr val="tx1"/>
                </a:solidFill>
                <a:latin typeface="+mn-ea"/>
              </a:endParaRPr>
            </a:p>
            <a:p>
              <a:endParaRPr lang="en-US" altLang="ja-JP" sz="1000" dirty="0" smtClean="0">
                <a:solidFill>
                  <a:schemeClr val="tx1"/>
                </a:solidFill>
                <a:latin typeface="+mn-ea"/>
              </a:endParaRPr>
            </a:p>
          </p:txBody>
        </p:sp>
        <p:sp>
          <p:nvSpPr>
            <p:cNvPr id="35" name="テキスト ボックス 34"/>
            <p:cNvSpPr txBox="1"/>
            <p:nvPr/>
          </p:nvSpPr>
          <p:spPr>
            <a:xfrm>
              <a:off x="49522" y="5868144"/>
              <a:ext cx="1374509" cy="369332"/>
            </a:xfrm>
            <a:prstGeom prst="rect">
              <a:avLst/>
            </a:prstGeom>
            <a:noFill/>
          </p:spPr>
          <p:txBody>
            <a:bodyPr wrap="none" rtlCol="0">
              <a:spAutoFit/>
            </a:bodyPr>
            <a:lstStyle/>
            <a:p>
              <a:r>
                <a:rPr lang="ja-JP" altLang="en-US" sz="900" dirty="0" smtClean="0"/>
                <a:t>自動車関連業界</a:t>
              </a:r>
              <a:endParaRPr lang="en-US" altLang="ja-JP" sz="900" dirty="0" smtClean="0"/>
            </a:p>
            <a:p>
              <a:r>
                <a:rPr lang="ja-JP" altLang="en-US" sz="900" dirty="0" smtClean="0"/>
                <a:t>　　早期決済サービス</a:t>
              </a:r>
              <a:endParaRPr kumimoji="1" lang="ja-JP" altLang="en-US" sz="900" dirty="0"/>
            </a:p>
          </p:txBody>
        </p:sp>
        <p:sp>
          <p:nvSpPr>
            <p:cNvPr id="36" name="テキスト ボックス 35"/>
            <p:cNvSpPr txBox="1"/>
            <p:nvPr/>
          </p:nvSpPr>
          <p:spPr>
            <a:xfrm>
              <a:off x="0" y="6228184"/>
              <a:ext cx="2566386" cy="400110"/>
            </a:xfrm>
            <a:prstGeom prst="rect">
              <a:avLst/>
            </a:prstGeom>
            <a:noFill/>
          </p:spPr>
          <p:txBody>
            <a:bodyPr wrap="square" rtlCol="0">
              <a:spAutoFit/>
            </a:bodyPr>
            <a:lstStyle/>
            <a:p>
              <a:r>
                <a:rPr kumimoji="1" lang="en-US" altLang="ja-JP" sz="1000" dirty="0" smtClean="0">
                  <a:latin typeface="HGP創英角ｺﾞｼｯｸUB" pitchFamily="50" charset="-128"/>
                  <a:ea typeface="HGP創英角ｺﾞｼｯｸUB" pitchFamily="50" charset="-128"/>
                </a:rPr>
                <a:t>MS</a:t>
              </a:r>
              <a:r>
                <a:rPr kumimoji="1" lang="ja-JP" altLang="en-US" sz="1000" dirty="0" smtClean="0">
                  <a:latin typeface="HGP創英角ｺﾞｼｯｸUB" pitchFamily="50" charset="-128"/>
                  <a:ea typeface="HGP創英角ｺﾞｼｯｸUB" pitchFamily="50" charset="-128"/>
                </a:rPr>
                <a:t>カークレジット</a:t>
              </a:r>
              <a:endParaRPr kumimoji="1" lang="en-US" altLang="ja-JP" sz="1000" dirty="0" smtClean="0">
                <a:latin typeface="HGP創英角ｺﾞｼｯｸUB" pitchFamily="50" charset="-128"/>
                <a:ea typeface="HGP創英角ｺﾞｼｯｸUB" pitchFamily="50" charset="-128"/>
              </a:endParaRPr>
            </a:p>
            <a:p>
              <a:r>
                <a:rPr lang="ja-JP" altLang="en-US" sz="1000" dirty="0" smtClean="0">
                  <a:latin typeface="HGP創英角ｺﾞｼｯｸUB" pitchFamily="50" charset="-128"/>
                  <a:ea typeface="HGP創英角ｺﾞｼｯｸUB" pitchFamily="50" charset="-128"/>
                </a:rPr>
                <a:t>　　　　　　　株式会社</a:t>
              </a:r>
              <a:endParaRPr kumimoji="1" lang="ja-JP" altLang="en-US" sz="1000" dirty="0">
                <a:latin typeface="HGP創英角ｺﾞｼｯｸUB" pitchFamily="50" charset="-128"/>
                <a:ea typeface="HGP創英角ｺﾞｼｯｸUB" pitchFamily="50" charset="-128"/>
              </a:endParaRPr>
            </a:p>
          </p:txBody>
        </p:sp>
      </p:grpSp>
      <p:sp>
        <p:nvSpPr>
          <p:cNvPr id="39" name="テキスト ボックス 38"/>
          <p:cNvSpPr txBox="1"/>
          <p:nvPr/>
        </p:nvSpPr>
        <p:spPr>
          <a:xfrm>
            <a:off x="116632" y="149895"/>
            <a:ext cx="2808312" cy="461665"/>
          </a:xfrm>
          <a:prstGeom prst="rect">
            <a:avLst/>
          </a:prstGeom>
          <a:noFill/>
        </p:spPr>
        <p:txBody>
          <a:bodyPr wrap="square" rtlCol="0">
            <a:spAutoFit/>
          </a:bodyPr>
          <a:lstStyle/>
          <a:p>
            <a:r>
              <a:rPr kumimoji="1" lang="en-US" altLang="ja-JP" sz="2400" dirty="0" smtClean="0"/>
              <a:t>Merchant Support</a:t>
            </a:r>
            <a:endParaRPr kumimoji="1" lang="ja-JP" altLang="en-US" sz="2400" dirty="0"/>
          </a:p>
        </p:txBody>
      </p:sp>
      <p:sp>
        <p:nvSpPr>
          <p:cNvPr id="41" name="正方形/長方形 40"/>
          <p:cNvSpPr/>
          <p:nvPr/>
        </p:nvSpPr>
        <p:spPr>
          <a:xfrm>
            <a:off x="142160" y="2627784"/>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特徴・メリット</a:t>
            </a:r>
            <a:endParaRPr lang="en-US" altLang="ja-JP" sz="900" dirty="0" smtClean="0">
              <a:solidFill>
                <a:schemeClr val="tx1"/>
              </a:solidFill>
              <a:latin typeface="+mn-ea"/>
            </a:endParaRPr>
          </a:p>
        </p:txBody>
      </p:sp>
      <p:sp>
        <p:nvSpPr>
          <p:cNvPr id="42" name="正方形/長方形 41"/>
          <p:cNvSpPr/>
          <p:nvPr/>
        </p:nvSpPr>
        <p:spPr>
          <a:xfrm>
            <a:off x="142160" y="2843808"/>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700" dirty="0" smtClean="0">
                <a:solidFill>
                  <a:schemeClr val="tx1"/>
                </a:solidFill>
                <a:latin typeface="+mn-ea"/>
              </a:rPr>
              <a:t>サービス</a:t>
            </a:r>
            <a:r>
              <a:rPr lang="ja-JP" altLang="en-US" sz="900" dirty="0" smtClean="0">
                <a:solidFill>
                  <a:schemeClr val="tx1"/>
                </a:solidFill>
                <a:latin typeface="+mn-ea"/>
              </a:rPr>
              <a:t>の仕組み</a:t>
            </a:r>
            <a:endParaRPr lang="en-US" altLang="ja-JP" sz="900" dirty="0" smtClean="0">
              <a:solidFill>
                <a:schemeClr val="tx1"/>
              </a:solidFill>
              <a:latin typeface="+mn-ea"/>
            </a:endParaRPr>
          </a:p>
        </p:txBody>
      </p:sp>
      <p:sp>
        <p:nvSpPr>
          <p:cNvPr id="43" name="正方形/長方形 42"/>
          <p:cNvSpPr/>
          <p:nvPr/>
        </p:nvSpPr>
        <p:spPr>
          <a:xfrm>
            <a:off x="142160" y="3059832"/>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導入までの流れ</a:t>
            </a:r>
            <a:endParaRPr lang="en-US" altLang="ja-JP" sz="900" dirty="0" smtClean="0">
              <a:solidFill>
                <a:schemeClr val="tx1"/>
              </a:solidFill>
              <a:latin typeface="+mn-ea"/>
            </a:endParaRPr>
          </a:p>
        </p:txBody>
      </p:sp>
      <p:sp>
        <p:nvSpPr>
          <p:cNvPr id="44" name="正方形/長方形 43"/>
          <p:cNvSpPr/>
          <p:nvPr/>
        </p:nvSpPr>
        <p:spPr>
          <a:xfrm>
            <a:off x="142160" y="3275856"/>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900" dirty="0" smtClean="0">
                <a:solidFill>
                  <a:schemeClr val="tx1"/>
                </a:solidFill>
                <a:latin typeface="+mn-ea"/>
              </a:rPr>
              <a:t>FAQ</a:t>
            </a:r>
          </a:p>
        </p:txBody>
      </p:sp>
      <p:sp>
        <p:nvSpPr>
          <p:cNvPr id="46" name="正方形/長方形 45"/>
          <p:cNvSpPr/>
          <p:nvPr/>
        </p:nvSpPr>
        <p:spPr>
          <a:xfrm>
            <a:off x="142160" y="4139952"/>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特徴・メリット</a:t>
            </a:r>
            <a:endParaRPr lang="en-US" altLang="ja-JP" sz="900" dirty="0" smtClean="0">
              <a:solidFill>
                <a:schemeClr val="tx1"/>
              </a:solidFill>
              <a:latin typeface="+mn-ea"/>
            </a:endParaRPr>
          </a:p>
        </p:txBody>
      </p:sp>
      <p:sp>
        <p:nvSpPr>
          <p:cNvPr id="47" name="正方形/長方形 46"/>
          <p:cNvSpPr/>
          <p:nvPr/>
        </p:nvSpPr>
        <p:spPr>
          <a:xfrm>
            <a:off x="142160" y="4355976"/>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700" dirty="0" smtClean="0">
                <a:solidFill>
                  <a:schemeClr val="tx1"/>
                </a:solidFill>
                <a:latin typeface="+mn-ea"/>
              </a:rPr>
              <a:t>サービス</a:t>
            </a:r>
            <a:r>
              <a:rPr lang="ja-JP" altLang="en-US" sz="900" dirty="0" smtClean="0">
                <a:solidFill>
                  <a:schemeClr val="tx1"/>
                </a:solidFill>
                <a:latin typeface="+mn-ea"/>
              </a:rPr>
              <a:t>の仕組み</a:t>
            </a:r>
            <a:endParaRPr lang="en-US" altLang="ja-JP" sz="900" dirty="0" smtClean="0">
              <a:solidFill>
                <a:schemeClr val="tx1"/>
              </a:solidFill>
              <a:latin typeface="+mn-ea"/>
            </a:endParaRPr>
          </a:p>
        </p:txBody>
      </p:sp>
      <p:sp>
        <p:nvSpPr>
          <p:cNvPr id="48" name="正方形/長方形 47"/>
          <p:cNvSpPr/>
          <p:nvPr/>
        </p:nvSpPr>
        <p:spPr>
          <a:xfrm>
            <a:off x="142160" y="4572000"/>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導入までの流れ</a:t>
            </a:r>
            <a:endParaRPr lang="en-US" altLang="ja-JP" sz="900" dirty="0" smtClean="0">
              <a:solidFill>
                <a:schemeClr val="tx1"/>
              </a:solidFill>
              <a:latin typeface="+mn-ea"/>
            </a:endParaRPr>
          </a:p>
        </p:txBody>
      </p:sp>
      <p:sp>
        <p:nvSpPr>
          <p:cNvPr id="49" name="正方形/長方形 48"/>
          <p:cNvSpPr/>
          <p:nvPr/>
        </p:nvSpPr>
        <p:spPr>
          <a:xfrm>
            <a:off x="142160" y="4788024"/>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900" dirty="0" smtClean="0">
                <a:solidFill>
                  <a:schemeClr val="tx1"/>
                </a:solidFill>
                <a:latin typeface="+mn-ea"/>
              </a:rPr>
              <a:t>FAQ</a:t>
            </a:r>
          </a:p>
        </p:txBody>
      </p:sp>
      <p:sp>
        <p:nvSpPr>
          <p:cNvPr id="50" name="正方形/長方形 49"/>
          <p:cNvSpPr/>
          <p:nvPr/>
        </p:nvSpPr>
        <p:spPr>
          <a:xfrm>
            <a:off x="154860" y="5436096"/>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特徴・メリット</a:t>
            </a:r>
            <a:endParaRPr lang="en-US" altLang="ja-JP" sz="900" dirty="0" smtClean="0">
              <a:solidFill>
                <a:schemeClr val="tx1"/>
              </a:solidFill>
              <a:latin typeface="+mn-ea"/>
            </a:endParaRPr>
          </a:p>
        </p:txBody>
      </p:sp>
      <p:sp>
        <p:nvSpPr>
          <p:cNvPr id="51" name="正方形/長方形 50"/>
          <p:cNvSpPr/>
          <p:nvPr/>
        </p:nvSpPr>
        <p:spPr>
          <a:xfrm>
            <a:off x="142160" y="7020396"/>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800" dirty="0" smtClean="0">
                <a:solidFill>
                  <a:schemeClr val="tx1"/>
                </a:solidFill>
                <a:latin typeface="+mn-ea"/>
              </a:rPr>
              <a:t>特徴・メリット</a:t>
            </a:r>
            <a:endParaRPr lang="en-US" altLang="ja-JP" sz="800" dirty="0" smtClean="0">
              <a:solidFill>
                <a:schemeClr val="tx1"/>
              </a:solidFill>
              <a:latin typeface="+mn-ea"/>
            </a:endParaRPr>
          </a:p>
        </p:txBody>
      </p:sp>
      <p:sp>
        <p:nvSpPr>
          <p:cNvPr id="33" name="正方形/長方形 32"/>
          <p:cNvSpPr/>
          <p:nvPr/>
        </p:nvSpPr>
        <p:spPr>
          <a:xfrm>
            <a:off x="154732" y="5652120"/>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700" dirty="0" smtClean="0">
                <a:solidFill>
                  <a:schemeClr val="tx1"/>
                </a:solidFill>
                <a:latin typeface="+mn-ea"/>
              </a:rPr>
              <a:t>サービス</a:t>
            </a:r>
            <a:r>
              <a:rPr lang="ja-JP" altLang="en-US" sz="900" dirty="0" smtClean="0">
                <a:solidFill>
                  <a:schemeClr val="tx1"/>
                </a:solidFill>
                <a:latin typeface="+mn-ea"/>
              </a:rPr>
              <a:t>の仕組み</a:t>
            </a:r>
            <a:endParaRPr lang="en-US" altLang="ja-JP" sz="900" dirty="0" smtClean="0">
              <a:solidFill>
                <a:schemeClr val="tx1"/>
              </a:solidFill>
              <a:latin typeface="+mn-ea"/>
            </a:endParaRPr>
          </a:p>
        </p:txBody>
      </p:sp>
      <p:sp>
        <p:nvSpPr>
          <p:cNvPr id="37" name="正方形/長方形 36"/>
          <p:cNvSpPr/>
          <p:nvPr/>
        </p:nvSpPr>
        <p:spPr>
          <a:xfrm>
            <a:off x="154732" y="5868144"/>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導入までの流れ</a:t>
            </a:r>
            <a:endParaRPr lang="en-US" altLang="ja-JP" sz="900" dirty="0" smtClean="0">
              <a:solidFill>
                <a:schemeClr val="tx1"/>
              </a:solidFill>
              <a:latin typeface="+mn-ea"/>
            </a:endParaRPr>
          </a:p>
        </p:txBody>
      </p:sp>
      <p:sp>
        <p:nvSpPr>
          <p:cNvPr id="38" name="正方形/長方形 37"/>
          <p:cNvSpPr/>
          <p:nvPr/>
        </p:nvSpPr>
        <p:spPr>
          <a:xfrm>
            <a:off x="146952" y="6084168"/>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900" dirty="0" smtClean="0">
                <a:solidFill>
                  <a:schemeClr val="tx1"/>
                </a:solidFill>
                <a:latin typeface="+mn-ea"/>
              </a:rPr>
              <a:t>FAQ</a:t>
            </a:r>
          </a:p>
        </p:txBody>
      </p:sp>
      <p:sp>
        <p:nvSpPr>
          <p:cNvPr id="40" name="正方形/長方形 39"/>
          <p:cNvSpPr/>
          <p:nvPr/>
        </p:nvSpPr>
        <p:spPr>
          <a:xfrm>
            <a:off x="149812" y="7236420"/>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700" dirty="0" smtClean="0">
                <a:solidFill>
                  <a:schemeClr val="tx1"/>
                </a:solidFill>
                <a:latin typeface="+mn-ea"/>
              </a:rPr>
              <a:t>サービス</a:t>
            </a:r>
            <a:r>
              <a:rPr lang="ja-JP" altLang="en-US" sz="900" dirty="0" smtClean="0">
                <a:solidFill>
                  <a:schemeClr val="tx1"/>
                </a:solidFill>
                <a:latin typeface="+mn-ea"/>
              </a:rPr>
              <a:t>の仕組み</a:t>
            </a:r>
            <a:endParaRPr lang="en-US" altLang="ja-JP" sz="900" dirty="0" smtClean="0">
              <a:solidFill>
                <a:schemeClr val="tx1"/>
              </a:solidFill>
              <a:latin typeface="+mn-ea"/>
            </a:endParaRPr>
          </a:p>
        </p:txBody>
      </p:sp>
      <p:sp>
        <p:nvSpPr>
          <p:cNvPr id="45" name="正方形/長方形 44"/>
          <p:cNvSpPr/>
          <p:nvPr/>
        </p:nvSpPr>
        <p:spPr>
          <a:xfrm>
            <a:off x="149812" y="7452444"/>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導入までの流れ</a:t>
            </a:r>
            <a:endParaRPr lang="en-US" altLang="ja-JP" sz="900" dirty="0" smtClean="0">
              <a:solidFill>
                <a:schemeClr val="tx1"/>
              </a:solidFill>
              <a:latin typeface="+mn-ea"/>
            </a:endParaRPr>
          </a:p>
        </p:txBody>
      </p:sp>
      <p:sp>
        <p:nvSpPr>
          <p:cNvPr id="52" name="正方形/長方形 51"/>
          <p:cNvSpPr/>
          <p:nvPr/>
        </p:nvSpPr>
        <p:spPr>
          <a:xfrm>
            <a:off x="155460" y="7668344"/>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900" dirty="0" smtClean="0">
                <a:solidFill>
                  <a:schemeClr val="tx1"/>
                </a:solidFill>
                <a:latin typeface="+mn-ea"/>
              </a:rPr>
              <a:t>FAQ</a:t>
            </a:r>
          </a:p>
        </p:txBody>
      </p:sp>
      <p:sp>
        <p:nvSpPr>
          <p:cNvPr id="53" name="正方形/長方形 52"/>
          <p:cNvSpPr/>
          <p:nvPr/>
        </p:nvSpPr>
        <p:spPr>
          <a:xfrm>
            <a:off x="1484784" y="2123728"/>
            <a:ext cx="5184576" cy="720080"/>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テキスト ボックス 53"/>
          <p:cNvSpPr txBox="1"/>
          <p:nvPr/>
        </p:nvSpPr>
        <p:spPr>
          <a:xfrm>
            <a:off x="1484784" y="2123728"/>
            <a:ext cx="2687285" cy="630942"/>
          </a:xfrm>
          <a:prstGeom prst="rect">
            <a:avLst/>
          </a:prstGeom>
          <a:noFill/>
        </p:spPr>
        <p:txBody>
          <a:bodyPr wrap="square" rtlCol="0">
            <a:spAutoFit/>
          </a:bodyPr>
          <a:lstStyle/>
          <a:p>
            <a:pPr algn="ctr"/>
            <a:r>
              <a:rPr lang="ja-JP" altLang="en-US" sz="1100" dirty="0" smtClean="0"/>
              <a:t>公式アカウント</a:t>
            </a:r>
          </a:p>
          <a:p>
            <a:pPr algn="ctr"/>
            <a:r>
              <a:rPr lang="ja-JP" altLang="en-US" sz="2400" dirty="0" smtClean="0">
                <a:latin typeface="HGP創英角ｺﾞｼｯｸUB" pitchFamily="50" charset="-128"/>
                <a:ea typeface="HGP創英角ｺﾞｼｯｸUB" pitchFamily="50" charset="-128"/>
              </a:rPr>
              <a:t>導入までの流れ</a:t>
            </a:r>
          </a:p>
        </p:txBody>
      </p:sp>
      <p:sp>
        <p:nvSpPr>
          <p:cNvPr id="55" name="正方形/長方形 54"/>
          <p:cNvSpPr/>
          <p:nvPr/>
        </p:nvSpPr>
        <p:spPr>
          <a:xfrm>
            <a:off x="1484784" y="2950753"/>
            <a:ext cx="5184576" cy="325103"/>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テキスト ボックス 55"/>
          <p:cNvSpPr txBox="1"/>
          <p:nvPr/>
        </p:nvSpPr>
        <p:spPr>
          <a:xfrm>
            <a:off x="1556792" y="2987824"/>
            <a:ext cx="4824536" cy="246221"/>
          </a:xfrm>
          <a:prstGeom prst="rect">
            <a:avLst/>
          </a:prstGeom>
          <a:noFill/>
        </p:spPr>
        <p:txBody>
          <a:bodyPr wrap="square" rtlCol="0">
            <a:spAutoFit/>
          </a:bodyPr>
          <a:lstStyle/>
          <a:p>
            <a:r>
              <a:rPr kumimoji="1" lang="ja-JP" altLang="en-US" sz="1000" dirty="0" smtClean="0"/>
              <a:t>むずかしい手続きは一切不要</a:t>
            </a:r>
            <a:r>
              <a:rPr lang="ja-JP" altLang="en-US" sz="1000" dirty="0" smtClean="0"/>
              <a:t>。手続きは当社がワンストップで行います。</a:t>
            </a:r>
            <a:endParaRPr kumimoji="1" lang="en-US" altLang="ja-JP" sz="1000" dirty="0" smtClean="0"/>
          </a:p>
        </p:txBody>
      </p:sp>
      <p:sp>
        <p:nvSpPr>
          <p:cNvPr id="57" name="テキスト ボックス 56"/>
          <p:cNvSpPr txBox="1"/>
          <p:nvPr/>
        </p:nvSpPr>
        <p:spPr>
          <a:xfrm>
            <a:off x="1484784" y="3347864"/>
            <a:ext cx="5373216" cy="246221"/>
          </a:xfrm>
          <a:prstGeom prst="rect">
            <a:avLst/>
          </a:prstGeom>
          <a:noFill/>
        </p:spPr>
        <p:txBody>
          <a:bodyPr wrap="square" rtlCol="0">
            <a:spAutoFit/>
          </a:bodyPr>
          <a:lstStyle/>
          <a:p>
            <a:r>
              <a:rPr lang="en-US" altLang="ja-JP" sz="1000" dirty="0" smtClean="0"/>
              <a:t>WeChat</a:t>
            </a:r>
          </a:p>
        </p:txBody>
      </p:sp>
      <p:sp>
        <p:nvSpPr>
          <p:cNvPr id="58" name="正方形/長方形 57"/>
          <p:cNvSpPr/>
          <p:nvPr/>
        </p:nvSpPr>
        <p:spPr>
          <a:xfrm>
            <a:off x="1484784" y="3779912"/>
            <a:ext cx="316835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400" dirty="0" smtClean="0">
                <a:solidFill>
                  <a:schemeClr val="tx1"/>
                </a:solidFill>
                <a:latin typeface="HGP創英角ｺﾞｼｯｸUB" pitchFamily="50" charset="-128"/>
                <a:ea typeface="HGP創英角ｺﾞｼｯｸUB" pitchFamily="50" charset="-128"/>
              </a:rPr>
              <a:t>１</a:t>
            </a:r>
            <a:r>
              <a:rPr lang="en-US" altLang="ja-JP" sz="1400" dirty="0" smtClean="0">
                <a:solidFill>
                  <a:schemeClr val="tx1"/>
                </a:solidFill>
                <a:latin typeface="HGP創英角ｺﾞｼｯｸUB" pitchFamily="50" charset="-128"/>
                <a:ea typeface="HGP創英角ｺﾞｼｯｸUB" pitchFamily="50" charset="-128"/>
              </a:rPr>
              <a:t>. </a:t>
            </a:r>
            <a:r>
              <a:rPr lang="ja-JP" altLang="en-US" sz="1400" dirty="0" smtClean="0">
                <a:solidFill>
                  <a:schemeClr val="tx1"/>
                </a:solidFill>
                <a:latin typeface="HGP創英角ｺﾞｼｯｸUB" pitchFamily="50" charset="-128"/>
                <a:ea typeface="HGP創英角ｺﾞｼｯｸUB" pitchFamily="50" charset="-128"/>
              </a:rPr>
              <a:t>お申込</a:t>
            </a:r>
            <a:endParaRPr kumimoji="1" lang="ja-JP" altLang="en-US" sz="1400" dirty="0">
              <a:solidFill>
                <a:schemeClr val="tx1"/>
              </a:solidFill>
              <a:latin typeface="HGP創英角ｺﾞｼｯｸUB" pitchFamily="50" charset="-128"/>
              <a:ea typeface="HGP創英角ｺﾞｼｯｸUB" pitchFamily="50" charset="-128"/>
            </a:endParaRPr>
          </a:p>
        </p:txBody>
      </p:sp>
      <p:sp>
        <p:nvSpPr>
          <p:cNvPr id="59" name="下矢印 58"/>
          <p:cNvSpPr/>
          <p:nvPr/>
        </p:nvSpPr>
        <p:spPr>
          <a:xfrm>
            <a:off x="3717032" y="4572000"/>
            <a:ext cx="432048" cy="288032"/>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 name="正方形/長方形 59"/>
          <p:cNvSpPr/>
          <p:nvPr/>
        </p:nvSpPr>
        <p:spPr>
          <a:xfrm>
            <a:off x="1484784" y="4932040"/>
            <a:ext cx="316835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1400" dirty="0" smtClean="0">
                <a:solidFill>
                  <a:schemeClr val="tx1"/>
                </a:solidFill>
                <a:latin typeface="HGP創英角ｺﾞｼｯｸUB" pitchFamily="50" charset="-128"/>
                <a:ea typeface="HGP創英角ｺﾞｼｯｸUB" pitchFamily="50" charset="-128"/>
              </a:rPr>
              <a:t>2. </a:t>
            </a:r>
            <a:r>
              <a:rPr lang="ja-JP" altLang="en-US" sz="1400" dirty="0" smtClean="0">
                <a:solidFill>
                  <a:schemeClr val="tx1"/>
                </a:solidFill>
                <a:latin typeface="HGP創英角ｺﾞｼｯｸUB" pitchFamily="50" charset="-128"/>
                <a:ea typeface="HGP創英角ｺﾞｼｯｸUB" pitchFamily="50" charset="-128"/>
              </a:rPr>
              <a:t>審査</a:t>
            </a:r>
            <a:endParaRPr kumimoji="1" lang="ja-JP" altLang="en-US" sz="1400" dirty="0">
              <a:solidFill>
                <a:schemeClr val="tx1"/>
              </a:solidFill>
              <a:latin typeface="HGP創英角ｺﾞｼｯｸUB" pitchFamily="50" charset="-128"/>
              <a:ea typeface="HGP創英角ｺﾞｼｯｸUB" pitchFamily="50" charset="-128"/>
            </a:endParaRPr>
          </a:p>
        </p:txBody>
      </p:sp>
      <p:sp>
        <p:nvSpPr>
          <p:cNvPr id="61" name="テキスト ボックス 60"/>
          <p:cNvSpPr txBox="1"/>
          <p:nvPr/>
        </p:nvSpPr>
        <p:spPr>
          <a:xfrm>
            <a:off x="1340768" y="5148064"/>
            <a:ext cx="5610831" cy="400110"/>
          </a:xfrm>
          <a:prstGeom prst="rect">
            <a:avLst/>
          </a:prstGeom>
          <a:noFill/>
        </p:spPr>
        <p:txBody>
          <a:bodyPr wrap="none" rtlCol="0">
            <a:spAutoFit/>
          </a:bodyPr>
          <a:lstStyle/>
          <a:p>
            <a:r>
              <a:rPr lang="ja-JP" altLang="en-US" sz="1000" dirty="0" smtClean="0"/>
              <a:t>マーチャント・サポート及び</a:t>
            </a:r>
            <a:r>
              <a:rPr lang="en-US" altLang="ja-JP" sz="1000" dirty="0" smtClean="0"/>
              <a:t>WeChat</a:t>
            </a:r>
            <a:r>
              <a:rPr lang="ja-JP" altLang="en-US" sz="1000" dirty="0" smtClean="0"/>
              <a:t>本体にて、事業内容や取扱商材などについて審査がございます。</a:t>
            </a:r>
            <a:endParaRPr lang="en-US" altLang="ja-JP" sz="1000" dirty="0" smtClean="0"/>
          </a:p>
          <a:p>
            <a:r>
              <a:rPr lang="ja-JP" altLang="en-US" sz="1000" dirty="0" smtClean="0"/>
              <a:t>通常、審査には約</a:t>
            </a:r>
            <a:r>
              <a:rPr lang="en-US" altLang="ja-JP" sz="1000" dirty="0" smtClean="0"/>
              <a:t>10</a:t>
            </a:r>
            <a:r>
              <a:rPr lang="ja-JP" altLang="en-US" sz="1000" dirty="0" smtClean="0"/>
              <a:t>日ほどかかります。なお、審査費用は発生しません（無料）。</a:t>
            </a:r>
            <a:endParaRPr kumimoji="1" lang="ja-JP" altLang="en-US" sz="1000" dirty="0"/>
          </a:p>
        </p:txBody>
      </p:sp>
      <p:sp>
        <p:nvSpPr>
          <p:cNvPr id="62" name="下矢印 61"/>
          <p:cNvSpPr/>
          <p:nvPr/>
        </p:nvSpPr>
        <p:spPr>
          <a:xfrm>
            <a:off x="3717032" y="5796136"/>
            <a:ext cx="432048" cy="288032"/>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3" name="正方形/長方形 62"/>
          <p:cNvSpPr/>
          <p:nvPr/>
        </p:nvSpPr>
        <p:spPr>
          <a:xfrm>
            <a:off x="1484784" y="7164288"/>
            <a:ext cx="316835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1400" dirty="0" smtClean="0">
                <a:solidFill>
                  <a:schemeClr val="tx1"/>
                </a:solidFill>
                <a:latin typeface="HGP創英角ｺﾞｼｯｸUB" pitchFamily="50" charset="-128"/>
                <a:ea typeface="HGP創英角ｺﾞｼｯｸUB" pitchFamily="50" charset="-128"/>
              </a:rPr>
              <a:t>4. WeChat</a:t>
            </a:r>
            <a:r>
              <a:rPr lang="ja-JP" altLang="en-US" sz="1400" dirty="0" smtClean="0">
                <a:solidFill>
                  <a:schemeClr val="tx1"/>
                </a:solidFill>
                <a:latin typeface="HGP創英角ｺﾞｼｯｸUB" pitchFamily="50" charset="-128"/>
                <a:ea typeface="HGP創英角ｺﾞｼｯｸUB" pitchFamily="50" charset="-128"/>
              </a:rPr>
              <a:t>決済サービス開始</a:t>
            </a:r>
            <a:endParaRPr kumimoji="1" lang="ja-JP" altLang="en-US" sz="1400" dirty="0">
              <a:solidFill>
                <a:schemeClr val="tx1"/>
              </a:solidFill>
              <a:latin typeface="HGP創英角ｺﾞｼｯｸUB" pitchFamily="50" charset="-128"/>
              <a:ea typeface="HGP創英角ｺﾞｼｯｸUB" pitchFamily="50" charset="-128"/>
            </a:endParaRPr>
          </a:p>
        </p:txBody>
      </p:sp>
      <p:sp>
        <p:nvSpPr>
          <p:cNvPr id="65" name="正方形/長方形 64"/>
          <p:cNvSpPr/>
          <p:nvPr/>
        </p:nvSpPr>
        <p:spPr>
          <a:xfrm>
            <a:off x="1484784" y="6156176"/>
            <a:ext cx="316835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1400" dirty="0" smtClean="0">
                <a:solidFill>
                  <a:schemeClr val="tx1"/>
                </a:solidFill>
                <a:latin typeface="HGP創英角ｺﾞｼｯｸUB" pitchFamily="50" charset="-128"/>
                <a:ea typeface="HGP創英角ｺﾞｼｯｸUB" pitchFamily="50" charset="-128"/>
              </a:rPr>
              <a:t>3. </a:t>
            </a:r>
            <a:r>
              <a:rPr lang="ja-JP" altLang="en-US" sz="1400" dirty="0" smtClean="0">
                <a:solidFill>
                  <a:schemeClr val="tx1"/>
                </a:solidFill>
                <a:latin typeface="HGP創英角ｺﾞｼｯｸUB" pitchFamily="50" charset="-128"/>
                <a:ea typeface="HGP創英角ｺﾞｼｯｸUB" pitchFamily="50" charset="-128"/>
              </a:rPr>
              <a:t>店舗様での広告記事のご準備</a:t>
            </a:r>
            <a:endParaRPr kumimoji="1" lang="ja-JP" altLang="en-US" sz="1400" dirty="0">
              <a:solidFill>
                <a:schemeClr val="tx1"/>
              </a:solidFill>
              <a:latin typeface="HGP創英角ｺﾞｼｯｸUB" pitchFamily="50" charset="-128"/>
              <a:ea typeface="HGP創英角ｺﾞｼｯｸUB" pitchFamily="50" charset="-128"/>
            </a:endParaRPr>
          </a:p>
        </p:txBody>
      </p:sp>
      <p:sp>
        <p:nvSpPr>
          <p:cNvPr id="66" name="テキスト ボックス 65"/>
          <p:cNvSpPr txBox="1"/>
          <p:nvPr/>
        </p:nvSpPr>
        <p:spPr>
          <a:xfrm>
            <a:off x="1340768" y="6444208"/>
            <a:ext cx="3583032" cy="400110"/>
          </a:xfrm>
          <a:prstGeom prst="rect">
            <a:avLst/>
          </a:prstGeom>
          <a:noFill/>
        </p:spPr>
        <p:txBody>
          <a:bodyPr wrap="none" rtlCol="0">
            <a:spAutoFit/>
          </a:bodyPr>
          <a:lstStyle/>
          <a:p>
            <a:r>
              <a:rPr kumimoji="1" lang="ja-JP" altLang="en-US" sz="1000" dirty="0" smtClean="0"/>
              <a:t>店舗様では広告発信に向けて記事内容を整えていただきます。</a:t>
            </a:r>
            <a:endParaRPr kumimoji="1" lang="en-US" altLang="ja-JP" sz="1000" dirty="0" smtClean="0"/>
          </a:p>
          <a:p>
            <a:endParaRPr kumimoji="1" lang="en-US" altLang="ja-JP" sz="1000" dirty="0" smtClean="0"/>
          </a:p>
        </p:txBody>
      </p:sp>
      <p:sp>
        <p:nvSpPr>
          <p:cNvPr id="67" name="下矢印 66"/>
          <p:cNvSpPr/>
          <p:nvPr/>
        </p:nvSpPr>
        <p:spPr>
          <a:xfrm>
            <a:off x="3717032" y="6876256"/>
            <a:ext cx="432048" cy="288032"/>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8" name="テキスト ボックス 67"/>
          <p:cNvSpPr txBox="1"/>
          <p:nvPr/>
        </p:nvSpPr>
        <p:spPr>
          <a:xfrm>
            <a:off x="908720" y="3995936"/>
            <a:ext cx="5949280" cy="769441"/>
          </a:xfrm>
          <a:prstGeom prst="rect">
            <a:avLst/>
          </a:prstGeom>
          <a:noFill/>
        </p:spPr>
        <p:txBody>
          <a:bodyPr wrap="square" rtlCol="0">
            <a:spAutoFit/>
          </a:bodyPr>
          <a:lstStyle/>
          <a:p>
            <a:pPr lvl="1" eaLnBrk="0" fontAlgn="base" hangingPunct="0">
              <a:spcBef>
                <a:spcPct val="0"/>
              </a:spcBef>
              <a:spcAft>
                <a:spcPct val="0"/>
              </a:spcAft>
            </a:pPr>
            <a:r>
              <a:rPr lang="ja-JP" altLang="en-US" sz="1100" dirty="0" smtClean="0">
                <a:latin typeface="Arial" pitchFamily="34" charset="0"/>
                <a:ea typeface="ＭＳ Ｐゴシック" pitchFamily="50" charset="-128"/>
                <a:cs typeface="ＭＳ Ｐゴシック" pitchFamily="50" charset="-128"/>
              </a:rPr>
              <a:t>所定の申込書をご提出いただくだけで完了です。</a:t>
            </a:r>
            <a:endParaRPr lang="en-US" altLang="ja-JP" sz="1100" dirty="0" smtClean="0">
              <a:latin typeface="Arial" pitchFamily="34" charset="0"/>
              <a:ea typeface="ＭＳ Ｐゴシック" pitchFamily="50" charset="-128"/>
              <a:cs typeface="ＭＳ Ｐゴシック" pitchFamily="50" charset="-128"/>
            </a:endParaRPr>
          </a:p>
          <a:p>
            <a:pPr lvl="1" eaLnBrk="0" fontAlgn="base" hangingPunct="0">
              <a:spcBef>
                <a:spcPct val="0"/>
              </a:spcBef>
              <a:spcAft>
                <a:spcPct val="0"/>
              </a:spcAft>
            </a:pPr>
            <a:r>
              <a:rPr lang="ja-JP" altLang="ja-JP" sz="1100" dirty="0" smtClean="0">
                <a:latin typeface="Arial" pitchFamily="34" charset="0"/>
                <a:ea typeface="ＭＳ Ｐゴシック" pitchFamily="50" charset="-128"/>
                <a:cs typeface="ＭＳ Ｐゴシック" pitchFamily="50" charset="-128"/>
              </a:rPr>
              <a:t>お申込はマーチャント・サポートが</a:t>
            </a:r>
            <a:r>
              <a:rPr lang="ja-JP" altLang="en-US" sz="1100" dirty="0" smtClean="0">
                <a:latin typeface="Arial" pitchFamily="34" charset="0"/>
                <a:ea typeface="ＭＳ Ｐゴシック" pitchFamily="50" charset="-128"/>
                <a:cs typeface="ＭＳ Ｐゴシック" pitchFamily="50" charset="-128"/>
              </a:rPr>
              <a:t>申請</a:t>
            </a:r>
            <a:r>
              <a:rPr lang="ja-JP" altLang="ja-JP" sz="1100" dirty="0" smtClean="0">
                <a:latin typeface="Arial" pitchFamily="34" charset="0"/>
                <a:ea typeface="ＭＳ Ｐゴシック" pitchFamily="50" charset="-128"/>
                <a:cs typeface="ＭＳ Ｐゴシック" pitchFamily="50" charset="-128"/>
              </a:rPr>
              <a:t>を行うので面倒な手続きは一切ありません。</a:t>
            </a:r>
            <a:endParaRPr lang="en-US" altLang="ja-JP" sz="1100" dirty="0" smtClean="0">
              <a:latin typeface="Arial" pitchFamily="34" charset="0"/>
              <a:ea typeface="ＭＳ Ｐゴシック" pitchFamily="50" charset="-128"/>
              <a:cs typeface="ＭＳ Ｐゴシック" pitchFamily="50" charset="-128"/>
            </a:endParaRPr>
          </a:p>
          <a:p>
            <a:pPr lvl="1" eaLnBrk="0" fontAlgn="base" hangingPunct="0">
              <a:spcBef>
                <a:spcPct val="0"/>
              </a:spcBef>
              <a:spcAft>
                <a:spcPct val="0"/>
              </a:spcAft>
            </a:pPr>
            <a:r>
              <a:rPr lang="ja-JP" altLang="ja-JP" sz="1100" dirty="0" smtClean="0">
                <a:latin typeface="Arial" pitchFamily="34" charset="0"/>
                <a:ea typeface="ＭＳ Ｐゴシック" pitchFamily="50" charset="-128"/>
                <a:cs typeface="ＭＳ Ｐゴシック" pitchFamily="50" charset="-128"/>
              </a:rPr>
              <a:t>なお、加盟登録</a:t>
            </a:r>
            <a:r>
              <a:rPr lang="ja-JP" altLang="en-US" sz="1100" dirty="0" smtClean="0">
                <a:latin typeface="Arial" pitchFamily="34" charset="0"/>
                <a:ea typeface="ＭＳ Ｐゴシック" pitchFamily="50" charset="-128"/>
                <a:cs typeface="ＭＳ Ｐゴシック" pitchFamily="50" charset="-128"/>
              </a:rPr>
              <a:t>（申請代行）</a:t>
            </a:r>
            <a:r>
              <a:rPr lang="ja-JP" altLang="ja-JP" sz="1100" dirty="0" smtClean="0">
                <a:latin typeface="Arial" pitchFamily="34" charset="0"/>
                <a:ea typeface="ＭＳ Ｐゴシック" pitchFamily="50" charset="-128"/>
                <a:cs typeface="ＭＳ Ｐゴシック" pitchFamily="50" charset="-128"/>
              </a:rPr>
              <a:t>に費用は発生しません（無料）。</a:t>
            </a:r>
            <a:endParaRPr lang="en-US" altLang="ja-JP" sz="1100" dirty="0" smtClean="0">
              <a:latin typeface="Arial" pitchFamily="34" charset="0"/>
              <a:ea typeface="ＭＳ Ｐゴシック" pitchFamily="50" charset="-128"/>
              <a:cs typeface="ＭＳ Ｐゴシック" pitchFamily="50" charset="-128"/>
            </a:endParaRPr>
          </a:p>
          <a:p>
            <a:pPr lvl="1" eaLnBrk="0" fontAlgn="base" hangingPunct="0">
              <a:spcBef>
                <a:spcPct val="0"/>
              </a:spcBef>
              <a:spcAft>
                <a:spcPct val="0"/>
              </a:spcAft>
            </a:pPr>
            <a:r>
              <a:rPr lang="en-US" altLang="ja-JP" sz="1100" dirty="0" smtClean="0">
                <a:latin typeface="Arial" pitchFamily="34" charset="0"/>
                <a:ea typeface="ＭＳ Ｐゴシック" pitchFamily="50" charset="-128"/>
                <a:cs typeface="ＭＳ Ｐゴシック" pitchFamily="50" charset="-128"/>
              </a:rPr>
              <a:t>※WeChat</a:t>
            </a:r>
            <a:r>
              <a:rPr lang="ja-JP" altLang="en-US" sz="1100" dirty="0" smtClean="0">
                <a:latin typeface="Arial" pitchFamily="34" charset="0"/>
                <a:ea typeface="ＭＳ Ｐゴシック" pitchFamily="50" charset="-128"/>
                <a:cs typeface="ＭＳ Ｐゴシック" pitchFamily="50" charset="-128"/>
              </a:rPr>
              <a:t>本体からアカウント管理費用として年間</a:t>
            </a:r>
            <a:r>
              <a:rPr lang="en-US" altLang="ja-JP" sz="1100" dirty="0" smtClean="0">
                <a:latin typeface="Arial" pitchFamily="34" charset="0"/>
                <a:ea typeface="ＭＳ Ｐゴシック" pitchFamily="50" charset="-128"/>
                <a:cs typeface="ＭＳ Ｐゴシック" pitchFamily="50" charset="-128"/>
              </a:rPr>
              <a:t>300</a:t>
            </a:r>
            <a:r>
              <a:rPr lang="ja-JP" altLang="en-US" sz="1100" dirty="0" smtClean="0">
                <a:latin typeface="Arial" pitchFamily="34" charset="0"/>
                <a:ea typeface="ＭＳ Ｐゴシック" pitchFamily="50" charset="-128"/>
                <a:cs typeface="ＭＳ Ｐゴシック" pitchFamily="50" charset="-128"/>
              </a:rPr>
              <a:t>ドル（米）の費用請求がございます。</a:t>
            </a:r>
            <a:endParaRPr lang="ja-JP" altLang="ja-JP" sz="1100" dirty="0" smtClean="0">
              <a:latin typeface="Arial" pitchFamily="34" charset="0"/>
              <a:ea typeface="ＭＳ Ｐゴシック" pitchFamily="50" charset="-128"/>
              <a:cs typeface="ＭＳ Ｐゴシック" pitchFamily="50" charset="-128"/>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6" name="Rectangle 2"/>
          <p:cNvSpPr>
            <a:spLocks noChangeArrowheads="1"/>
          </p:cNvSpPr>
          <p:nvPr/>
        </p:nvSpPr>
        <p:spPr bwMode="auto">
          <a:xfrm>
            <a:off x="1772816" y="3059832"/>
            <a:ext cx="5085184" cy="1532727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lang="en-US" altLang="ja-JP" sz="900" b="1" dirty="0" smtClean="0">
                <a:latin typeface="Arial" charset="0"/>
                <a:ea typeface="ＭＳ Ｐゴシック" charset="-128"/>
                <a:cs typeface="ＭＳ Ｐゴシック" charset="-128"/>
              </a:rPr>
              <a:t>WEB</a:t>
            </a:r>
            <a:r>
              <a:rPr lang="ja-JP" altLang="en-US" sz="900" b="1" dirty="0" smtClean="0">
                <a:latin typeface="Arial" charset="0"/>
                <a:ea typeface="ＭＳ Ｐゴシック" charset="-128"/>
                <a:cs typeface="ＭＳ Ｐゴシック" charset="-128"/>
              </a:rPr>
              <a:t>上のクレジットカード決済について</a:t>
            </a:r>
            <a:endParaRPr lang="en-US" altLang="ja-JP" sz="900" b="1" dirty="0" smtClean="0">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tabLst/>
            </a:pPr>
            <a:r>
              <a:rPr lang="ja-JP" altLang="en-US" sz="900" dirty="0" smtClean="0">
                <a:latin typeface="Arial" charset="0"/>
                <a:ea typeface="ＭＳ Ｐゴシック" charset="-128"/>
                <a:cs typeface="ＭＳ Ｐゴシック" charset="-128"/>
              </a:rPr>
              <a:t>・</a:t>
            </a:r>
            <a:r>
              <a:rPr lang="ja-JP" altLang="ja-JP" sz="900" dirty="0" smtClean="0">
                <a:latin typeface="Arial" charset="0"/>
                <a:ea typeface="ＭＳ Ｐゴシック" charset="-128"/>
                <a:cs typeface="ＭＳ Ｐゴシック" charset="-128"/>
              </a:rPr>
              <a:t>Q</a:t>
            </a:r>
            <a:r>
              <a:rPr lang="en-US" altLang="ja-JP" sz="900" dirty="0" smtClean="0">
                <a:latin typeface="Arial" charset="0"/>
                <a:ea typeface="ＭＳ Ｐゴシック" charset="-128"/>
                <a:cs typeface="ＭＳ Ｐゴシック" charset="-128"/>
              </a:rPr>
              <a:t>1</a:t>
            </a:r>
            <a:r>
              <a:rPr lang="ja-JP" altLang="ja-JP" sz="900" dirty="0" smtClean="0">
                <a:latin typeface="Arial" charset="0"/>
                <a:ea typeface="ＭＳ Ｐゴシック" charset="-128"/>
                <a:cs typeface="ＭＳ Ｐゴシック" charset="-128"/>
              </a:rPr>
              <a:t>： </a:t>
            </a:r>
            <a:r>
              <a:rPr kumimoji="1" lang="ja-JP" altLang="ja-JP" sz="900" i="0" u="none" strike="noStrike" cap="none" normalizeH="0" baseline="0" dirty="0" smtClean="0">
                <a:ln>
                  <a:noFill/>
                </a:ln>
                <a:effectLst/>
                <a:latin typeface="Arial" charset="0"/>
                <a:ea typeface="ＭＳ Ｐゴシック" charset="-128"/>
                <a:cs typeface="ＭＳ Ｐゴシック" charset="-128"/>
                <a:hlinkClick r:id="rId2"/>
              </a:rPr>
              <a:t>Web</a:t>
            </a:r>
            <a:r>
              <a:rPr kumimoji="1" lang="ja-JP" sz="900" i="0" u="none" strike="noStrike" cap="none" normalizeH="0" baseline="0" dirty="0" smtClean="0">
                <a:ln>
                  <a:noFill/>
                </a:ln>
                <a:effectLst/>
                <a:latin typeface="Arial" charset="0"/>
                <a:ea typeface="ＭＳ Ｐゴシック" charset="-128"/>
                <a:cs typeface="ＭＳ Ｐゴシック" charset="-128"/>
                <a:hlinkClick r:id="rId2"/>
              </a:rPr>
              <a:t>上で、クレジットカードを取扱いたいのですが、どうすればいいでしょうか？</a:t>
            </a:r>
            <a:r>
              <a:rPr kumimoji="1" lang="ja-JP" sz="900" i="0" u="none" strike="noStrike" cap="none" normalizeH="0" baseline="0" dirty="0" smtClean="0">
                <a:ln>
                  <a:noFill/>
                </a:ln>
                <a:effectLst/>
                <a:latin typeface="Arial" charset="0"/>
                <a:ea typeface="ＭＳ Ｐゴシック" charset="-128"/>
                <a:cs typeface="ＭＳ Ｐゴシック" charset="-128"/>
              </a:rPr>
              <a:t> </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900" i="0" u="none" strike="noStrike" cap="none" normalizeH="0" baseline="0" dirty="0" smtClean="0">
                <a:ln>
                  <a:noFill/>
                </a:ln>
                <a:effectLst/>
                <a:latin typeface="Arial" charset="0"/>
                <a:ea typeface="ＭＳ Ｐゴシック" charset="-128"/>
                <a:cs typeface="ＭＳ Ｐゴシック" charset="-128"/>
              </a:rPr>
              <a:t>Q2</a:t>
            </a:r>
            <a:r>
              <a:rPr kumimoji="1" lang="ja-JP" sz="900" i="0" u="none" strike="noStrike" cap="none" normalizeH="0" baseline="0" dirty="0" smtClean="0">
                <a:ln>
                  <a:noFill/>
                </a:ln>
                <a:effectLst/>
                <a:latin typeface="Arial" charset="0"/>
                <a:ea typeface="ＭＳ Ｐゴシック" charset="-128"/>
                <a:cs typeface="ＭＳ Ｐゴシック" charset="-128"/>
              </a:rPr>
              <a:t>： </a:t>
            </a:r>
            <a:r>
              <a:rPr kumimoji="1" lang="ja-JP" sz="900" i="0" u="none" strike="noStrike" cap="none" normalizeH="0" baseline="0" dirty="0" smtClean="0">
                <a:ln>
                  <a:noFill/>
                </a:ln>
                <a:effectLst/>
                <a:latin typeface="Arial" charset="0"/>
                <a:ea typeface="ＭＳ Ｐゴシック" charset="-128"/>
                <a:cs typeface="ＭＳ Ｐゴシック" charset="-128"/>
                <a:hlinkClick r:id="rId3"/>
              </a:rPr>
              <a:t>個人事業ですが、大丈夫でしょうか？</a:t>
            </a:r>
            <a:r>
              <a:rPr kumimoji="1" lang="ja-JP" sz="900" i="0" u="none" strike="noStrike" cap="none" normalizeH="0" baseline="0" dirty="0" smtClean="0">
                <a:ln>
                  <a:noFill/>
                </a:ln>
                <a:effectLst/>
                <a:latin typeface="Arial" charset="0"/>
                <a:ea typeface="ＭＳ Ｐゴシック" charset="-128"/>
                <a:cs typeface="ＭＳ Ｐゴシック" charset="-128"/>
              </a:rPr>
              <a:t> </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900" i="0" u="none" strike="noStrike" cap="none" normalizeH="0" baseline="0" dirty="0" smtClean="0">
                <a:ln>
                  <a:noFill/>
                </a:ln>
                <a:effectLst/>
                <a:latin typeface="Arial" charset="0"/>
                <a:ea typeface="ＭＳ Ｐゴシック" charset="-128"/>
                <a:cs typeface="ＭＳ Ｐゴシック" charset="-128"/>
              </a:rPr>
              <a:t>Q3</a:t>
            </a:r>
            <a:r>
              <a:rPr kumimoji="1" lang="ja-JP" sz="900" i="0" u="none" strike="noStrike" cap="none" normalizeH="0" baseline="0" dirty="0" smtClean="0">
                <a:ln>
                  <a:noFill/>
                </a:ln>
                <a:effectLst/>
                <a:latin typeface="Arial" charset="0"/>
                <a:ea typeface="ＭＳ Ｐゴシック" charset="-128"/>
                <a:cs typeface="ＭＳ Ｐゴシック" charset="-128"/>
              </a:rPr>
              <a:t>： </a:t>
            </a:r>
            <a:r>
              <a:rPr kumimoji="1" lang="ja-JP" sz="900" i="0" u="none" strike="noStrike" cap="none" normalizeH="0" baseline="0" dirty="0" smtClean="0">
                <a:ln>
                  <a:noFill/>
                </a:ln>
                <a:effectLst/>
                <a:latin typeface="Arial" charset="0"/>
                <a:ea typeface="ＭＳ Ｐゴシック" charset="-128"/>
                <a:cs typeface="ＭＳ Ｐゴシック" charset="-128"/>
                <a:hlinkClick r:id="rId4"/>
              </a:rPr>
              <a:t>サイトがまだないのですが、申込は可能でしょうか？</a:t>
            </a:r>
            <a:r>
              <a:rPr kumimoji="1" lang="ja-JP" sz="900" i="0" u="none" strike="noStrike" cap="none" normalizeH="0" baseline="0" dirty="0" smtClean="0">
                <a:ln>
                  <a:noFill/>
                </a:ln>
                <a:effectLst/>
                <a:latin typeface="Arial" charset="0"/>
                <a:ea typeface="ＭＳ Ｐゴシック" charset="-128"/>
                <a:cs typeface="ＭＳ Ｐゴシック" charset="-128"/>
              </a:rPr>
              <a:t> </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900" i="0" u="none" strike="noStrike" cap="none" normalizeH="0" baseline="0" dirty="0" smtClean="0">
                <a:ln>
                  <a:noFill/>
                </a:ln>
                <a:effectLst/>
                <a:latin typeface="Arial" charset="0"/>
                <a:ea typeface="ＭＳ Ｐゴシック" charset="-128"/>
                <a:cs typeface="ＭＳ Ｐゴシック" charset="-128"/>
              </a:rPr>
              <a:t>Q4</a:t>
            </a:r>
            <a:r>
              <a:rPr kumimoji="1" lang="ja-JP" sz="900" i="0" u="none" strike="noStrike" cap="none" normalizeH="0" baseline="0" dirty="0" smtClean="0">
                <a:ln>
                  <a:noFill/>
                </a:ln>
                <a:effectLst/>
                <a:latin typeface="Arial" charset="0"/>
                <a:ea typeface="ＭＳ Ｐゴシック" charset="-128"/>
                <a:cs typeface="ＭＳ Ｐゴシック" charset="-128"/>
              </a:rPr>
              <a:t>： </a:t>
            </a:r>
            <a:r>
              <a:rPr kumimoji="1" lang="ja-JP" sz="900" i="0" u="none" strike="noStrike" cap="none" normalizeH="0" baseline="0" dirty="0" smtClean="0">
                <a:ln>
                  <a:noFill/>
                </a:ln>
                <a:effectLst/>
                <a:latin typeface="Arial" charset="0"/>
                <a:ea typeface="ＭＳ Ｐゴシック" charset="-128"/>
                <a:cs typeface="ＭＳ Ｐゴシック" charset="-128"/>
                <a:hlinkClick r:id="rId5"/>
              </a:rPr>
              <a:t>現在の決済代行会社との契約を継続できますか？</a:t>
            </a:r>
            <a:r>
              <a:rPr kumimoji="1" lang="ja-JP" sz="900" i="0" u="none" strike="noStrike" cap="none" normalizeH="0" baseline="0" dirty="0" smtClean="0">
                <a:ln>
                  <a:noFill/>
                </a:ln>
                <a:effectLst/>
                <a:latin typeface="Arial" charset="0"/>
                <a:ea typeface="ＭＳ Ｐゴシック" charset="-128"/>
                <a:cs typeface="ＭＳ Ｐゴシック" charset="-128"/>
              </a:rPr>
              <a:t> </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900" i="0" u="none" strike="noStrike" cap="none" normalizeH="0" baseline="0" dirty="0" smtClean="0">
                <a:ln>
                  <a:noFill/>
                </a:ln>
                <a:effectLst/>
                <a:latin typeface="Arial" charset="0"/>
                <a:ea typeface="ＭＳ Ｐゴシック" charset="-128"/>
                <a:cs typeface="ＭＳ Ｐゴシック" charset="-128"/>
              </a:rPr>
              <a:t>Q5</a:t>
            </a:r>
            <a:r>
              <a:rPr kumimoji="1" lang="ja-JP" sz="900" i="0" u="none" strike="noStrike" cap="none" normalizeH="0" baseline="0" dirty="0" smtClean="0">
                <a:ln>
                  <a:noFill/>
                </a:ln>
                <a:effectLst/>
                <a:latin typeface="Arial" charset="0"/>
                <a:ea typeface="ＭＳ Ｐゴシック" charset="-128"/>
                <a:cs typeface="ＭＳ Ｐゴシック" charset="-128"/>
              </a:rPr>
              <a:t>： </a:t>
            </a:r>
            <a:r>
              <a:rPr kumimoji="1" lang="ja-JP" sz="900" i="0" u="none" strike="noStrike" cap="none" normalizeH="0" baseline="0" dirty="0" smtClean="0">
                <a:ln>
                  <a:noFill/>
                </a:ln>
                <a:effectLst/>
                <a:latin typeface="Arial" charset="0"/>
                <a:ea typeface="ＭＳ Ｐゴシック" charset="-128"/>
                <a:cs typeface="ＭＳ Ｐゴシック" charset="-128"/>
                <a:hlinkClick r:id="rId6"/>
              </a:rPr>
              <a:t>決済代行の</a:t>
            </a:r>
            <a:r>
              <a:rPr kumimoji="1" lang="ja-JP" altLang="ja-JP" sz="900" i="0" u="none" strike="noStrike" cap="none" normalizeH="0" baseline="0" dirty="0" smtClean="0">
                <a:ln>
                  <a:noFill/>
                </a:ln>
                <a:effectLst/>
                <a:latin typeface="Arial" charset="0"/>
                <a:ea typeface="ＭＳ Ｐゴシック" charset="-128"/>
                <a:cs typeface="ＭＳ Ｐゴシック" charset="-128"/>
                <a:hlinkClick r:id="rId6"/>
              </a:rPr>
              <a:t>ASP</a:t>
            </a:r>
            <a:r>
              <a:rPr kumimoji="1" lang="ja-JP" sz="900" i="0" u="none" strike="noStrike" cap="none" normalizeH="0" baseline="0" dirty="0" smtClean="0">
                <a:ln>
                  <a:noFill/>
                </a:ln>
                <a:effectLst/>
                <a:latin typeface="Arial" charset="0"/>
                <a:ea typeface="ＭＳ Ｐゴシック" charset="-128"/>
                <a:cs typeface="ＭＳ Ｐゴシック" charset="-128"/>
                <a:hlinkClick r:id="rId6"/>
              </a:rPr>
              <a:t>サービスの導入について、もう少し詳しく教えてください。</a:t>
            </a:r>
            <a:r>
              <a:rPr kumimoji="1" lang="ja-JP" sz="900" i="0" u="none" strike="noStrike" cap="none" normalizeH="0" baseline="0" dirty="0" smtClean="0">
                <a:ln>
                  <a:noFill/>
                </a:ln>
                <a:effectLst/>
                <a:latin typeface="Arial" charset="0"/>
                <a:ea typeface="ＭＳ Ｐゴシック" charset="-128"/>
                <a:cs typeface="ＭＳ Ｐゴシック" charset="-128"/>
              </a:rPr>
              <a:t> </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900" i="0" u="none" strike="noStrike" cap="none" normalizeH="0" baseline="0" dirty="0" smtClean="0">
                <a:ln>
                  <a:noFill/>
                </a:ln>
                <a:effectLst/>
                <a:latin typeface="Arial" charset="0"/>
                <a:ea typeface="ＭＳ Ｐゴシック" charset="-128"/>
                <a:cs typeface="ＭＳ Ｐゴシック" charset="-128"/>
              </a:rPr>
              <a:t>Q6</a:t>
            </a:r>
            <a:r>
              <a:rPr kumimoji="1" lang="ja-JP" sz="900" i="0" u="none" strike="noStrike" cap="none" normalizeH="0" baseline="0" dirty="0" smtClean="0">
                <a:ln>
                  <a:noFill/>
                </a:ln>
                <a:effectLst/>
                <a:latin typeface="Arial" charset="0"/>
                <a:ea typeface="ＭＳ Ｐゴシック" charset="-128"/>
                <a:cs typeface="ＭＳ Ｐゴシック" charset="-128"/>
              </a:rPr>
              <a:t>： </a:t>
            </a:r>
            <a:r>
              <a:rPr kumimoji="1" lang="ja-JP" sz="900" i="0" u="none" strike="noStrike" cap="none" normalizeH="0" baseline="0" dirty="0" smtClean="0">
                <a:ln>
                  <a:noFill/>
                </a:ln>
                <a:effectLst/>
                <a:latin typeface="Arial" charset="0"/>
                <a:ea typeface="ＭＳ Ｐゴシック" charset="-128"/>
                <a:cs typeface="ＭＳ Ｐゴシック" charset="-128"/>
                <a:hlinkClick r:id="rId7"/>
              </a:rPr>
              <a:t>ショッピングカートとの契約がないのですが、どうすればよいのでしょうか？</a:t>
            </a:r>
            <a:r>
              <a:rPr kumimoji="1" lang="ja-JP" sz="900" i="0" u="none" strike="noStrike" cap="none" normalizeH="0" baseline="0" dirty="0" smtClean="0">
                <a:ln>
                  <a:noFill/>
                </a:ln>
                <a:effectLst/>
                <a:latin typeface="Arial" charset="0"/>
                <a:ea typeface="ＭＳ Ｐゴシック" charset="-128"/>
                <a:cs typeface="ＭＳ Ｐゴシック" charset="-128"/>
              </a:rPr>
              <a:t> </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900" i="0" u="none" strike="noStrike" cap="none" normalizeH="0" baseline="0" dirty="0" smtClean="0">
                <a:ln>
                  <a:noFill/>
                </a:ln>
                <a:effectLst/>
                <a:latin typeface="Arial" charset="0"/>
                <a:ea typeface="ＭＳ Ｐゴシック" charset="-128"/>
                <a:cs typeface="ＭＳ Ｐゴシック" charset="-128"/>
              </a:rPr>
              <a:t>Q7</a:t>
            </a:r>
            <a:r>
              <a:rPr kumimoji="1" lang="ja-JP" sz="900" i="0" u="none" strike="noStrike" cap="none" normalizeH="0" baseline="0" dirty="0" smtClean="0">
                <a:ln>
                  <a:noFill/>
                </a:ln>
                <a:effectLst/>
                <a:latin typeface="Arial" charset="0"/>
                <a:ea typeface="ＭＳ Ｐゴシック" charset="-128"/>
                <a:cs typeface="ＭＳ Ｐゴシック" charset="-128"/>
              </a:rPr>
              <a:t>： </a:t>
            </a:r>
            <a:r>
              <a:rPr kumimoji="1" lang="ja-JP" sz="900" i="0" u="none" strike="noStrike" cap="none" normalizeH="0" baseline="0" dirty="0" smtClean="0">
                <a:ln>
                  <a:noFill/>
                </a:ln>
                <a:effectLst/>
                <a:latin typeface="Arial" charset="0"/>
                <a:ea typeface="ＭＳ Ｐゴシック" charset="-128"/>
                <a:cs typeface="ＭＳ Ｐゴシック" charset="-128"/>
                <a:hlinkClick r:id="rId8"/>
              </a:rPr>
              <a:t>現在のショッピングカートをそのまま継続利用できますか？</a:t>
            </a:r>
            <a:r>
              <a:rPr kumimoji="1" lang="ja-JP" sz="900" i="0" u="none" strike="noStrike" cap="none" normalizeH="0" baseline="0" dirty="0" smtClean="0">
                <a:ln>
                  <a:noFill/>
                </a:ln>
                <a:effectLst/>
                <a:latin typeface="Arial" charset="0"/>
                <a:ea typeface="ＭＳ Ｐゴシック" charset="-128"/>
                <a:cs typeface="ＭＳ Ｐゴシック" charset="-128"/>
              </a:rPr>
              <a:t> </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900" i="0" u="none" strike="noStrike" cap="none" normalizeH="0" baseline="0" dirty="0" smtClean="0">
                <a:ln>
                  <a:noFill/>
                </a:ln>
                <a:effectLst/>
                <a:latin typeface="Arial" charset="0"/>
                <a:ea typeface="ＭＳ Ｐゴシック" charset="-128"/>
                <a:cs typeface="ＭＳ Ｐゴシック" charset="-128"/>
              </a:rPr>
              <a:t>Q8</a:t>
            </a:r>
            <a:r>
              <a:rPr kumimoji="1" lang="ja-JP" sz="900" i="0" u="none" strike="noStrike" cap="none" normalizeH="0" baseline="0" dirty="0" smtClean="0">
                <a:ln>
                  <a:noFill/>
                </a:ln>
                <a:effectLst/>
                <a:latin typeface="Arial" charset="0"/>
                <a:ea typeface="ＭＳ Ｐゴシック" charset="-128"/>
                <a:cs typeface="ＭＳ Ｐゴシック" charset="-128"/>
              </a:rPr>
              <a:t>： </a:t>
            </a:r>
            <a:r>
              <a:rPr kumimoji="1" lang="ja-JP" altLang="ja-JP" sz="900" i="0" u="none" strike="noStrike" cap="none" normalizeH="0" baseline="0" dirty="0" smtClean="0">
                <a:ln>
                  <a:noFill/>
                </a:ln>
                <a:effectLst/>
                <a:latin typeface="Arial" charset="0"/>
                <a:ea typeface="ＭＳ Ｐゴシック" charset="-128"/>
                <a:cs typeface="ＭＳ Ｐゴシック" charset="-128"/>
                <a:hlinkClick r:id="rId9"/>
              </a:rPr>
              <a:t>3-D</a:t>
            </a:r>
            <a:r>
              <a:rPr kumimoji="1" lang="ja-JP" sz="900" i="0" u="none" strike="noStrike" cap="none" normalizeH="0" baseline="0" dirty="0" smtClean="0">
                <a:ln>
                  <a:noFill/>
                </a:ln>
                <a:effectLst/>
                <a:latin typeface="Arial" charset="0"/>
                <a:ea typeface="ＭＳ Ｐゴシック" charset="-128"/>
                <a:cs typeface="ＭＳ Ｐゴシック" charset="-128"/>
                <a:hlinkClick r:id="rId9"/>
              </a:rPr>
              <a:t>セキュアについて、教えてください。</a:t>
            </a:r>
            <a:r>
              <a:rPr kumimoji="1" lang="ja-JP" sz="900" i="0" u="none" strike="noStrike" cap="none" normalizeH="0" baseline="0" dirty="0" smtClean="0">
                <a:ln>
                  <a:noFill/>
                </a:ln>
                <a:effectLst/>
                <a:latin typeface="Arial" charset="0"/>
                <a:ea typeface="ＭＳ Ｐゴシック" charset="-128"/>
                <a:cs typeface="ＭＳ Ｐゴシック" charset="-128"/>
              </a:rPr>
              <a:t> </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900" i="0" u="none" strike="noStrike" cap="none" normalizeH="0" baseline="0" dirty="0" smtClean="0">
                <a:ln>
                  <a:noFill/>
                </a:ln>
                <a:effectLst/>
                <a:latin typeface="Arial" charset="0"/>
                <a:ea typeface="ＭＳ Ｐゴシック" charset="-128"/>
                <a:cs typeface="ＭＳ Ｐゴシック" charset="-128"/>
              </a:rPr>
              <a:t>Q9</a:t>
            </a:r>
            <a:r>
              <a:rPr kumimoji="1" lang="ja-JP" sz="900" i="0" u="none" strike="noStrike" cap="none" normalizeH="0" baseline="0" dirty="0" smtClean="0">
                <a:ln>
                  <a:noFill/>
                </a:ln>
                <a:effectLst/>
                <a:latin typeface="Arial" charset="0"/>
                <a:ea typeface="ＭＳ Ｐゴシック" charset="-128"/>
                <a:cs typeface="ＭＳ Ｐゴシック" charset="-128"/>
              </a:rPr>
              <a:t>： </a:t>
            </a:r>
            <a:r>
              <a:rPr kumimoji="1" lang="ja-JP" sz="900" i="0" u="none" strike="noStrike" cap="none" normalizeH="0" baseline="0" dirty="0" smtClean="0">
                <a:ln>
                  <a:noFill/>
                </a:ln>
                <a:effectLst/>
                <a:latin typeface="Arial" charset="0"/>
                <a:ea typeface="ＭＳ Ｐゴシック" charset="-128"/>
                <a:cs typeface="ＭＳ Ｐゴシック" charset="-128"/>
                <a:hlinkClick r:id="rId10"/>
              </a:rPr>
              <a:t>複数のサイトを経営していますが、契約をひとつにできませんか？</a:t>
            </a:r>
            <a:r>
              <a:rPr kumimoji="1" lang="ja-JP" sz="900" i="0" u="none" strike="noStrike" cap="none" normalizeH="0" baseline="0" dirty="0" smtClean="0">
                <a:ln>
                  <a:noFill/>
                </a:ln>
                <a:effectLst/>
                <a:latin typeface="Arial" charset="0"/>
                <a:ea typeface="ＭＳ Ｐゴシック" charset="-128"/>
                <a:cs typeface="ＭＳ Ｐゴシック" charset="-128"/>
              </a:rPr>
              <a:t> </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900" i="0" u="none" strike="noStrike" cap="none" normalizeH="0" baseline="0" dirty="0" smtClean="0">
                <a:ln>
                  <a:noFill/>
                </a:ln>
                <a:effectLst/>
                <a:latin typeface="Arial" charset="0"/>
                <a:ea typeface="ＭＳ Ｐゴシック" charset="-128"/>
                <a:cs typeface="ＭＳ Ｐゴシック" charset="-128"/>
              </a:rPr>
              <a:t>Q10</a:t>
            </a:r>
            <a:r>
              <a:rPr kumimoji="1" lang="ja-JP" sz="900" i="0" u="none" strike="noStrike" cap="none" normalizeH="0" baseline="0" dirty="0" smtClean="0">
                <a:ln>
                  <a:noFill/>
                </a:ln>
                <a:effectLst/>
                <a:latin typeface="Arial" charset="0"/>
                <a:ea typeface="ＭＳ Ｐゴシック" charset="-128"/>
                <a:cs typeface="ＭＳ Ｐゴシック" charset="-128"/>
              </a:rPr>
              <a:t>： </a:t>
            </a:r>
            <a:r>
              <a:rPr kumimoji="1" lang="ja-JP" sz="900" i="0" u="none" strike="noStrike" cap="none" normalizeH="0" baseline="0" dirty="0" smtClean="0">
                <a:ln>
                  <a:noFill/>
                </a:ln>
                <a:effectLst/>
                <a:latin typeface="Arial" charset="0"/>
                <a:ea typeface="ＭＳ Ｐゴシック" charset="-128"/>
                <a:cs typeface="ＭＳ Ｐゴシック" charset="-128"/>
                <a:hlinkClick r:id="rId11"/>
              </a:rPr>
              <a:t>携帯サイトでの決済は可能ですか？</a:t>
            </a:r>
            <a:r>
              <a:rPr kumimoji="1" lang="ja-JP" sz="900" i="0" u="none" strike="noStrike" cap="none" normalizeH="0" baseline="0" dirty="0" smtClean="0">
                <a:ln>
                  <a:noFill/>
                </a:ln>
                <a:effectLst/>
                <a:latin typeface="Arial" charset="0"/>
                <a:ea typeface="ＭＳ Ｐゴシック" charset="-128"/>
                <a:cs typeface="ＭＳ Ｐゴシック" charset="-128"/>
              </a:rPr>
              <a:t> </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sz="900" i="0" u="none" strike="noStrike" cap="none" normalizeH="0" baseline="0" dirty="0" smtClean="0">
                <a:ln>
                  <a:noFill/>
                </a:ln>
                <a:effectLst/>
                <a:latin typeface="Arial" charset="0"/>
                <a:ea typeface="ＭＳ Ｐゴシック" charset="-128"/>
                <a:cs typeface="ＭＳ Ｐゴシック" charset="-128"/>
              </a:rPr>
              <a:t> </a:t>
            </a:r>
            <a:endParaRPr kumimoji="1" lang="en-US" altLang="ja-JP" sz="900" i="0" u="none" strike="noStrike" cap="none" normalizeH="0" baseline="0" dirty="0" smtClean="0">
              <a:ln>
                <a:noFill/>
              </a:ln>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lang="ja-JP" altLang="en-US" sz="900" b="1" dirty="0" smtClean="0">
                <a:latin typeface="Arial" charset="0"/>
                <a:ea typeface="ＭＳ Ｐゴシック" charset="-128"/>
                <a:cs typeface="ＭＳ Ｐゴシック" charset="-128"/>
              </a:rPr>
              <a:t>早期決済サービスについて</a:t>
            </a:r>
            <a:r>
              <a:rPr kumimoji="1" lang="ja-JP" sz="900" b="1" i="0" u="none" strike="noStrike" cap="none" normalizeH="0" baseline="0" dirty="0" smtClean="0">
                <a:ln>
                  <a:noFill/>
                </a:ln>
                <a:effectLst/>
                <a:latin typeface="Arial" charset="0"/>
                <a:ea typeface="ＭＳ Ｐゴシック" charset="-128"/>
                <a:cs typeface="ＭＳ Ｐゴシック" charset="-128"/>
              </a:rPr>
              <a:t> </a:t>
            </a:r>
            <a:endParaRPr kumimoji="1" lang="ja-JP" sz="1800" b="1" i="0" u="none" strike="noStrike" cap="none" normalizeH="0" baseline="0" dirty="0" smtClean="0">
              <a:ln>
                <a:noFill/>
              </a:ln>
              <a:effectLst/>
              <a:latin typeface="Arial" charset="0"/>
              <a:ea typeface="ＭＳ Ｐゴシック" charset="-128"/>
              <a:cs typeface="ＭＳ Ｐゴシック" charset="-128"/>
            </a:endParaRPr>
          </a:p>
          <a:p>
            <a:pPr lvl="0" eaLnBrk="0" fontAlgn="base" hangingPunct="0">
              <a:spcBef>
                <a:spcPct val="0"/>
              </a:spcBef>
              <a:spcAft>
                <a:spcPct val="0"/>
              </a:spcAft>
            </a:pPr>
            <a:r>
              <a:rPr lang="ja-JP" altLang="en-US" sz="900" dirty="0" smtClean="0">
                <a:latin typeface="Arial" charset="0"/>
                <a:ea typeface="ＭＳ Ｐゴシック" charset="-128"/>
                <a:cs typeface="ＭＳ Ｐゴシック" charset="-128"/>
              </a:rPr>
              <a:t>・</a:t>
            </a:r>
            <a:r>
              <a:rPr lang="ja-JP" altLang="ja-JP" sz="900" dirty="0" smtClean="0">
                <a:latin typeface="Arial" charset="0"/>
                <a:ea typeface="ＭＳ Ｐゴシック" charset="-128"/>
                <a:cs typeface="ＭＳ Ｐゴシック" charset="-128"/>
              </a:rPr>
              <a:t>Q1</a:t>
            </a:r>
            <a:r>
              <a:rPr lang="en-US" altLang="ja-JP" sz="900" dirty="0" smtClean="0">
                <a:latin typeface="Arial" charset="0"/>
                <a:ea typeface="ＭＳ Ｐゴシック" charset="-128"/>
                <a:cs typeface="ＭＳ Ｐゴシック" charset="-128"/>
              </a:rPr>
              <a:t>1</a:t>
            </a:r>
            <a:r>
              <a:rPr lang="ja-JP" altLang="ja-JP" sz="900" dirty="0" smtClean="0">
                <a:latin typeface="Arial" charset="0"/>
                <a:ea typeface="ＭＳ Ｐゴシック" charset="-128"/>
                <a:cs typeface="ＭＳ Ｐゴシック" charset="-128"/>
              </a:rPr>
              <a:t>：</a:t>
            </a:r>
            <a:r>
              <a:rPr kumimoji="1" lang="ja-JP" sz="900" i="0" u="none" strike="noStrike" cap="none" normalizeH="0" baseline="0" dirty="0" smtClean="0">
                <a:ln>
                  <a:noFill/>
                </a:ln>
                <a:effectLst/>
                <a:latin typeface="Arial" charset="0"/>
                <a:ea typeface="ＭＳ Ｐゴシック" charset="-128"/>
                <a:cs typeface="ＭＳ Ｐゴシック" charset="-128"/>
                <a:hlinkClick r:id="rId12"/>
              </a:rPr>
              <a:t>全てのクレジットカードが早期決済サービスの対象となるのですか？</a:t>
            </a:r>
            <a:r>
              <a:rPr kumimoji="1" lang="ja-JP" sz="900" i="0" u="none" strike="noStrike" cap="none" normalizeH="0" baseline="0" dirty="0" smtClean="0">
                <a:ln>
                  <a:noFill/>
                </a:ln>
                <a:effectLst/>
                <a:latin typeface="Arial" charset="0"/>
                <a:ea typeface="ＭＳ Ｐゴシック" charset="-128"/>
                <a:cs typeface="ＭＳ Ｐゴシック" charset="-128"/>
              </a:rPr>
              <a:t> </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900" i="0" u="none" strike="noStrike" cap="none" normalizeH="0" baseline="0" dirty="0" smtClean="0">
                <a:ln>
                  <a:noFill/>
                </a:ln>
                <a:effectLst/>
                <a:latin typeface="Arial" charset="0"/>
                <a:ea typeface="ＭＳ Ｐゴシック" charset="-128"/>
                <a:cs typeface="ＭＳ Ｐゴシック" charset="-128"/>
              </a:rPr>
              <a:t>Q12</a:t>
            </a:r>
            <a:r>
              <a:rPr kumimoji="1" lang="ja-JP" sz="900" i="0" u="none" strike="noStrike" cap="none" normalizeH="0" baseline="0" dirty="0" smtClean="0">
                <a:ln>
                  <a:noFill/>
                </a:ln>
                <a:effectLst/>
                <a:latin typeface="Arial" charset="0"/>
                <a:ea typeface="ＭＳ Ｐゴシック" charset="-128"/>
                <a:cs typeface="ＭＳ Ｐゴシック" charset="-128"/>
              </a:rPr>
              <a:t>： </a:t>
            </a:r>
            <a:r>
              <a:rPr kumimoji="1" lang="ja-JP" altLang="ja-JP" sz="900" i="0" u="none" strike="noStrike" cap="none" normalizeH="0" baseline="0" dirty="0" smtClean="0">
                <a:ln>
                  <a:noFill/>
                </a:ln>
                <a:effectLst/>
                <a:latin typeface="Arial" charset="0"/>
                <a:ea typeface="ＭＳ Ｐゴシック" charset="-128"/>
                <a:cs typeface="ＭＳ Ｐゴシック" charset="-128"/>
                <a:hlinkClick r:id="rId13"/>
              </a:rPr>
              <a:t>VISA</a:t>
            </a:r>
            <a:r>
              <a:rPr kumimoji="1" lang="ja-JP" sz="900" i="0" u="none" strike="noStrike" cap="none" normalizeH="0" baseline="0" dirty="0" smtClean="0">
                <a:ln>
                  <a:noFill/>
                </a:ln>
                <a:effectLst/>
                <a:latin typeface="Arial" charset="0"/>
                <a:ea typeface="ＭＳ Ｐゴシック" charset="-128"/>
                <a:cs typeface="ＭＳ Ｐゴシック" charset="-128"/>
                <a:hlinkClick r:id="rId13"/>
              </a:rPr>
              <a:t>、</a:t>
            </a:r>
            <a:r>
              <a:rPr kumimoji="1" lang="ja-JP" altLang="ja-JP" sz="900" i="0" u="none" strike="noStrike" cap="none" normalizeH="0" baseline="0" dirty="0" smtClean="0">
                <a:ln>
                  <a:noFill/>
                </a:ln>
                <a:effectLst/>
                <a:latin typeface="Arial" charset="0"/>
                <a:ea typeface="ＭＳ Ｐゴシック" charset="-128"/>
                <a:cs typeface="ＭＳ Ｐゴシック" charset="-128"/>
                <a:hlinkClick r:id="rId13"/>
              </a:rPr>
              <a:t>MasterCard</a:t>
            </a:r>
            <a:r>
              <a:rPr kumimoji="1" lang="ja-JP" sz="900" i="0" u="none" strike="noStrike" cap="none" normalizeH="0" baseline="0" dirty="0" smtClean="0">
                <a:ln>
                  <a:noFill/>
                </a:ln>
                <a:effectLst/>
                <a:latin typeface="Arial" charset="0"/>
                <a:ea typeface="ＭＳ Ｐゴシック" charset="-128"/>
                <a:cs typeface="ＭＳ Ｐゴシック" charset="-128"/>
                <a:hlinkClick r:id="rId13"/>
              </a:rPr>
              <a:t>以外のカードも取扱いたいのですが、可能ですか？</a:t>
            </a:r>
            <a:r>
              <a:rPr kumimoji="1" lang="ja-JP" sz="900" i="0" u="none" strike="noStrike" cap="none" normalizeH="0" baseline="0" dirty="0" smtClean="0">
                <a:ln>
                  <a:noFill/>
                </a:ln>
                <a:effectLst/>
                <a:latin typeface="Arial" charset="0"/>
                <a:ea typeface="ＭＳ Ｐゴシック" charset="-128"/>
                <a:cs typeface="ＭＳ Ｐゴシック" charset="-128"/>
              </a:rPr>
              <a:t> </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900" i="0" u="none" strike="noStrike" cap="none" normalizeH="0" baseline="0" dirty="0" smtClean="0">
                <a:ln>
                  <a:noFill/>
                </a:ln>
                <a:effectLst/>
                <a:latin typeface="Arial" charset="0"/>
                <a:ea typeface="ＭＳ Ｐゴシック" charset="-128"/>
                <a:cs typeface="ＭＳ Ｐゴシック" charset="-128"/>
              </a:rPr>
              <a:t>Q13</a:t>
            </a:r>
            <a:r>
              <a:rPr kumimoji="1" lang="ja-JP" sz="900" i="0" u="none" strike="noStrike" cap="none" normalizeH="0" baseline="0" dirty="0" smtClean="0">
                <a:ln>
                  <a:noFill/>
                </a:ln>
                <a:effectLst/>
                <a:latin typeface="Arial" charset="0"/>
                <a:ea typeface="ＭＳ Ｐゴシック" charset="-128"/>
                <a:cs typeface="ＭＳ Ｐゴシック" charset="-128"/>
              </a:rPr>
              <a:t>： </a:t>
            </a:r>
            <a:r>
              <a:rPr kumimoji="1" lang="ja-JP" sz="900" i="0" u="none" strike="noStrike" cap="none" normalizeH="0" baseline="0" dirty="0" smtClean="0">
                <a:ln>
                  <a:noFill/>
                </a:ln>
                <a:effectLst/>
                <a:latin typeface="Arial" charset="0"/>
                <a:ea typeface="ＭＳ Ｐゴシック" charset="-128"/>
                <a:cs typeface="ＭＳ Ｐゴシック" charset="-128"/>
                <a:hlinkClick r:id="rId14"/>
              </a:rPr>
              <a:t>早期決済の内容について教えてください。</a:t>
            </a:r>
            <a:r>
              <a:rPr kumimoji="1" lang="ja-JP" sz="900" i="0" u="none" strike="noStrike" cap="none" normalizeH="0" baseline="0" dirty="0" smtClean="0">
                <a:ln>
                  <a:noFill/>
                </a:ln>
                <a:effectLst/>
                <a:latin typeface="Arial" charset="0"/>
                <a:ea typeface="ＭＳ Ｐゴシック" charset="-128"/>
                <a:cs typeface="ＭＳ Ｐゴシック" charset="-128"/>
              </a:rPr>
              <a:t> </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900" i="0" u="none" strike="noStrike" cap="none" normalizeH="0" baseline="0" dirty="0" smtClean="0">
                <a:ln>
                  <a:noFill/>
                </a:ln>
                <a:effectLst/>
                <a:latin typeface="Arial" charset="0"/>
                <a:ea typeface="ＭＳ Ｐゴシック" charset="-128"/>
                <a:cs typeface="ＭＳ Ｐゴシック" charset="-128"/>
              </a:rPr>
              <a:t>Q14</a:t>
            </a:r>
            <a:r>
              <a:rPr kumimoji="1" lang="ja-JP" sz="900" i="0" u="none" strike="noStrike" cap="none" normalizeH="0" baseline="0" dirty="0" smtClean="0">
                <a:ln>
                  <a:noFill/>
                </a:ln>
                <a:effectLst/>
                <a:latin typeface="Arial" charset="0"/>
                <a:ea typeface="ＭＳ Ｐゴシック" charset="-128"/>
                <a:cs typeface="ＭＳ Ｐゴシック" charset="-128"/>
              </a:rPr>
              <a:t>： </a:t>
            </a:r>
            <a:r>
              <a:rPr kumimoji="1" lang="ja-JP" sz="900" i="0" u="none" strike="noStrike" cap="none" normalizeH="0" baseline="0" dirty="0" smtClean="0">
                <a:ln>
                  <a:noFill/>
                </a:ln>
                <a:effectLst/>
                <a:latin typeface="Arial" charset="0"/>
                <a:ea typeface="ＭＳ Ｐゴシック" charset="-128"/>
                <a:cs typeface="ＭＳ Ｐゴシック" charset="-128"/>
                <a:hlinkClick r:id="rId15"/>
              </a:rPr>
              <a:t>早期決済サービスを受けるための、条件はありますか？</a:t>
            </a:r>
            <a:r>
              <a:rPr kumimoji="1" lang="ja-JP" sz="900" i="0" u="none" strike="noStrike" cap="none" normalizeH="0" baseline="0" dirty="0" smtClean="0">
                <a:ln>
                  <a:noFill/>
                </a:ln>
                <a:effectLst/>
                <a:latin typeface="Arial" charset="0"/>
                <a:ea typeface="ＭＳ Ｐゴシック" charset="-128"/>
                <a:cs typeface="ＭＳ Ｐゴシック" charset="-128"/>
              </a:rPr>
              <a:t> </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900" i="0" u="none" strike="noStrike" cap="none" normalizeH="0" baseline="0" dirty="0" smtClean="0">
                <a:ln>
                  <a:noFill/>
                </a:ln>
                <a:effectLst/>
                <a:latin typeface="Arial" charset="0"/>
                <a:ea typeface="ＭＳ Ｐゴシック" charset="-128"/>
                <a:cs typeface="ＭＳ Ｐゴシック" charset="-128"/>
              </a:rPr>
              <a:t>Q15</a:t>
            </a:r>
            <a:r>
              <a:rPr kumimoji="1" lang="ja-JP" sz="900" i="0" u="none" strike="noStrike" cap="none" normalizeH="0" baseline="0" dirty="0" smtClean="0">
                <a:ln>
                  <a:noFill/>
                </a:ln>
                <a:effectLst/>
                <a:latin typeface="Arial" charset="0"/>
                <a:ea typeface="ＭＳ Ｐゴシック" charset="-128"/>
                <a:cs typeface="ＭＳ Ｐゴシック" charset="-128"/>
              </a:rPr>
              <a:t>： </a:t>
            </a:r>
            <a:r>
              <a:rPr kumimoji="1" lang="ja-JP" sz="900" i="0" u="none" strike="noStrike" cap="none" normalizeH="0" baseline="0" dirty="0" smtClean="0">
                <a:ln>
                  <a:noFill/>
                </a:ln>
                <a:effectLst/>
                <a:latin typeface="Arial" charset="0"/>
                <a:ea typeface="ＭＳ Ｐゴシック" charset="-128"/>
                <a:cs typeface="ＭＳ Ｐゴシック" charset="-128"/>
                <a:hlinkClick r:id="rId16"/>
              </a:rPr>
              <a:t>申込の際に費用はかかるのでしょうか？</a:t>
            </a:r>
            <a:r>
              <a:rPr kumimoji="1" lang="ja-JP" sz="900" i="0" u="none" strike="noStrike" cap="none" normalizeH="0" baseline="0" dirty="0" smtClean="0">
                <a:ln>
                  <a:noFill/>
                </a:ln>
                <a:effectLst/>
                <a:latin typeface="Arial" charset="0"/>
                <a:ea typeface="ＭＳ Ｐゴシック" charset="-128"/>
                <a:cs typeface="ＭＳ Ｐゴシック" charset="-128"/>
              </a:rPr>
              <a:t> </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900" i="0" u="none" strike="noStrike" cap="none" normalizeH="0" baseline="0" dirty="0" smtClean="0">
                <a:ln>
                  <a:noFill/>
                </a:ln>
                <a:effectLst/>
                <a:latin typeface="Arial" charset="0"/>
                <a:ea typeface="ＭＳ Ｐゴシック" charset="-128"/>
                <a:cs typeface="ＭＳ Ｐゴシック" charset="-128"/>
              </a:rPr>
              <a:t>Q16</a:t>
            </a:r>
            <a:r>
              <a:rPr kumimoji="1" lang="ja-JP" sz="900" i="0" u="none" strike="noStrike" cap="none" normalizeH="0" baseline="0" dirty="0" smtClean="0">
                <a:ln>
                  <a:noFill/>
                </a:ln>
                <a:effectLst/>
                <a:latin typeface="Arial" charset="0"/>
                <a:ea typeface="ＭＳ Ｐゴシック" charset="-128"/>
                <a:cs typeface="ＭＳ Ｐゴシック" charset="-128"/>
              </a:rPr>
              <a:t>： </a:t>
            </a:r>
            <a:r>
              <a:rPr kumimoji="1" lang="ja-JP" sz="900" i="0" u="none" strike="noStrike" cap="none" normalizeH="0" baseline="0" dirty="0" smtClean="0">
                <a:ln>
                  <a:noFill/>
                </a:ln>
                <a:effectLst/>
                <a:latin typeface="Arial" charset="0"/>
                <a:ea typeface="ＭＳ Ｐゴシック" charset="-128"/>
                <a:cs typeface="ＭＳ Ｐゴシック" charset="-128"/>
                <a:hlinkClick r:id="rId17"/>
              </a:rPr>
              <a:t>導入に関する費用を教えてください。</a:t>
            </a:r>
            <a:r>
              <a:rPr kumimoji="1" lang="ja-JP" sz="900" i="0" u="none" strike="noStrike" cap="none" normalizeH="0" baseline="0" dirty="0" smtClean="0">
                <a:ln>
                  <a:noFill/>
                </a:ln>
                <a:effectLst/>
                <a:latin typeface="Arial" charset="0"/>
                <a:ea typeface="ＭＳ Ｐゴシック" charset="-128"/>
                <a:cs typeface="ＭＳ Ｐゴシック" charset="-128"/>
              </a:rPr>
              <a:t> </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900" i="0" u="none" strike="noStrike" cap="none" normalizeH="0" baseline="0" dirty="0" smtClean="0">
                <a:ln>
                  <a:noFill/>
                </a:ln>
                <a:effectLst/>
                <a:latin typeface="Arial" charset="0"/>
                <a:ea typeface="ＭＳ Ｐゴシック" charset="-128"/>
                <a:cs typeface="ＭＳ Ｐゴシック" charset="-128"/>
              </a:rPr>
              <a:t>Q17</a:t>
            </a:r>
            <a:r>
              <a:rPr kumimoji="1" lang="ja-JP" sz="900" i="0" u="none" strike="noStrike" cap="none" normalizeH="0" baseline="0" dirty="0" smtClean="0">
                <a:ln>
                  <a:noFill/>
                </a:ln>
                <a:effectLst/>
                <a:latin typeface="Arial" charset="0"/>
                <a:ea typeface="ＭＳ Ｐゴシック" charset="-128"/>
                <a:cs typeface="ＭＳ Ｐゴシック" charset="-128"/>
              </a:rPr>
              <a:t>： </a:t>
            </a:r>
            <a:r>
              <a:rPr kumimoji="1" lang="ja-JP" sz="900" i="0" u="none" strike="noStrike" cap="none" normalizeH="0" baseline="0" dirty="0" smtClean="0">
                <a:ln>
                  <a:noFill/>
                </a:ln>
                <a:effectLst/>
                <a:latin typeface="Arial" charset="0"/>
                <a:ea typeface="ＭＳ Ｐゴシック" charset="-128"/>
                <a:cs typeface="ＭＳ Ｐゴシック" charset="-128"/>
                <a:hlinkClick r:id="rId18"/>
              </a:rPr>
              <a:t>加盟後、手数料以外にかかる費用はありますか？</a:t>
            </a:r>
            <a:r>
              <a:rPr kumimoji="1" lang="ja-JP" sz="900" i="0" u="none" strike="noStrike" cap="none" normalizeH="0" baseline="0" dirty="0" smtClean="0">
                <a:ln>
                  <a:noFill/>
                </a:ln>
                <a:effectLst/>
                <a:latin typeface="Arial" charset="0"/>
                <a:ea typeface="ＭＳ Ｐゴシック" charset="-128"/>
                <a:cs typeface="ＭＳ Ｐゴシック" charset="-128"/>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i="0" u="none" strike="noStrike" cap="none" normalizeH="0" baseline="0" dirty="0" smtClean="0">
              <a:ln>
                <a:noFill/>
              </a:ln>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900" b="1" i="0" u="none" strike="noStrike" cap="none" normalizeH="0" baseline="0" dirty="0" smtClean="0">
                <a:ln>
                  <a:noFill/>
                </a:ln>
                <a:effectLst/>
                <a:latin typeface="Arial" charset="0"/>
                <a:ea typeface="ＭＳ Ｐゴシック" charset="-128"/>
                <a:cs typeface="ＭＳ Ｐゴシック" charset="-128"/>
              </a:rPr>
              <a:t>Web</a:t>
            </a:r>
            <a:r>
              <a:rPr kumimoji="1" lang="ja-JP" sz="900" b="1" i="0" u="none" strike="noStrike" cap="none" normalizeH="0" baseline="0" dirty="0" smtClean="0">
                <a:ln>
                  <a:noFill/>
                </a:ln>
                <a:effectLst/>
                <a:latin typeface="Arial" charset="0"/>
                <a:ea typeface="ＭＳ Ｐゴシック" charset="-128"/>
                <a:cs typeface="ＭＳ Ｐゴシック" charset="-128"/>
              </a:rPr>
              <a:t>上でのクレジットカード決済について </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900" i="0" u="none" strike="noStrike" cap="none" normalizeH="0" baseline="0" dirty="0" smtClean="0">
                <a:ln>
                  <a:noFill/>
                </a:ln>
                <a:effectLst/>
                <a:latin typeface="Arial" charset="0"/>
                <a:ea typeface="ＭＳ Ｐゴシック" charset="-128"/>
                <a:cs typeface="ＭＳ Ｐゴシック" charset="-128"/>
              </a:rPr>
              <a:t>Q1</a:t>
            </a:r>
            <a:r>
              <a:rPr kumimoji="1" lang="ja-JP" sz="900" i="0" u="none" strike="noStrike" cap="none" normalizeH="0" baseline="0" dirty="0" smtClean="0">
                <a:ln>
                  <a:noFill/>
                </a:ln>
                <a:effectLst/>
                <a:latin typeface="Arial" charset="0"/>
                <a:ea typeface="ＭＳ Ｐゴシック" charset="-128"/>
                <a:cs typeface="ＭＳ Ｐゴシック" charset="-128"/>
              </a:rPr>
              <a:t>：</a:t>
            </a:r>
            <a:r>
              <a:rPr kumimoji="1" lang="ja-JP" altLang="ja-JP" sz="900" i="0" u="none" strike="noStrike" cap="none" normalizeH="0" baseline="0" dirty="0" smtClean="0">
                <a:ln>
                  <a:noFill/>
                </a:ln>
                <a:effectLst/>
                <a:latin typeface="Arial" charset="0"/>
                <a:ea typeface="ＭＳ Ｐゴシック" charset="-128"/>
                <a:cs typeface="ＭＳ Ｐゴシック" charset="-128"/>
              </a:rPr>
              <a:t>Web</a:t>
            </a:r>
            <a:r>
              <a:rPr kumimoji="1" lang="ja-JP" sz="900" i="0" u="none" strike="noStrike" cap="none" normalizeH="0" baseline="0" dirty="0" smtClean="0">
                <a:ln>
                  <a:noFill/>
                </a:ln>
                <a:effectLst/>
                <a:latin typeface="Arial" charset="0"/>
                <a:ea typeface="ＭＳ Ｐゴシック" charset="-128"/>
                <a:cs typeface="ＭＳ Ｐゴシック" charset="-128"/>
              </a:rPr>
              <a:t>上で、クレジットカードを取扱いたいのですが、どうすればいいでしょうか？</a:t>
            </a:r>
          </a:p>
          <a:p>
            <a:pPr marL="457200" marR="0" lvl="1" indent="0" algn="l" defTabSz="914400" rtl="0" eaLnBrk="0" fontAlgn="base" latinLnBrk="0" hangingPunct="0">
              <a:lnSpc>
                <a:spcPct val="100000"/>
              </a:lnSpc>
              <a:spcBef>
                <a:spcPct val="0"/>
              </a:spcBef>
              <a:spcAft>
                <a:spcPct val="0"/>
              </a:spcAft>
              <a:buClrTx/>
              <a:buSzTx/>
              <a:buFontTx/>
              <a:buNone/>
              <a:tabLst/>
            </a:pPr>
            <a:r>
              <a:rPr kumimoji="1" lang="ja-JP" altLang="ja-JP" sz="900" i="0" u="none" strike="noStrike" cap="none" normalizeH="0" baseline="0" dirty="0" smtClean="0">
                <a:ln>
                  <a:noFill/>
                </a:ln>
                <a:effectLst/>
                <a:latin typeface="Arial" charset="0"/>
                <a:ea typeface="ＭＳ Ｐゴシック" charset="-128"/>
                <a:cs typeface="ＭＳ Ｐゴシック" charset="-128"/>
              </a:rPr>
              <a:t>A1</a:t>
            </a:r>
            <a:r>
              <a:rPr kumimoji="1" lang="ja-JP" sz="900" i="0" u="none" strike="noStrike" cap="none" normalizeH="0" baseline="0" dirty="0" smtClean="0">
                <a:ln>
                  <a:noFill/>
                </a:ln>
                <a:effectLst/>
                <a:latin typeface="Arial" charset="0"/>
                <a:ea typeface="ＭＳ Ｐゴシック" charset="-128"/>
                <a:cs typeface="ＭＳ Ｐゴシック" charset="-128"/>
              </a:rPr>
              <a:t>： </a:t>
            </a:r>
            <a:r>
              <a:rPr kumimoji="1" lang="ja-JP" altLang="ja-JP" sz="900" i="0" u="none" strike="noStrike" cap="none" normalizeH="0" baseline="0" dirty="0" smtClean="0">
                <a:ln>
                  <a:noFill/>
                </a:ln>
                <a:effectLst/>
                <a:latin typeface="Arial" charset="0"/>
                <a:ea typeface="ＭＳ Ｐゴシック" charset="-128"/>
                <a:cs typeface="ＭＳ Ｐゴシック" charset="-128"/>
              </a:rPr>
              <a:t>Web</a:t>
            </a:r>
            <a:r>
              <a:rPr kumimoji="1" lang="ja-JP" sz="900" i="0" u="none" strike="noStrike" cap="none" normalizeH="0" baseline="0" dirty="0" smtClean="0">
                <a:ln>
                  <a:noFill/>
                </a:ln>
                <a:effectLst/>
                <a:latin typeface="Arial" charset="0"/>
                <a:ea typeface="ＭＳ Ｐゴシック" charset="-128"/>
                <a:cs typeface="ＭＳ Ｐゴシック" charset="-128"/>
              </a:rPr>
              <a:t>上でクレジットカードを取扱うためには、カード会社との加盟店契約と、</a:t>
            </a:r>
            <a:endParaRPr kumimoji="1" lang="en-US" altLang="ja-JP" sz="900" i="0" u="none" strike="noStrike" cap="none" normalizeH="0" baseline="0" dirty="0" smtClean="0">
              <a:ln>
                <a:noFill/>
              </a:ln>
              <a:effectLst/>
              <a:latin typeface="Arial" charset="0"/>
              <a:ea typeface="ＭＳ Ｐゴシック" charset="-128"/>
              <a:cs typeface="ＭＳ Ｐゴシック" charset="-128"/>
            </a:endParaRPr>
          </a:p>
          <a:p>
            <a:pPr marL="457200" marR="0" lvl="1" indent="0" algn="l" defTabSz="914400" rtl="0" eaLnBrk="0" fontAlgn="base" latinLnBrk="0" hangingPunct="0">
              <a:lnSpc>
                <a:spcPct val="100000"/>
              </a:lnSpc>
              <a:spcBef>
                <a:spcPct val="0"/>
              </a:spcBef>
              <a:spcAft>
                <a:spcPct val="0"/>
              </a:spcAft>
              <a:buClrTx/>
              <a:buSzTx/>
              <a:buFontTx/>
              <a:buNone/>
              <a:tabLst/>
            </a:pPr>
            <a:r>
              <a:rPr kumimoji="1" lang="ja-JP" sz="900" i="0" u="none" strike="noStrike" cap="none" normalizeH="0" baseline="0" dirty="0" smtClean="0">
                <a:ln>
                  <a:noFill/>
                </a:ln>
                <a:effectLst/>
                <a:latin typeface="Arial" charset="0"/>
                <a:ea typeface="ＭＳ Ｐゴシック" charset="-128"/>
                <a:cs typeface="ＭＳ Ｐゴシック" charset="-128"/>
              </a:rPr>
              <a:t>カード取引を行う通信インフラが必要となります。</a:t>
            </a:r>
            <a:endParaRPr kumimoji="1" lang="en-US" altLang="ja-JP" sz="900" i="0" u="none" strike="noStrike" cap="none" normalizeH="0" baseline="0" dirty="0" smtClean="0">
              <a:ln>
                <a:noFill/>
              </a:ln>
              <a:effectLst/>
              <a:latin typeface="Arial" charset="0"/>
              <a:ea typeface="ＭＳ Ｐゴシック" charset="-128"/>
              <a:cs typeface="ＭＳ Ｐゴシック" charset="-128"/>
            </a:endParaRPr>
          </a:p>
          <a:p>
            <a:pPr marL="457200" marR="0" lvl="1" indent="0" algn="l" defTabSz="914400" rtl="0" eaLnBrk="0" fontAlgn="base" latinLnBrk="0" hangingPunct="0">
              <a:lnSpc>
                <a:spcPct val="100000"/>
              </a:lnSpc>
              <a:spcBef>
                <a:spcPct val="0"/>
              </a:spcBef>
              <a:spcAft>
                <a:spcPct val="0"/>
              </a:spcAft>
              <a:buClrTx/>
              <a:buSzTx/>
              <a:buFontTx/>
              <a:buNone/>
              <a:tabLst/>
            </a:pPr>
            <a:r>
              <a:rPr kumimoji="1" lang="ja-JP" sz="900" i="0" u="none" strike="noStrike" cap="none" normalizeH="0" baseline="0" dirty="0" smtClean="0">
                <a:ln>
                  <a:noFill/>
                </a:ln>
                <a:effectLst/>
                <a:latin typeface="Arial" charset="0"/>
                <a:ea typeface="ＭＳ Ｐゴシック" charset="-128"/>
                <a:cs typeface="ＭＳ Ｐゴシック" charset="-128"/>
              </a:rPr>
              <a:t>当社は、カード加盟店契約を代行するとともに、通信インフラを提供し、</a:t>
            </a:r>
            <a:endParaRPr kumimoji="1" lang="en-US" altLang="ja-JP" sz="900" i="0" u="none" strike="noStrike" cap="none" normalizeH="0" baseline="0" dirty="0" smtClean="0">
              <a:ln>
                <a:noFill/>
              </a:ln>
              <a:effectLst/>
              <a:latin typeface="Arial" charset="0"/>
              <a:ea typeface="ＭＳ Ｐゴシック" charset="-128"/>
              <a:cs typeface="ＭＳ Ｐゴシック" charset="-128"/>
            </a:endParaRPr>
          </a:p>
          <a:p>
            <a:pPr marL="457200" marR="0" lvl="1" indent="0" algn="l" defTabSz="914400" rtl="0" eaLnBrk="0" fontAlgn="base" latinLnBrk="0" hangingPunct="0">
              <a:lnSpc>
                <a:spcPct val="100000"/>
              </a:lnSpc>
              <a:spcBef>
                <a:spcPct val="0"/>
              </a:spcBef>
              <a:spcAft>
                <a:spcPct val="0"/>
              </a:spcAft>
              <a:buClrTx/>
              <a:buSzTx/>
              <a:buFontTx/>
              <a:buNone/>
              <a:tabLst/>
            </a:pPr>
            <a:r>
              <a:rPr kumimoji="1" lang="ja-JP" sz="900" i="0" u="none" strike="noStrike" cap="none" normalizeH="0" baseline="0" dirty="0" smtClean="0">
                <a:ln>
                  <a:noFill/>
                </a:ln>
                <a:effectLst/>
                <a:latin typeface="Arial" charset="0"/>
                <a:ea typeface="ＭＳ Ｐゴシック" charset="-128"/>
                <a:cs typeface="ＭＳ Ｐゴシック" charset="-128"/>
              </a:rPr>
              <a:t>低コストで迅速かつ安全なクレジットカード導入が可能となります。</a:t>
            </a:r>
          </a:p>
          <a:p>
            <a:pPr marL="0" marR="0" lvl="0" indent="0" algn="r" defTabSz="914400" rtl="0" eaLnBrk="0" fontAlgn="base" latinLnBrk="0" hangingPunct="0">
              <a:lnSpc>
                <a:spcPct val="100000"/>
              </a:lnSpc>
              <a:spcBef>
                <a:spcPct val="0"/>
              </a:spcBef>
              <a:spcAft>
                <a:spcPct val="0"/>
              </a:spcAft>
              <a:buClrTx/>
              <a:buSzTx/>
              <a:buFontTx/>
              <a:buNone/>
              <a:tabLst/>
            </a:pPr>
            <a:r>
              <a:rPr kumimoji="1" lang="ja-JP" sz="900" i="0" u="none" strike="noStrike" cap="none" normalizeH="0" baseline="0" dirty="0" smtClean="0">
                <a:ln>
                  <a:noFill/>
                </a:ln>
                <a:effectLst/>
                <a:latin typeface="Arial" charset="0"/>
                <a:ea typeface="ＭＳ Ｐゴシック" charset="-128"/>
                <a:cs typeface="ＭＳ Ｐゴシック" charset="-128"/>
                <a:hlinkClick r:id="rId19"/>
              </a:rPr>
              <a:t>ページの先頭に戻る</a:t>
            </a:r>
            <a:endParaRPr kumimoji="1" lang="ja-JP" sz="900" i="0" u="none" strike="noStrike" cap="none" normalizeH="0" baseline="0" dirty="0" smtClean="0">
              <a:ln>
                <a:noFill/>
              </a:ln>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i="0" u="none" strike="noStrike" cap="none" normalizeH="0" baseline="0" dirty="0" smtClean="0">
              <a:ln>
                <a:noFill/>
              </a:ln>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900" i="0" u="none" strike="noStrike" cap="none" normalizeH="0" baseline="0" dirty="0" smtClean="0">
                <a:ln>
                  <a:noFill/>
                </a:ln>
                <a:effectLst/>
                <a:latin typeface="Arial" charset="0"/>
                <a:ea typeface="ＭＳ Ｐゴシック" charset="-128"/>
                <a:cs typeface="ＭＳ Ｐゴシック" charset="-128"/>
              </a:rPr>
              <a:t>Q2</a:t>
            </a:r>
            <a:r>
              <a:rPr kumimoji="1" lang="ja-JP" sz="900" i="0" u="none" strike="noStrike" cap="none" normalizeH="0" baseline="0" dirty="0" smtClean="0">
                <a:ln>
                  <a:noFill/>
                </a:ln>
                <a:effectLst/>
                <a:latin typeface="Arial" charset="0"/>
                <a:ea typeface="ＭＳ Ｐゴシック" charset="-128"/>
                <a:cs typeface="ＭＳ Ｐゴシック" charset="-128"/>
              </a:rPr>
              <a:t>： 個人事業ですが、大丈夫でしょうか？</a:t>
            </a:r>
          </a:p>
          <a:p>
            <a:pPr marL="457200" marR="0" lvl="1" indent="0" algn="l" defTabSz="914400" rtl="0" eaLnBrk="0" fontAlgn="base" latinLnBrk="0" hangingPunct="0">
              <a:lnSpc>
                <a:spcPct val="100000"/>
              </a:lnSpc>
              <a:spcBef>
                <a:spcPct val="0"/>
              </a:spcBef>
              <a:spcAft>
                <a:spcPct val="0"/>
              </a:spcAft>
              <a:buClrTx/>
              <a:buSzTx/>
              <a:buFontTx/>
              <a:buNone/>
              <a:tabLst/>
            </a:pPr>
            <a:r>
              <a:rPr kumimoji="1" lang="ja-JP" altLang="ja-JP" sz="900" i="0" u="none" strike="noStrike" cap="none" normalizeH="0" baseline="0" dirty="0" smtClean="0">
                <a:ln>
                  <a:noFill/>
                </a:ln>
                <a:effectLst/>
                <a:latin typeface="Arial" charset="0"/>
                <a:ea typeface="ＭＳ Ｐゴシック" charset="-128"/>
                <a:cs typeface="ＭＳ Ｐゴシック" charset="-128"/>
              </a:rPr>
              <a:t>A2</a:t>
            </a:r>
            <a:r>
              <a:rPr kumimoji="1" lang="ja-JP" sz="900" i="0" u="none" strike="noStrike" cap="none" normalizeH="0" baseline="0" dirty="0" smtClean="0">
                <a:ln>
                  <a:noFill/>
                </a:ln>
                <a:effectLst/>
                <a:latin typeface="Arial" charset="0"/>
                <a:ea typeface="ＭＳ Ｐゴシック" charset="-128"/>
                <a:cs typeface="ＭＳ Ｐゴシック" charset="-128"/>
              </a:rPr>
              <a:t>： 個人事業でもお申込は可能です。（別途カード会社による審査は必要です。）</a:t>
            </a:r>
          </a:p>
          <a:p>
            <a:pPr marL="0" marR="0" lvl="0" indent="0" algn="r" defTabSz="914400" rtl="0" eaLnBrk="0" fontAlgn="base" latinLnBrk="0" hangingPunct="0">
              <a:lnSpc>
                <a:spcPct val="100000"/>
              </a:lnSpc>
              <a:spcBef>
                <a:spcPct val="0"/>
              </a:spcBef>
              <a:spcAft>
                <a:spcPct val="0"/>
              </a:spcAft>
              <a:buClrTx/>
              <a:buSzTx/>
              <a:buFontTx/>
              <a:buNone/>
              <a:tabLst/>
            </a:pPr>
            <a:r>
              <a:rPr kumimoji="1" lang="ja-JP" sz="900" i="0" u="none" strike="noStrike" cap="none" normalizeH="0" baseline="0" dirty="0" smtClean="0">
                <a:ln>
                  <a:noFill/>
                </a:ln>
                <a:effectLst/>
                <a:latin typeface="Arial" charset="0"/>
                <a:ea typeface="ＭＳ Ｐゴシック" charset="-128"/>
                <a:cs typeface="ＭＳ Ｐゴシック" charset="-128"/>
                <a:hlinkClick r:id="rId19"/>
              </a:rPr>
              <a:t>ページの先頭に戻る</a:t>
            </a:r>
            <a:endParaRPr kumimoji="1" lang="ja-JP" sz="900" i="0" u="none" strike="noStrike" cap="none" normalizeH="0" baseline="0" dirty="0" smtClean="0">
              <a:ln>
                <a:noFill/>
              </a:ln>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i="0" u="none" strike="noStrike" cap="none" normalizeH="0" baseline="0" dirty="0" smtClean="0">
              <a:ln>
                <a:noFill/>
              </a:ln>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900" i="0" u="none" strike="noStrike" cap="none" normalizeH="0" baseline="0" dirty="0" smtClean="0">
                <a:ln>
                  <a:noFill/>
                </a:ln>
                <a:effectLst/>
                <a:latin typeface="Arial" charset="0"/>
                <a:ea typeface="ＭＳ Ｐゴシック" charset="-128"/>
                <a:cs typeface="ＭＳ Ｐゴシック" charset="-128"/>
              </a:rPr>
              <a:t>Q3</a:t>
            </a:r>
            <a:r>
              <a:rPr kumimoji="1" lang="ja-JP" sz="900" i="0" u="none" strike="noStrike" cap="none" normalizeH="0" baseline="0" dirty="0" smtClean="0">
                <a:ln>
                  <a:noFill/>
                </a:ln>
                <a:effectLst/>
                <a:latin typeface="Arial" charset="0"/>
                <a:ea typeface="ＭＳ Ｐゴシック" charset="-128"/>
                <a:cs typeface="ＭＳ Ｐゴシック" charset="-128"/>
              </a:rPr>
              <a:t>： サイトがまだないのですが、申込は可能でしょうか？ </a:t>
            </a:r>
          </a:p>
          <a:p>
            <a:pPr marL="457200" marR="0" lvl="1" indent="0" algn="l" defTabSz="914400" rtl="0" eaLnBrk="0" fontAlgn="base" latinLnBrk="0" hangingPunct="0">
              <a:lnSpc>
                <a:spcPct val="100000"/>
              </a:lnSpc>
              <a:spcBef>
                <a:spcPct val="0"/>
              </a:spcBef>
              <a:spcAft>
                <a:spcPct val="0"/>
              </a:spcAft>
              <a:buClrTx/>
              <a:buSzTx/>
              <a:buFontTx/>
              <a:buNone/>
              <a:tabLst/>
            </a:pPr>
            <a:r>
              <a:rPr kumimoji="1" lang="ja-JP" altLang="ja-JP" sz="900" i="0" u="none" strike="noStrike" cap="none" normalizeH="0" baseline="0" dirty="0" smtClean="0">
                <a:ln>
                  <a:noFill/>
                </a:ln>
                <a:effectLst/>
                <a:latin typeface="Arial" charset="0"/>
                <a:ea typeface="ＭＳ Ｐゴシック" charset="-128"/>
                <a:cs typeface="ＭＳ Ｐゴシック" charset="-128"/>
              </a:rPr>
              <a:t>A3</a:t>
            </a:r>
            <a:r>
              <a:rPr kumimoji="1" lang="ja-JP" sz="900" i="0" u="none" strike="noStrike" cap="none" normalizeH="0" baseline="0" dirty="0" smtClean="0">
                <a:ln>
                  <a:noFill/>
                </a:ln>
                <a:effectLst/>
                <a:latin typeface="Arial" charset="0"/>
                <a:ea typeface="ＭＳ Ｐゴシック" charset="-128"/>
                <a:cs typeface="ＭＳ Ｐゴシック" charset="-128"/>
              </a:rPr>
              <a:t>： 可能です。ただし、審査には、サイトの内容等の情報が必要となりますので、</a:t>
            </a:r>
            <a:endParaRPr kumimoji="1" lang="en-US" altLang="ja-JP" sz="900" i="0" u="none" strike="noStrike" cap="none" normalizeH="0" baseline="0" dirty="0" smtClean="0">
              <a:ln>
                <a:noFill/>
              </a:ln>
              <a:effectLst/>
              <a:latin typeface="Arial" charset="0"/>
              <a:ea typeface="ＭＳ Ｐゴシック" charset="-128"/>
              <a:cs typeface="ＭＳ Ｐゴシック" charset="-128"/>
            </a:endParaRPr>
          </a:p>
          <a:p>
            <a:pPr marL="457200" marR="0" lvl="1" indent="0" algn="l" defTabSz="914400" rtl="0" eaLnBrk="0" fontAlgn="base" latinLnBrk="0" hangingPunct="0">
              <a:lnSpc>
                <a:spcPct val="100000"/>
              </a:lnSpc>
              <a:spcBef>
                <a:spcPct val="0"/>
              </a:spcBef>
              <a:spcAft>
                <a:spcPct val="0"/>
              </a:spcAft>
              <a:buClrTx/>
              <a:buSzTx/>
              <a:buFontTx/>
              <a:buNone/>
              <a:tabLst/>
            </a:pPr>
            <a:r>
              <a:rPr kumimoji="1" lang="ja-JP" altLang="en-US" sz="900" i="0" u="none" strike="noStrike" cap="none" normalizeH="0" baseline="0" dirty="0" smtClean="0">
                <a:ln>
                  <a:noFill/>
                </a:ln>
                <a:effectLst/>
                <a:latin typeface="Arial" charset="0"/>
                <a:ea typeface="ＭＳ Ｐゴシック" charset="-128"/>
                <a:cs typeface="ＭＳ Ｐゴシック" charset="-128"/>
              </a:rPr>
              <a:t>　　　</a:t>
            </a:r>
            <a:r>
              <a:rPr kumimoji="1" lang="ja-JP" altLang="en-US" sz="900" i="0" u="none" strike="noStrike" cap="none" normalizeH="0" dirty="0" smtClean="0">
                <a:ln>
                  <a:noFill/>
                </a:ln>
                <a:effectLst/>
                <a:latin typeface="Arial" charset="0"/>
                <a:ea typeface="ＭＳ Ｐゴシック" charset="-128"/>
                <a:cs typeface="ＭＳ Ｐゴシック" charset="-128"/>
              </a:rPr>
              <a:t> </a:t>
            </a:r>
            <a:r>
              <a:rPr kumimoji="1" lang="ja-JP" sz="900" i="0" u="none" strike="noStrike" cap="none" normalizeH="0" baseline="0" dirty="0" smtClean="0">
                <a:ln>
                  <a:noFill/>
                </a:ln>
                <a:effectLst/>
                <a:latin typeface="Arial" charset="0"/>
                <a:ea typeface="ＭＳ Ｐゴシック" charset="-128"/>
                <a:cs typeface="ＭＳ Ｐゴシック" charset="-128"/>
              </a:rPr>
              <a:t>審査に必要な書類等は、当社に相談ください。</a:t>
            </a:r>
          </a:p>
          <a:p>
            <a:pPr marL="0" marR="0" lvl="0" indent="0" algn="r" defTabSz="914400" rtl="0" eaLnBrk="0" fontAlgn="base" latinLnBrk="0" hangingPunct="0">
              <a:lnSpc>
                <a:spcPct val="100000"/>
              </a:lnSpc>
              <a:spcBef>
                <a:spcPct val="0"/>
              </a:spcBef>
              <a:spcAft>
                <a:spcPct val="0"/>
              </a:spcAft>
              <a:buClrTx/>
              <a:buSzTx/>
              <a:buFontTx/>
              <a:buNone/>
              <a:tabLst/>
            </a:pPr>
            <a:r>
              <a:rPr kumimoji="1" lang="ja-JP" sz="900" i="0" u="none" strike="noStrike" cap="none" normalizeH="0" baseline="0" dirty="0" smtClean="0">
                <a:ln>
                  <a:noFill/>
                </a:ln>
                <a:effectLst/>
                <a:latin typeface="Arial" charset="0"/>
                <a:ea typeface="ＭＳ Ｐゴシック" charset="-128"/>
                <a:cs typeface="ＭＳ Ｐゴシック" charset="-128"/>
                <a:hlinkClick r:id="rId19"/>
              </a:rPr>
              <a:t>ページの先頭に戻る</a:t>
            </a:r>
            <a:endParaRPr kumimoji="1" lang="ja-JP" sz="900" i="0" u="none" strike="noStrike" cap="none" normalizeH="0" baseline="0" dirty="0" smtClean="0">
              <a:ln>
                <a:noFill/>
              </a:ln>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900" i="0" u="none" strike="noStrike" cap="none" normalizeH="0" baseline="0" dirty="0" smtClean="0">
                <a:ln>
                  <a:noFill/>
                </a:ln>
                <a:effectLst/>
                <a:latin typeface="Arial" charset="0"/>
                <a:ea typeface="ＭＳ Ｐゴシック" charset="-128"/>
                <a:cs typeface="ＭＳ Ｐゴシック" charset="-128"/>
              </a:rPr>
              <a:t>Q4</a:t>
            </a:r>
            <a:r>
              <a:rPr kumimoji="1" lang="ja-JP" sz="900" i="0" u="none" strike="noStrike" cap="none" normalizeH="0" baseline="0" dirty="0" smtClean="0">
                <a:ln>
                  <a:noFill/>
                </a:ln>
                <a:effectLst/>
                <a:latin typeface="Arial" charset="0"/>
                <a:ea typeface="ＭＳ Ｐゴシック" charset="-128"/>
                <a:cs typeface="ＭＳ Ｐゴシック" charset="-128"/>
              </a:rPr>
              <a:t>： 現在の決済代行会社との契約を継続できますか？ </a:t>
            </a:r>
          </a:p>
          <a:p>
            <a:pPr marL="457200" marR="0" lvl="1" indent="0" algn="l" defTabSz="914400" rtl="0" eaLnBrk="0" fontAlgn="base" latinLnBrk="0" hangingPunct="0">
              <a:lnSpc>
                <a:spcPct val="100000"/>
              </a:lnSpc>
              <a:spcBef>
                <a:spcPct val="0"/>
              </a:spcBef>
              <a:spcAft>
                <a:spcPct val="0"/>
              </a:spcAft>
              <a:buClrTx/>
              <a:buSzTx/>
              <a:buFontTx/>
              <a:buNone/>
              <a:tabLst/>
            </a:pPr>
            <a:r>
              <a:rPr kumimoji="1" lang="ja-JP" altLang="ja-JP" sz="900" i="0" u="none" strike="noStrike" cap="none" normalizeH="0" baseline="0" dirty="0" smtClean="0">
                <a:ln>
                  <a:noFill/>
                </a:ln>
                <a:effectLst/>
                <a:latin typeface="Arial" charset="0"/>
                <a:ea typeface="ＭＳ Ｐゴシック" charset="-128"/>
                <a:cs typeface="ＭＳ Ｐゴシック" charset="-128"/>
              </a:rPr>
              <a:t>A4</a:t>
            </a:r>
            <a:r>
              <a:rPr kumimoji="1" lang="ja-JP" sz="900" i="0" u="none" strike="noStrike" cap="none" normalizeH="0" baseline="0" dirty="0" smtClean="0">
                <a:ln>
                  <a:noFill/>
                </a:ln>
                <a:effectLst/>
                <a:latin typeface="Arial" charset="0"/>
                <a:ea typeface="ＭＳ Ｐゴシック" charset="-128"/>
                <a:cs typeface="ＭＳ Ｐゴシック" charset="-128"/>
              </a:rPr>
              <a:t>： 原則、当社が提供する決済代行の</a:t>
            </a:r>
            <a:r>
              <a:rPr kumimoji="1" lang="ja-JP" altLang="ja-JP" sz="900" i="0" u="none" strike="noStrike" cap="none" normalizeH="0" baseline="0" dirty="0" smtClean="0">
                <a:ln>
                  <a:noFill/>
                </a:ln>
                <a:effectLst/>
                <a:latin typeface="Arial" charset="0"/>
                <a:ea typeface="ＭＳ Ｐゴシック" charset="-128"/>
                <a:cs typeface="ＭＳ Ｐゴシック" charset="-128"/>
              </a:rPr>
              <a:t>ASP</a:t>
            </a:r>
            <a:r>
              <a:rPr kumimoji="1" lang="ja-JP" sz="900" i="0" u="none" strike="noStrike" cap="none" normalizeH="0" baseline="0" dirty="0" smtClean="0">
                <a:ln>
                  <a:noFill/>
                </a:ln>
                <a:effectLst/>
                <a:latin typeface="Arial" charset="0"/>
                <a:ea typeface="ＭＳ Ｐゴシック" charset="-128"/>
                <a:cs typeface="ＭＳ Ｐゴシック" charset="-128"/>
              </a:rPr>
              <a:t>サービスを利用して頂く必要がございます。</a:t>
            </a:r>
          </a:p>
          <a:p>
            <a:pPr marL="0" marR="0" lvl="0" indent="0" algn="r" defTabSz="914400" rtl="0" eaLnBrk="0" fontAlgn="base" latinLnBrk="0" hangingPunct="0">
              <a:lnSpc>
                <a:spcPct val="100000"/>
              </a:lnSpc>
              <a:spcBef>
                <a:spcPct val="0"/>
              </a:spcBef>
              <a:spcAft>
                <a:spcPct val="0"/>
              </a:spcAft>
              <a:buClrTx/>
              <a:buSzTx/>
              <a:buFontTx/>
              <a:buNone/>
              <a:tabLst/>
            </a:pPr>
            <a:r>
              <a:rPr kumimoji="1" lang="ja-JP" sz="900" i="0" u="none" strike="noStrike" cap="none" normalizeH="0" baseline="0" dirty="0" smtClean="0">
                <a:ln>
                  <a:noFill/>
                </a:ln>
                <a:effectLst/>
                <a:latin typeface="Arial" charset="0"/>
                <a:ea typeface="ＭＳ Ｐゴシック" charset="-128"/>
                <a:cs typeface="ＭＳ Ｐゴシック" charset="-128"/>
                <a:hlinkClick r:id="rId19"/>
              </a:rPr>
              <a:t>ページの先頭に戻る</a:t>
            </a:r>
            <a:endParaRPr kumimoji="1" lang="ja-JP" sz="900" i="0" u="none" strike="noStrike" cap="none" normalizeH="0" baseline="0" dirty="0" smtClean="0">
              <a:ln>
                <a:noFill/>
              </a:ln>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i="0" u="none" strike="noStrike" cap="none" normalizeH="0" baseline="0" dirty="0" smtClean="0">
              <a:ln>
                <a:noFill/>
              </a:ln>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900" i="0" u="none" strike="noStrike" cap="none" normalizeH="0" baseline="0" dirty="0" smtClean="0">
                <a:ln>
                  <a:noFill/>
                </a:ln>
                <a:effectLst/>
                <a:latin typeface="Arial" charset="0"/>
                <a:ea typeface="ＭＳ Ｐゴシック" charset="-128"/>
                <a:cs typeface="ＭＳ Ｐゴシック" charset="-128"/>
              </a:rPr>
              <a:t>Q5</a:t>
            </a:r>
            <a:r>
              <a:rPr kumimoji="1" lang="ja-JP" sz="900" i="0" u="none" strike="noStrike" cap="none" normalizeH="0" baseline="0" dirty="0" smtClean="0">
                <a:ln>
                  <a:noFill/>
                </a:ln>
                <a:effectLst/>
                <a:latin typeface="Arial" charset="0"/>
                <a:ea typeface="ＭＳ Ｐゴシック" charset="-128"/>
                <a:cs typeface="ＭＳ Ｐゴシック" charset="-128"/>
              </a:rPr>
              <a:t>： 決済代行の</a:t>
            </a:r>
            <a:r>
              <a:rPr kumimoji="1" lang="ja-JP" altLang="ja-JP" sz="900" i="0" u="none" strike="noStrike" cap="none" normalizeH="0" baseline="0" dirty="0" smtClean="0">
                <a:ln>
                  <a:noFill/>
                </a:ln>
                <a:effectLst/>
                <a:latin typeface="Arial" charset="0"/>
                <a:ea typeface="ＭＳ Ｐゴシック" charset="-128"/>
                <a:cs typeface="ＭＳ Ｐゴシック" charset="-128"/>
              </a:rPr>
              <a:t>ASP</a:t>
            </a:r>
            <a:r>
              <a:rPr kumimoji="1" lang="ja-JP" sz="900" i="0" u="none" strike="noStrike" cap="none" normalizeH="0" baseline="0" dirty="0" smtClean="0">
                <a:ln>
                  <a:noFill/>
                </a:ln>
                <a:effectLst/>
                <a:latin typeface="Arial" charset="0"/>
                <a:ea typeface="ＭＳ Ｐゴシック" charset="-128"/>
                <a:cs typeface="ＭＳ Ｐゴシック" charset="-128"/>
              </a:rPr>
              <a:t>サービスの導入について、もう少し詳しく教えてください。</a:t>
            </a:r>
          </a:p>
          <a:p>
            <a:pPr marL="457200" marR="0" lvl="1" indent="0" algn="l" defTabSz="914400" rtl="0" eaLnBrk="0" fontAlgn="base" latinLnBrk="0" hangingPunct="0">
              <a:lnSpc>
                <a:spcPct val="100000"/>
              </a:lnSpc>
              <a:spcBef>
                <a:spcPct val="0"/>
              </a:spcBef>
              <a:spcAft>
                <a:spcPct val="0"/>
              </a:spcAft>
              <a:buClrTx/>
              <a:buSzTx/>
              <a:buFontTx/>
              <a:buNone/>
              <a:tabLst/>
            </a:pPr>
            <a:r>
              <a:rPr kumimoji="1" lang="ja-JP" altLang="ja-JP" sz="900" i="0" u="none" strike="noStrike" cap="none" normalizeH="0" baseline="0" dirty="0" smtClean="0">
                <a:ln>
                  <a:noFill/>
                </a:ln>
                <a:effectLst/>
                <a:latin typeface="Arial" charset="0"/>
                <a:ea typeface="ＭＳ Ｐゴシック" charset="-128"/>
                <a:cs typeface="ＭＳ Ｐゴシック" charset="-128"/>
              </a:rPr>
              <a:t>A5</a:t>
            </a:r>
            <a:r>
              <a:rPr kumimoji="1" lang="ja-JP" sz="900" i="0" u="none" strike="noStrike" cap="none" normalizeH="0" baseline="0" dirty="0" smtClean="0">
                <a:ln>
                  <a:noFill/>
                </a:ln>
                <a:effectLst/>
                <a:latin typeface="Arial" charset="0"/>
                <a:ea typeface="ＭＳ Ｐゴシック" charset="-128"/>
                <a:cs typeface="ＭＳ Ｐゴシック" charset="-128"/>
              </a:rPr>
              <a:t>： 当社の指定する決済代行会社の</a:t>
            </a:r>
            <a:r>
              <a:rPr kumimoji="1" lang="ja-JP" altLang="ja-JP" sz="900" i="0" u="none" strike="noStrike" cap="none" normalizeH="0" baseline="0" dirty="0" smtClean="0">
                <a:ln>
                  <a:noFill/>
                </a:ln>
                <a:effectLst/>
                <a:latin typeface="Arial" charset="0"/>
                <a:ea typeface="ＭＳ Ｐゴシック" charset="-128"/>
                <a:cs typeface="ＭＳ Ｐゴシック" charset="-128"/>
              </a:rPr>
              <a:t>ASP</a:t>
            </a:r>
            <a:r>
              <a:rPr kumimoji="1" lang="ja-JP" sz="900" i="0" u="none" strike="noStrike" cap="none" normalizeH="0" baseline="0" dirty="0" smtClean="0">
                <a:ln>
                  <a:noFill/>
                </a:ln>
                <a:effectLst/>
                <a:latin typeface="Arial" charset="0"/>
                <a:ea typeface="ＭＳ Ｐゴシック" charset="-128"/>
                <a:cs typeface="ＭＳ Ｐゴシック" charset="-128"/>
              </a:rPr>
              <a:t>サービスを導入するためには、</a:t>
            </a:r>
            <a:endParaRPr kumimoji="1" lang="en-US" altLang="ja-JP" sz="900" i="0" u="none" strike="noStrike" cap="none" normalizeH="0" baseline="0" dirty="0" smtClean="0">
              <a:ln>
                <a:noFill/>
              </a:ln>
              <a:effectLst/>
              <a:latin typeface="Arial" charset="0"/>
              <a:ea typeface="ＭＳ Ｐゴシック" charset="-128"/>
              <a:cs typeface="ＭＳ Ｐゴシック" charset="-128"/>
            </a:endParaRPr>
          </a:p>
          <a:p>
            <a:pPr marL="457200" marR="0" lvl="1" indent="0" algn="l" defTabSz="914400" rtl="0" eaLnBrk="0" fontAlgn="base" latinLnBrk="0" hangingPunct="0">
              <a:lnSpc>
                <a:spcPct val="100000"/>
              </a:lnSpc>
              <a:spcBef>
                <a:spcPct val="0"/>
              </a:spcBef>
              <a:spcAft>
                <a:spcPct val="0"/>
              </a:spcAft>
              <a:buClrTx/>
              <a:buSzTx/>
              <a:buFontTx/>
              <a:buNone/>
              <a:tabLst/>
            </a:pPr>
            <a:r>
              <a:rPr lang="ja-JP" altLang="en-US" sz="900" dirty="0" smtClean="0">
                <a:latin typeface="Arial" charset="0"/>
                <a:ea typeface="ＭＳ Ｐゴシック" charset="-128"/>
                <a:cs typeface="ＭＳ Ｐゴシック" charset="-128"/>
              </a:rPr>
              <a:t>　　　</a:t>
            </a:r>
            <a:r>
              <a:rPr kumimoji="1" lang="ja-JP" sz="900" i="0" u="none" strike="noStrike" cap="none" normalizeH="0" baseline="0" dirty="0" smtClean="0">
                <a:ln>
                  <a:noFill/>
                </a:ln>
                <a:effectLst/>
                <a:latin typeface="Arial" charset="0"/>
                <a:ea typeface="ＭＳ Ｐゴシック" charset="-128"/>
                <a:cs typeface="ＭＳ Ｐゴシック" charset="-128"/>
              </a:rPr>
              <a:t>ご利用のショッピングカートとの接続が可能かどうかを調べる必要があります。</a:t>
            </a:r>
            <a:endParaRPr kumimoji="1" lang="en-US" altLang="ja-JP" sz="900" i="0" u="none" strike="noStrike" cap="none" normalizeH="0" baseline="0" dirty="0" smtClean="0">
              <a:ln>
                <a:noFill/>
              </a:ln>
              <a:effectLst/>
              <a:latin typeface="Arial" charset="0"/>
              <a:ea typeface="ＭＳ Ｐゴシック" charset="-128"/>
              <a:cs typeface="ＭＳ Ｐゴシック" charset="-128"/>
            </a:endParaRPr>
          </a:p>
          <a:p>
            <a:pPr marL="457200" marR="0" lvl="1" indent="0" algn="l" defTabSz="914400" rtl="0" eaLnBrk="0" fontAlgn="base" latinLnBrk="0" hangingPunct="0">
              <a:lnSpc>
                <a:spcPct val="100000"/>
              </a:lnSpc>
              <a:spcBef>
                <a:spcPct val="0"/>
              </a:spcBef>
              <a:spcAft>
                <a:spcPct val="0"/>
              </a:spcAft>
              <a:buClrTx/>
              <a:buSzTx/>
              <a:buFontTx/>
              <a:buNone/>
              <a:tabLst/>
            </a:pPr>
            <a:r>
              <a:rPr lang="ja-JP" altLang="en-US" sz="900" dirty="0" smtClean="0">
                <a:latin typeface="Arial" charset="0"/>
                <a:ea typeface="ＭＳ Ｐゴシック" charset="-128"/>
                <a:cs typeface="ＭＳ Ｐゴシック" charset="-128"/>
              </a:rPr>
              <a:t>　　　</a:t>
            </a:r>
            <a:r>
              <a:rPr kumimoji="1" lang="ja-JP" sz="900" i="0" u="none" strike="noStrike" cap="none" normalizeH="0" baseline="0" dirty="0" smtClean="0">
                <a:ln>
                  <a:noFill/>
                </a:ln>
                <a:effectLst/>
                <a:latin typeface="Arial" charset="0"/>
                <a:ea typeface="ＭＳ Ｐゴシック" charset="-128"/>
                <a:cs typeface="ＭＳ Ｐゴシック" charset="-128"/>
              </a:rPr>
              <a:t>接続実績があれば、特別のソフトウェアの導入等は必要ありません。</a:t>
            </a:r>
          </a:p>
          <a:p>
            <a:pPr marL="0" marR="0" lvl="0" indent="0" algn="r" defTabSz="914400" rtl="0" eaLnBrk="0" fontAlgn="base" latinLnBrk="0" hangingPunct="0">
              <a:lnSpc>
                <a:spcPct val="100000"/>
              </a:lnSpc>
              <a:spcBef>
                <a:spcPct val="0"/>
              </a:spcBef>
              <a:spcAft>
                <a:spcPct val="0"/>
              </a:spcAft>
              <a:buClrTx/>
              <a:buSzTx/>
              <a:buFontTx/>
              <a:buNone/>
              <a:tabLst/>
            </a:pPr>
            <a:r>
              <a:rPr kumimoji="1" lang="ja-JP" sz="900" i="0" u="none" strike="noStrike" cap="none" normalizeH="0" baseline="0" dirty="0" smtClean="0">
                <a:ln>
                  <a:noFill/>
                </a:ln>
                <a:effectLst/>
                <a:latin typeface="Arial" charset="0"/>
                <a:ea typeface="ＭＳ Ｐゴシック" charset="-128"/>
                <a:cs typeface="ＭＳ Ｐゴシック" charset="-128"/>
                <a:hlinkClick r:id="rId19"/>
              </a:rPr>
              <a:t>ページの先頭に戻る</a:t>
            </a:r>
            <a:endParaRPr kumimoji="1" lang="ja-JP" sz="900" i="0" u="none" strike="noStrike" cap="none" normalizeH="0" baseline="0" dirty="0" smtClean="0">
              <a:ln>
                <a:noFill/>
              </a:ln>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i="0" u="none" strike="noStrike" cap="none" normalizeH="0" baseline="0" dirty="0" smtClean="0">
              <a:ln>
                <a:noFill/>
              </a:ln>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900" i="0" u="none" strike="noStrike" cap="none" normalizeH="0" baseline="0" dirty="0" smtClean="0">
                <a:ln>
                  <a:noFill/>
                </a:ln>
                <a:effectLst/>
                <a:latin typeface="Arial" charset="0"/>
                <a:ea typeface="ＭＳ Ｐゴシック" charset="-128"/>
                <a:cs typeface="ＭＳ Ｐゴシック" charset="-128"/>
              </a:rPr>
              <a:t>Q6</a:t>
            </a:r>
            <a:r>
              <a:rPr kumimoji="1" lang="ja-JP" sz="900" i="0" u="none" strike="noStrike" cap="none" normalizeH="0" baseline="0" dirty="0" smtClean="0">
                <a:ln>
                  <a:noFill/>
                </a:ln>
                <a:effectLst/>
                <a:latin typeface="Arial" charset="0"/>
                <a:ea typeface="ＭＳ Ｐゴシック" charset="-128"/>
                <a:cs typeface="ＭＳ Ｐゴシック" charset="-128"/>
              </a:rPr>
              <a:t>： ショッピングカートとの契約がないのですが、どうすればよいのでしょうか？</a:t>
            </a:r>
          </a:p>
          <a:p>
            <a:pPr marL="457200" marR="0" lvl="1" indent="0" algn="l" defTabSz="914400" rtl="0" eaLnBrk="0" fontAlgn="base" latinLnBrk="0" hangingPunct="0">
              <a:lnSpc>
                <a:spcPct val="100000"/>
              </a:lnSpc>
              <a:spcBef>
                <a:spcPct val="0"/>
              </a:spcBef>
              <a:spcAft>
                <a:spcPct val="0"/>
              </a:spcAft>
              <a:buClrTx/>
              <a:buSzTx/>
              <a:buFontTx/>
              <a:buNone/>
              <a:tabLst/>
            </a:pPr>
            <a:r>
              <a:rPr kumimoji="1" lang="ja-JP" altLang="ja-JP" sz="900" i="0" u="none" strike="noStrike" cap="none" normalizeH="0" baseline="0" dirty="0" smtClean="0">
                <a:ln>
                  <a:noFill/>
                </a:ln>
                <a:effectLst/>
                <a:latin typeface="Arial" charset="0"/>
                <a:ea typeface="ＭＳ Ｐゴシック" charset="-128"/>
                <a:cs typeface="ＭＳ Ｐゴシック" charset="-128"/>
              </a:rPr>
              <a:t>A6</a:t>
            </a:r>
            <a:r>
              <a:rPr kumimoji="1" lang="ja-JP" sz="900" i="0" u="none" strike="noStrike" cap="none" normalizeH="0" baseline="0" dirty="0" smtClean="0">
                <a:ln>
                  <a:noFill/>
                </a:ln>
                <a:effectLst/>
                <a:latin typeface="Arial" charset="0"/>
                <a:ea typeface="ＭＳ Ｐゴシック" charset="-128"/>
                <a:cs typeface="ＭＳ Ｐゴシック" charset="-128"/>
              </a:rPr>
              <a:t>： お客様のニーズに合わせて、当社からショッピングカート運営会社をご紹介させて頂きます。 </a:t>
            </a:r>
          </a:p>
          <a:p>
            <a:pPr marL="0" marR="0" lvl="0" indent="0" algn="r" defTabSz="914400" rtl="0" eaLnBrk="0" fontAlgn="base" latinLnBrk="0" hangingPunct="0">
              <a:lnSpc>
                <a:spcPct val="100000"/>
              </a:lnSpc>
              <a:spcBef>
                <a:spcPct val="0"/>
              </a:spcBef>
              <a:spcAft>
                <a:spcPct val="0"/>
              </a:spcAft>
              <a:buClrTx/>
              <a:buSzTx/>
              <a:buFontTx/>
              <a:buNone/>
              <a:tabLst/>
            </a:pPr>
            <a:r>
              <a:rPr kumimoji="1" lang="ja-JP" sz="900" i="0" u="none" strike="noStrike" cap="none" normalizeH="0" baseline="0" dirty="0" smtClean="0">
                <a:ln>
                  <a:noFill/>
                </a:ln>
                <a:effectLst/>
                <a:latin typeface="Arial" charset="0"/>
                <a:ea typeface="ＭＳ Ｐゴシック" charset="-128"/>
                <a:cs typeface="ＭＳ Ｐゴシック" charset="-128"/>
                <a:hlinkClick r:id="rId19"/>
              </a:rPr>
              <a:t>ページの先頭に戻る</a:t>
            </a:r>
            <a:endParaRPr kumimoji="1" lang="ja-JP" sz="900" i="0" u="none" strike="noStrike" cap="none" normalizeH="0" baseline="0" dirty="0" smtClean="0">
              <a:ln>
                <a:noFill/>
              </a:ln>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i="0" u="none" strike="noStrike" cap="none" normalizeH="0" baseline="0" dirty="0" smtClean="0">
              <a:ln>
                <a:noFill/>
              </a:ln>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900" i="0" u="none" strike="noStrike" cap="none" normalizeH="0" baseline="0" dirty="0" smtClean="0">
                <a:ln>
                  <a:noFill/>
                </a:ln>
                <a:effectLst/>
                <a:latin typeface="Arial" charset="0"/>
                <a:ea typeface="ＭＳ Ｐゴシック" charset="-128"/>
                <a:cs typeface="ＭＳ Ｐゴシック" charset="-128"/>
              </a:rPr>
              <a:t>Q7</a:t>
            </a:r>
            <a:r>
              <a:rPr kumimoji="1" lang="ja-JP" sz="900" i="0" u="none" strike="noStrike" cap="none" normalizeH="0" baseline="0" dirty="0" smtClean="0">
                <a:ln>
                  <a:noFill/>
                </a:ln>
                <a:effectLst/>
                <a:latin typeface="Arial" charset="0"/>
                <a:ea typeface="ＭＳ Ｐゴシック" charset="-128"/>
                <a:cs typeface="ＭＳ Ｐゴシック" charset="-128"/>
              </a:rPr>
              <a:t>： 現在のショッピングカートをそのまま継続利用できますか？</a:t>
            </a:r>
          </a:p>
          <a:p>
            <a:pPr marL="457200" marR="0" lvl="1" indent="0" algn="l" defTabSz="914400" rtl="0" eaLnBrk="0" fontAlgn="base" latinLnBrk="0" hangingPunct="0">
              <a:lnSpc>
                <a:spcPct val="100000"/>
              </a:lnSpc>
              <a:spcBef>
                <a:spcPct val="0"/>
              </a:spcBef>
              <a:spcAft>
                <a:spcPct val="0"/>
              </a:spcAft>
              <a:buClrTx/>
              <a:buSzTx/>
              <a:buFontTx/>
              <a:buNone/>
              <a:tabLst/>
            </a:pPr>
            <a:r>
              <a:rPr kumimoji="1" lang="ja-JP" altLang="ja-JP" sz="900" i="0" u="none" strike="noStrike" cap="none" normalizeH="0" baseline="0" dirty="0" smtClean="0">
                <a:ln>
                  <a:noFill/>
                </a:ln>
                <a:effectLst/>
                <a:latin typeface="Arial" charset="0"/>
                <a:ea typeface="ＭＳ Ｐゴシック" charset="-128"/>
                <a:cs typeface="ＭＳ Ｐゴシック" charset="-128"/>
              </a:rPr>
              <a:t>A7</a:t>
            </a:r>
            <a:r>
              <a:rPr kumimoji="1" lang="ja-JP" sz="900" i="0" u="none" strike="noStrike" cap="none" normalizeH="0" baseline="0" dirty="0" smtClean="0">
                <a:ln>
                  <a:noFill/>
                </a:ln>
                <a:effectLst/>
                <a:latin typeface="Arial" charset="0"/>
                <a:ea typeface="ＭＳ Ｐゴシック" charset="-128"/>
                <a:cs typeface="ＭＳ Ｐゴシック" charset="-128"/>
              </a:rPr>
              <a:t>： 当社の指定する決済代行会社との接続実績があれば、可能です。</a:t>
            </a:r>
            <a:endParaRPr kumimoji="1" lang="en-US" altLang="ja-JP" sz="900" i="0" u="none" strike="noStrike" cap="none" normalizeH="0" baseline="0" dirty="0" smtClean="0">
              <a:ln>
                <a:noFill/>
              </a:ln>
              <a:effectLst/>
              <a:latin typeface="Arial" charset="0"/>
              <a:ea typeface="ＭＳ Ｐゴシック" charset="-128"/>
              <a:cs typeface="ＭＳ Ｐゴシック" charset="-128"/>
            </a:endParaRPr>
          </a:p>
          <a:p>
            <a:pPr marL="457200" marR="0" lvl="1" indent="0" algn="l" defTabSz="914400" rtl="0" eaLnBrk="0" fontAlgn="base" latinLnBrk="0" hangingPunct="0">
              <a:lnSpc>
                <a:spcPct val="100000"/>
              </a:lnSpc>
              <a:spcBef>
                <a:spcPct val="0"/>
              </a:spcBef>
              <a:spcAft>
                <a:spcPct val="0"/>
              </a:spcAft>
              <a:buClrTx/>
              <a:buSzTx/>
              <a:buFontTx/>
              <a:buNone/>
              <a:tabLst/>
            </a:pPr>
            <a:r>
              <a:rPr lang="ja-JP" altLang="en-US" sz="900" dirty="0" smtClean="0">
                <a:latin typeface="Arial" charset="0"/>
                <a:ea typeface="ＭＳ Ｐゴシック" charset="-128"/>
                <a:cs typeface="ＭＳ Ｐゴシック" charset="-128"/>
              </a:rPr>
              <a:t>　　　 </a:t>
            </a:r>
            <a:r>
              <a:rPr kumimoji="1" lang="ja-JP" sz="900" i="0" u="none" strike="noStrike" cap="none" normalizeH="0" baseline="0" dirty="0" smtClean="0">
                <a:ln>
                  <a:noFill/>
                </a:ln>
                <a:effectLst/>
                <a:latin typeface="Arial" charset="0"/>
                <a:ea typeface="ＭＳ Ｐゴシック" charset="-128"/>
                <a:cs typeface="ＭＳ Ｐゴシック" charset="-128"/>
              </a:rPr>
              <a:t>実績がない場合は、継続ご利用はできず、当社指定のショッピングカートに変更するか、</a:t>
            </a:r>
            <a:endParaRPr kumimoji="1" lang="en-US" altLang="ja-JP" sz="900" i="0" u="none" strike="noStrike" cap="none" normalizeH="0" baseline="0" dirty="0" smtClean="0">
              <a:ln>
                <a:noFill/>
              </a:ln>
              <a:effectLst/>
              <a:latin typeface="Arial" charset="0"/>
              <a:ea typeface="ＭＳ Ｐゴシック" charset="-128"/>
              <a:cs typeface="ＭＳ Ｐゴシック" charset="-128"/>
            </a:endParaRPr>
          </a:p>
          <a:p>
            <a:pPr marL="457200" marR="0" lvl="1" indent="0" algn="l" defTabSz="914400" rtl="0" eaLnBrk="0" fontAlgn="base" latinLnBrk="0" hangingPunct="0">
              <a:lnSpc>
                <a:spcPct val="100000"/>
              </a:lnSpc>
              <a:spcBef>
                <a:spcPct val="0"/>
              </a:spcBef>
              <a:spcAft>
                <a:spcPct val="0"/>
              </a:spcAft>
              <a:buClrTx/>
              <a:buSzTx/>
              <a:buFontTx/>
              <a:buNone/>
              <a:tabLst/>
            </a:pPr>
            <a:r>
              <a:rPr lang="ja-JP" altLang="en-US" sz="900" dirty="0" smtClean="0">
                <a:latin typeface="Arial" charset="0"/>
                <a:ea typeface="ＭＳ Ｐゴシック" charset="-128"/>
                <a:cs typeface="ＭＳ Ｐゴシック" charset="-128"/>
              </a:rPr>
              <a:t>　　　 </a:t>
            </a:r>
            <a:r>
              <a:rPr kumimoji="1" lang="ja-JP" sz="900" i="0" u="none" strike="noStrike" cap="none" normalizeH="0" baseline="0" dirty="0" smtClean="0">
                <a:ln>
                  <a:noFill/>
                </a:ln>
                <a:effectLst/>
                <a:latin typeface="Arial" charset="0"/>
                <a:ea typeface="ＭＳ Ｐゴシック" charset="-128"/>
                <a:cs typeface="ＭＳ Ｐゴシック" charset="-128"/>
              </a:rPr>
              <a:t>現在ご利用のショッピングカート運営会社様に、当社の</a:t>
            </a:r>
            <a:r>
              <a:rPr kumimoji="1" lang="ja-JP" altLang="ja-JP" sz="900" i="0" u="none" strike="noStrike" cap="none" normalizeH="0" baseline="0" dirty="0" smtClean="0">
                <a:ln>
                  <a:noFill/>
                </a:ln>
                <a:effectLst/>
                <a:latin typeface="Arial" charset="0"/>
                <a:ea typeface="ＭＳ Ｐゴシック" charset="-128"/>
                <a:cs typeface="ＭＳ Ｐゴシック" charset="-128"/>
              </a:rPr>
              <a:t>ASP</a:t>
            </a:r>
            <a:r>
              <a:rPr kumimoji="1" lang="ja-JP" sz="900" i="0" u="none" strike="noStrike" cap="none" normalizeH="0" baseline="0" dirty="0" smtClean="0">
                <a:ln>
                  <a:noFill/>
                </a:ln>
                <a:effectLst/>
                <a:latin typeface="Arial" charset="0"/>
                <a:ea typeface="ＭＳ Ｐゴシック" charset="-128"/>
                <a:cs typeface="ＭＳ Ｐゴシック" charset="-128"/>
              </a:rPr>
              <a:t>サービスの導入を</a:t>
            </a:r>
            <a:endParaRPr kumimoji="1" lang="en-US" altLang="ja-JP" sz="900" i="0" u="none" strike="noStrike" cap="none" normalizeH="0" baseline="0" dirty="0" smtClean="0">
              <a:ln>
                <a:noFill/>
              </a:ln>
              <a:effectLst/>
              <a:latin typeface="Arial" charset="0"/>
              <a:ea typeface="ＭＳ Ｐゴシック" charset="-128"/>
              <a:cs typeface="ＭＳ Ｐゴシック" charset="-128"/>
            </a:endParaRPr>
          </a:p>
          <a:p>
            <a:pPr marL="457200" marR="0" lvl="1" indent="0" algn="l" defTabSz="914400" rtl="0" eaLnBrk="0" fontAlgn="base" latinLnBrk="0" hangingPunct="0">
              <a:lnSpc>
                <a:spcPct val="100000"/>
              </a:lnSpc>
              <a:spcBef>
                <a:spcPct val="0"/>
              </a:spcBef>
              <a:spcAft>
                <a:spcPct val="0"/>
              </a:spcAft>
              <a:buClrTx/>
              <a:buSzTx/>
              <a:buFontTx/>
              <a:buNone/>
              <a:tabLst/>
            </a:pPr>
            <a:r>
              <a:rPr lang="ja-JP" altLang="en-US" sz="900" dirty="0" smtClean="0">
                <a:latin typeface="Arial" charset="0"/>
                <a:ea typeface="ＭＳ Ｐゴシック" charset="-128"/>
                <a:cs typeface="ＭＳ Ｐゴシック" charset="-128"/>
              </a:rPr>
              <a:t>　　　</a:t>
            </a:r>
            <a:r>
              <a:rPr kumimoji="1" lang="ja-JP" sz="900" i="0" u="none" strike="noStrike" cap="none" normalizeH="0" baseline="0" dirty="0" smtClean="0">
                <a:ln>
                  <a:noFill/>
                </a:ln>
                <a:effectLst/>
                <a:latin typeface="Arial" charset="0"/>
                <a:ea typeface="ＭＳ Ｐゴシック" charset="-128"/>
                <a:cs typeface="ＭＳ Ｐゴシック" charset="-128"/>
              </a:rPr>
              <a:t>お願いする必要がございます。</a:t>
            </a:r>
          </a:p>
          <a:p>
            <a:pPr marL="0" marR="0" lvl="0" indent="0" algn="r" defTabSz="914400" rtl="0" eaLnBrk="0" fontAlgn="base" latinLnBrk="0" hangingPunct="0">
              <a:lnSpc>
                <a:spcPct val="100000"/>
              </a:lnSpc>
              <a:spcBef>
                <a:spcPct val="0"/>
              </a:spcBef>
              <a:spcAft>
                <a:spcPct val="0"/>
              </a:spcAft>
              <a:buClrTx/>
              <a:buSzTx/>
              <a:buFontTx/>
              <a:buNone/>
              <a:tabLst/>
            </a:pPr>
            <a:r>
              <a:rPr kumimoji="1" lang="ja-JP" sz="900" i="0" u="none" strike="noStrike" cap="none" normalizeH="0" baseline="0" dirty="0" smtClean="0">
                <a:ln>
                  <a:noFill/>
                </a:ln>
                <a:effectLst/>
                <a:latin typeface="Arial" charset="0"/>
                <a:ea typeface="ＭＳ Ｐゴシック" charset="-128"/>
                <a:cs typeface="ＭＳ Ｐゴシック" charset="-128"/>
                <a:hlinkClick r:id="rId19"/>
              </a:rPr>
              <a:t>ページの先頭に戻る</a:t>
            </a:r>
            <a:endParaRPr kumimoji="1" lang="ja-JP" sz="900" i="0" u="none" strike="noStrike" cap="none" normalizeH="0" baseline="0" dirty="0" smtClean="0">
              <a:ln>
                <a:noFill/>
              </a:ln>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i="0" u="none" strike="noStrike" cap="none" normalizeH="0" baseline="0" dirty="0" smtClean="0">
              <a:ln>
                <a:noFill/>
              </a:ln>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900" i="0" u="none" strike="noStrike" cap="none" normalizeH="0" baseline="0" dirty="0" smtClean="0">
                <a:ln>
                  <a:noFill/>
                </a:ln>
                <a:effectLst/>
                <a:latin typeface="Arial" charset="0"/>
                <a:ea typeface="ＭＳ Ｐゴシック" charset="-128"/>
                <a:cs typeface="ＭＳ Ｐゴシック" charset="-128"/>
              </a:rPr>
              <a:t>Q8</a:t>
            </a:r>
            <a:r>
              <a:rPr kumimoji="1" lang="ja-JP" sz="900" i="0" u="none" strike="noStrike" cap="none" normalizeH="0" baseline="0" dirty="0" smtClean="0">
                <a:ln>
                  <a:noFill/>
                </a:ln>
                <a:effectLst/>
                <a:latin typeface="Arial" charset="0"/>
                <a:ea typeface="ＭＳ Ｐゴシック" charset="-128"/>
                <a:cs typeface="ＭＳ Ｐゴシック" charset="-128"/>
              </a:rPr>
              <a:t>： </a:t>
            </a:r>
            <a:r>
              <a:rPr kumimoji="1" lang="ja-JP" altLang="ja-JP" sz="900" i="0" u="none" strike="noStrike" cap="none" normalizeH="0" baseline="0" dirty="0" smtClean="0">
                <a:ln>
                  <a:noFill/>
                </a:ln>
                <a:effectLst/>
                <a:latin typeface="Arial" charset="0"/>
                <a:ea typeface="ＭＳ Ｐゴシック" charset="-128"/>
                <a:cs typeface="ＭＳ Ｐゴシック" charset="-128"/>
              </a:rPr>
              <a:t>3-D</a:t>
            </a:r>
            <a:r>
              <a:rPr kumimoji="1" lang="ja-JP" sz="900" i="0" u="none" strike="noStrike" cap="none" normalizeH="0" baseline="0" dirty="0" smtClean="0">
                <a:ln>
                  <a:noFill/>
                </a:ln>
                <a:effectLst/>
                <a:latin typeface="Arial" charset="0"/>
                <a:ea typeface="ＭＳ Ｐゴシック" charset="-128"/>
                <a:cs typeface="ＭＳ Ｐゴシック" charset="-128"/>
              </a:rPr>
              <a:t>セキュアについて、教えてください。 </a:t>
            </a:r>
          </a:p>
          <a:p>
            <a:pPr marL="457200" marR="0" lvl="1" indent="0" algn="l" defTabSz="914400" rtl="0" eaLnBrk="0" fontAlgn="base" latinLnBrk="0" hangingPunct="0">
              <a:lnSpc>
                <a:spcPct val="100000"/>
              </a:lnSpc>
              <a:spcBef>
                <a:spcPct val="0"/>
              </a:spcBef>
              <a:spcAft>
                <a:spcPct val="0"/>
              </a:spcAft>
              <a:buClrTx/>
              <a:buSzTx/>
              <a:buFontTx/>
              <a:buNone/>
              <a:tabLst/>
            </a:pPr>
            <a:r>
              <a:rPr kumimoji="1" lang="ja-JP" altLang="ja-JP" sz="900" i="0" u="none" strike="noStrike" cap="none" normalizeH="0" baseline="0" dirty="0" smtClean="0">
                <a:ln>
                  <a:noFill/>
                </a:ln>
                <a:effectLst/>
                <a:latin typeface="Arial" charset="0"/>
                <a:ea typeface="ＭＳ Ｐゴシック" charset="-128"/>
                <a:cs typeface="ＭＳ Ｐゴシック" charset="-128"/>
              </a:rPr>
              <a:t>A8</a:t>
            </a:r>
            <a:r>
              <a:rPr kumimoji="1" lang="ja-JP" sz="900" i="0" u="none" strike="noStrike" cap="none" normalizeH="0" baseline="0" dirty="0" smtClean="0">
                <a:ln>
                  <a:noFill/>
                </a:ln>
                <a:effectLst/>
                <a:latin typeface="Arial" charset="0"/>
                <a:ea typeface="ＭＳ Ｐゴシック" charset="-128"/>
                <a:cs typeface="ＭＳ Ｐゴシック" charset="-128"/>
              </a:rPr>
              <a:t>： </a:t>
            </a:r>
            <a:r>
              <a:rPr kumimoji="1" lang="ja-JP" altLang="ja-JP" sz="900" i="0" u="none" strike="noStrike" cap="none" normalizeH="0" baseline="0" dirty="0" smtClean="0">
                <a:ln>
                  <a:noFill/>
                </a:ln>
                <a:effectLst/>
                <a:latin typeface="Arial" charset="0"/>
                <a:ea typeface="ＭＳ Ｐゴシック" charset="-128"/>
                <a:cs typeface="ＭＳ Ｐゴシック" charset="-128"/>
              </a:rPr>
              <a:t>3-D</a:t>
            </a:r>
            <a:r>
              <a:rPr kumimoji="1" lang="ja-JP" sz="900" i="0" u="none" strike="noStrike" cap="none" normalizeH="0" baseline="0" dirty="0" smtClean="0">
                <a:ln>
                  <a:noFill/>
                </a:ln>
                <a:effectLst/>
                <a:latin typeface="Arial" charset="0"/>
                <a:ea typeface="ＭＳ Ｐゴシック" charset="-128"/>
                <a:cs typeface="ＭＳ Ｐゴシック" charset="-128"/>
              </a:rPr>
              <a:t>セキュアとは、カード決済の際に、カード番号以外に、本人認証のための</a:t>
            </a:r>
            <a:r>
              <a:rPr kumimoji="1" lang="ja-JP" altLang="ja-JP" sz="900" i="0" u="none" strike="noStrike" cap="none" normalizeH="0" baseline="0" dirty="0" smtClean="0">
                <a:ln>
                  <a:noFill/>
                </a:ln>
                <a:effectLst/>
                <a:latin typeface="Arial" charset="0"/>
                <a:ea typeface="ＭＳ Ｐゴシック" charset="-128"/>
                <a:cs typeface="ＭＳ Ｐゴシック" charset="-128"/>
              </a:rPr>
              <a:t>ID</a:t>
            </a:r>
            <a:r>
              <a:rPr kumimoji="1" lang="ja-JP" sz="900" i="0" u="none" strike="noStrike" cap="none" normalizeH="0" baseline="0" dirty="0" smtClean="0">
                <a:ln>
                  <a:noFill/>
                </a:ln>
                <a:effectLst/>
                <a:latin typeface="Arial" charset="0"/>
                <a:ea typeface="ＭＳ Ｐゴシック" charset="-128"/>
                <a:cs typeface="ＭＳ Ｐゴシック" charset="-128"/>
              </a:rPr>
              <a:t>番号等を</a:t>
            </a:r>
            <a:endParaRPr kumimoji="1" lang="en-US" altLang="ja-JP" sz="900" i="0" u="none" strike="noStrike" cap="none" normalizeH="0" baseline="0" dirty="0" smtClean="0">
              <a:ln>
                <a:noFill/>
              </a:ln>
              <a:effectLst/>
              <a:latin typeface="Arial" charset="0"/>
              <a:ea typeface="ＭＳ Ｐゴシック" charset="-128"/>
              <a:cs typeface="ＭＳ Ｐゴシック" charset="-128"/>
            </a:endParaRPr>
          </a:p>
          <a:p>
            <a:pPr marL="457200" marR="0" lvl="1" indent="0" algn="l" defTabSz="914400" rtl="0" eaLnBrk="0" fontAlgn="base" latinLnBrk="0" hangingPunct="0">
              <a:lnSpc>
                <a:spcPct val="100000"/>
              </a:lnSpc>
              <a:spcBef>
                <a:spcPct val="0"/>
              </a:spcBef>
              <a:spcAft>
                <a:spcPct val="0"/>
              </a:spcAft>
              <a:buClrTx/>
              <a:buSzTx/>
              <a:buFontTx/>
              <a:buNone/>
              <a:tabLst/>
            </a:pPr>
            <a:r>
              <a:rPr kumimoji="1" lang="ja-JP" sz="900" i="0" u="none" strike="noStrike" cap="none" normalizeH="0" baseline="0" dirty="0" smtClean="0">
                <a:ln>
                  <a:noFill/>
                </a:ln>
                <a:effectLst/>
                <a:latin typeface="Arial" charset="0"/>
                <a:ea typeface="ＭＳ Ｐゴシック" charset="-128"/>
                <a:cs typeface="ＭＳ Ｐゴシック" charset="-128"/>
              </a:rPr>
              <a:t>カード会員に入力させ、カードの不正利用を未然に防ぐものです。⇒詳しくは</a:t>
            </a:r>
            <a:r>
              <a:rPr kumimoji="1" lang="ja-JP" sz="900" i="0" u="none" strike="noStrike" cap="none" normalizeH="0" baseline="0" dirty="0" smtClean="0">
                <a:ln>
                  <a:noFill/>
                </a:ln>
                <a:effectLst/>
                <a:latin typeface="Arial" charset="0"/>
                <a:ea typeface="ＭＳ Ｐゴシック" charset="-128"/>
                <a:cs typeface="ＭＳ Ｐゴシック" charset="-128"/>
                <a:hlinkClick r:id="rId20"/>
              </a:rPr>
              <a:t>こちら</a:t>
            </a:r>
            <a:r>
              <a:rPr kumimoji="1" lang="ja-JP" sz="900" i="0" u="none" strike="noStrike" cap="none" normalizeH="0" baseline="0" dirty="0" smtClean="0">
                <a:ln>
                  <a:noFill/>
                </a:ln>
                <a:effectLst/>
                <a:latin typeface="Arial" charset="0"/>
                <a:ea typeface="ＭＳ Ｐゴシック" charset="-128"/>
                <a:cs typeface="ＭＳ Ｐゴシック" charset="-128"/>
              </a:rPr>
              <a:t>をご覧ください。</a:t>
            </a:r>
          </a:p>
          <a:p>
            <a:pPr marL="0" marR="0" lvl="0" indent="0" algn="r" defTabSz="914400" rtl="0" eaLnBrk="0" fontAlgn="base" latinLnBrk="0" hangingPunct="0">
              <a:lnSpc>
                <a:spcPct val="100000"/>
              </a:lnSpc>
              <a:spcBef>
                <a:spcPct val="0"/>
              </a:spcBef>
              <a:spcAft>
                <a:spcPct val="0"/>
              </a:spcAft>
              <a:buClrTx/>
              <a:buSzTx/>
              <a:buFontTx/>
              <a:buNone/>
              <a:tabLst/>
            </a:pPr>
            <a:r>
              <a:rPr kumimoji="1" lang="ja-JP" sz="900" i="0" u="none" strike="noStrike" cap="none" normalizeH="0" baseline="0" dirty="0" smtClean="0">
                <a:ln>
                  <a:noFill/>
                </a:ln>
                <a:effectLst/>
                <a:latin typeface="Arial" charset="0"/>
                <a:ea typeface="ＭＳ Ｐゴシック" charset="-128"/>
                <a:cs typeface="ＭＳ Ｐゴシック" charset="-128"/>
                <a:hlinkClick r:id="rId19"/>
              </a:rPr>
              <a:t>ページの先頭に戻る</a:t>
            </a:r>
            <a:endParaRPr kumimoji="1" lang="ja-JP" sz="900" i="0" u="none" strike="noStrike" cap="none" normalizeH="0" baseline="0" dirty="0" smtClean="0">
              <a:ln>
                <a:noFill/>
              </a:ln>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i="0" u="none" strike="noStrike" cap="none" normalizeH="0" baseline="0" dirty="0" smtClean="0">
              <a:ln>
                <a:noFill/>
              </a:ln>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900" i="0" u="none" strike="noStrike" cap="none" normalizeH="0" baseline="0" dirty="0" smtClean="0">
                <a:ln>
                  <a:noFill/>
                </a:ln>
                <a:effectLst/>
                <a:latin typeface="Arial" charset="0"/>
                <a:ea typeface="ＭＳ Ｐゴシック" charset="-128"/>
                <a:cs typeface="ＭＳ Ｐゴシック" charset="-128"/>
              </a:rPr>
              <a:t>Q9</a:t>
            </a:r>
            <a:r>
              <a:rPr kumimoji="1" lang="ja-JP" sz="900" i="0" u="none" strike="noStrike" cap="none" normalizeH="0" baseline="0" dirty="0" smtClean="0">
                <a:ln>
                  <a:noFill/>
                </a:ln>
                <a:effectLst/>
                <a:latin typeface="Arial" charset="0"/>
                <a:ea typeface="ＭＳ Ｐゴシック" charset="-128"/>
                <a:cs typeface="ＭＳ Ｐゴシック" charset="-128"/>
              </a:rPr>
              <a:t>： 複数のサイトを経営していますが、契約をひとつにできませんか？</a:t>
            </a:r>
          </a:p>
          <a:p>
            <a:pPr marL="457200" marR="0" lvl="1" indent="0" algn="l" defTabSz="914400" rtl="0" eaLnBrk="0" fontAlgn="base" latinLnBrk="0" hangingPunct="0">
              <a:lnSpc>
                <a:spcPct val="100000"/>
              </a:lnSpc>
              <a:spcBef>
                <a:spcPct val="0"/>
              </a:spcBef>
              <a:spcAft>
                <a:spcPct val="0"/>
              </a:spcAft>
              <a:buClrTx/>
              <a:buSzTx/>
              <a:buFontTx/>
              <a:buNone/>
              <a:tabLst/>
            </a:pPr>
            <a:r>
              <a:rPr kumimoji="1" lang="ja-JP" altLang="ja-JP" sz="900" i="0" u="none" strike="noStrike" cap="none" normalizeH="0" baseline="0" dirty="0" smtClean="0">
                <a:ln>
                  <a:noFill/>
                </a:ln>
                <a:effectLst/>
                <a:latin typeface="Arial" charset="0"/>
                <a:ea typeface="ＭＳ Ｐゴシック" charset="-128"/>
                <a:cs typeface="ＭＳ Ｐゴシック" charset="-128"/>
              </a:rPr>
              <a:t>A9</a:t>
            </a:r>
            <a:r>
              <a:rPr kumimoji="1" lang="ja-JP" sz="900" i="0" u="none" strike="noStrike" cap="none" normalizeH="0" baseline="0" dirty="0" smtClean="0">
                <a:ln>
                  <a:noFill/>
                </a:ln>
                <a:effectLst/>
                <a:latin typeface="Arial" charset="0"/>
                <a:ea typeface="ＭＳ Ｐゴシック" charset="-128"/>
                <a:cs typeface="ＭＳ Ｐゴシック" charset="-128"/>
              </a:rPr>
              <a:t>： 原則、サイトごとにお申込が必要となります。 </a:t>
            </a:r>
          </a:p>
          <a:p>
            <a:pPr marL="0" marR="0" lvl="0" indent="0" algn="r" defTabSz="914400" rtl="0" eaLnBrk="0" fontAlgn="base" latinLnBrk="0" hangingPunct="0">
              <a:lnSpc>
                <a:spcPct val="100000"/>
              </a:lnSpc>
              <a:spcBef>
                <a:spcPct val="0"/>
              </a:spcBef>
              <a:spcAft>
                <a:spcPct val="0"/>
              </a:spcAft>
              <a:buClrTx/>
              <a:buSzTx/>
              <a:buFontTx/>
              <a:buNone/>
              <a:tabLst/>
            </a:pPr>
            <a:r>
              <a:rPr kumimoji="1" lang="ja-JP" sz="900" i="0" u="none" strike="noStrike" cap="none" normalizeH="0" baseline="0" dirty="0" smtClean="0">
                <a:ln>
                  <a:noFill/>
                </a:ln>
                <a:effectLst/>
                <a:latin typeface="Arial" charset="0"/>
                <a:ea typeface="ＭＳ Ｐゴシック" charset="-128"/>
                <a:cs typeface="ＭＳ Ｐゴシック" charset="-128"/>
                <a:hlinkClick r:id="rId19"/>
              </a:rPr>
              <a:t>ページの先頭に戻る</a:t>
            </a:r>
            <a:endParaRPr kumimoji="1" lang="en-US" altLang="ja-JP" sz="900" i="0" u="none" strike="noStrike" cap="none" normalizeH="0" baseline="0" dirty="0" smtClean="0">
              <a:ln>
                <a:noFill/>
              </a:ln>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sz="900" i="0" u="none" strike="noStrike" cap="none" normalizeH="0" baseline="0" dirty="0" smtClean="0">
              <a:ln>
                <a:noFill/>
              </a:ln>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900" i="0" u="none" strike="noStrike" cap="none" normalizeH="0" baseline="0" dirty="0" smtClean="0">
                <a:ln>
                  <a:noFill/>
                </a:ln>
                <a:effectLst/>
                <a:latin typeface="Arial" charset="0"/>
                <a:ea typeface="ＭＳ Ｐゴシック" charset="-128"/>
                <a:cs typeface="ＭＳ Ｐゴシック" charset="-128"/>
              </a:rPr>
              <a:t>Q10</a:t>
            </a:r>
            <a:r>
              <a:rPr kumimoji="1" lang="ja-JP" sz="900" i="0" u="none" strike="noStrike" cap="none" normalizeH="0" baseline="0" dirty="0" smtClean="0">
                <a:ln>
                  <a:noFill/>
                </a:ln>
                <a:effectLst/>
                <a:latin typeface="Arial" charset="0"/>
                <a:ea typeface="ＭＳ Ｐゴシック" charset="-128"/>
                <a:cs typeface="ＭＳ Ｐゴシック" charset="-128"/>
              </a:rPr>
              <a:t>： 携帯サイトでの決済は可能ですか？</a:t>
            </a:r>
          </a:p>
          <a:p>
            <a:pPr marL="457200" marR="0" lvl="1" indent="0" algn="l" defTabSz="914400" rtl="0" eaLnBrk="0" fontAlgn="base" latinLnBrk="0" hangingPunct="0">
              <a:lnSpc>
                <a:spcPct val="100000"/>
              </a:lnSpc>
              <a:spcBef>
                <a:spcPct val="0"/>
              </a:spcBef>
              <a:spcAft>
                <a:spcPct val="0"/>
              </a:spcAft>
              <a:buClrTx/>
              <a:buSzTx/>
              <a:buFontTx/>
              <a:buNone/>
              <a:tabLst/>
            </a:pPr>
            <a:r>
              <a:rPr kumimoji="1" lang="ja-JP" altLang="ja-JP" sz="900" i="0" u="none" strike="noStrike" cap="none" normalizeH="0" baseline="0" dirty="0" smtClean="0">
                <a:ln>
                  <a:noFill/>
                </a:ln>
                <a:effectLst/>
                <a:latin typeface="Arial" charset="0"/>
                <a:ea typeface="ＭＳ Ｐゴシック" charset="-128"/>
                <a:cs typeface="ＭＳ Ｐゴシック" charset="-128"/>
              </a:rPr>
              <a:t>A10</a:t>
            </a:r>
            <a:r>
              <a:rPr kumimoji="1" lang="ja-JP" sz="900" i="0" u="none" strike="noStrike" cap="none" normalizeH="0" baseline="0" dirty="0" smtClean="0">
                <a:ln>
                  <a:noFill/>
                </a:ln>
                <a:effectLst/>
                <a:latin typeface="Arial" charset="0"/>
                <a:ea typeface="ＭＳ Ｐゴシック" charset="-128"/>
                <a:cs typeface="ＭＳ Ｐゴシック" charset="-128"/>
              </a:rPr>
              <a:t>： 申し訳ありませんが、携帯サイトでの決済サービスの提供は行っておりません。</a:t>
            </a:r>
          </a:p>
          <a:p>
            <a:pPr marL="0" marR="0" lvl="0" indent="0" algn="r" defTabSz="914400" rtl="0" eaLnBrk="0" fontAlgn="base" latinLnBrk="0" hangingPunct="0">
              <a:lnSpc>
                <a:spcPct val="100000"/>
              </a:lnSpc>
              <a:spcBef>
                <a:spcPct val="0"/>
              </a:spcBef>
              <a:spcAft>
                <a:spcPct val="0"/>
              </a:spcAft>
              <a:buClrTx/>
              <a:buSzTx/>
              <a:buFontTx/>
              <a:buNone/>
              <a:tabLst/>
            </a:pPr>
            <a:r>
              <a:rPr kumimoji="1" lang="ja-JP" sz="900" i="0" u="none" strike="noStrike" cap="none" normalizeH="0" baseline="0" dirty="0" smtClean="0">
                <a:ln>
                  <a:noFill/>
                </a:ln>
                <a:effectLst/>
                <a:latin typeface="Arial" charset="0"/>
                <a:ea typeface="ＭＳ Ｐゴシック" charset="-128"/>
                <a:cs typeface="ＭＳ Ｐゴシック" charset="-128"/>
                <a:hlinkClick r:id="rId19"/>
              </a:rPr>
              <a:t>ページの先頭に戻る</a:t>
            </a:r>
            <a:endParaRPr kumimoji="1" lang="ja-JP" sz="900" i="0" u="none" strike="noStrike" cap="none" normalizeH="0" baseline="0" dirty="0" smtClean="0">
              <a:ln>
                <a:noFill/>
              </a:ln>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i="0" u="none" strike="noStrike" cap="none" normalizeH="0" baseline="0" dirty="0" smtClean="0">
              <a:ln>
                <a:noFill/>
              </a:ln>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sz="900" b="1" i="0" u="none" strike="noStrike" cap="none" normalizeH="0" baseline="0" dirty="0" smtClean="0">
                <a:ln>
                  <a:noFill/>
                </a:ln>
                <a:effectLst/>
                <a:latin typeface="Arial" charset="0"/>
                <a:ea typeface="ＭＳ Ｐゴシック" charset="-128"/>
                <a:cs typeface="ＭＳ Ｐゴシック" charset="-128"/>
              </a:rPr>
              <a:t>早期決済サービスについて </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900" i="0" u="none" strike="noStrike" cap="none" normalizeH="0" baseline="0" dirty="0" smtClean="0">
                <a:ln>
                  <a:noFill/>
                </a:ln>
                <a:effectLst/>
                <a:latin typeface="Arial" charset="0"/>
                <a:ea typeface="ＭＳ Ｐゴシック" charset="-128"/>
                <a:cs typeface="ＭＳ Ｐゴシック" charset="-128"/>
              </a:rPr>
              <a:t>Q11</a:t>
            </a:r>
            <a:r>
              <a:rPr kumimoji="1" lang="ja-JP" sz="900" i="0" u="none" strike="noStrike" cap="none" normalizeH="0" baseline="0" dirty="0" smtClean="0">
                <a:ln>
                  <a:noFill/>
                </a:ln>
                <a:effectLst/>
                <a:latin typeface="Arial" charset="0"/>
                <a:ea typeface="ＭＳ Ｐゴシック" charset="-128"/>
                <a:cs typeface="ＭＳ Ｐゴシック" charset="-128"/>
              </a:rPr>
              <a:t>： 全てのクレジットカードが早期決済サービスの対象となるのですか？ </a:t>
            </a:r>
          </a:p>
          <a:p>
            <a:pPr marL="457200" marR="0" lvl="1" indent="0" algn="l" defTabSz="914400" rtl="0" eaLnBrk="0" fontAlgn="base" latinLnBrk="0" hangingPunct="0">
              <a:lnSpc>
                <a:spcPct val="100000"/>
              </a:lnSpc>
              <a:spcBef>
                <a:spcPct val="0"/>
              </a:spcBef>
              <a:spcAft>
                <a:spcPct val="0"/>
              </a:spcAft>
              <a:buClrTx/>
              <a:buSzTx/>
              <a:buFontTx/>
              <a:buNone/>
              <a:tabLst/>
            </a:pPr>
            <a:r>
              <a:rPr kumimoji="1" lang="ja-JP" altLang="ja-JP" sz="900" i="0" u="none" strike="noStrike" cap="none" normalizeH="0" baseline="0" dirty="0" smtClean="0">
                <a:ln>
                  <a:noFill/>
                </a:ln>
                <a:effectLst/>
                <a:latin typeface="Arial" charset="0"/>
                <a:ea typeface="ＭＳ Ｐゴシック" charset="-128"/>
                <a:cs typeface="ＭＳ Ｐゴシック" charset="-128"/>
              </a:rPr>
              <a:t>A11</a:t>
            </a:r>
            <a:r>
              <a:rPr kumimoji="1" lang="ja-JP" sz="900" i="0" u="none" strike="noStrike" cap="none" normalizeH="0" baseline="0" dirty="0" smtClean="0">
                <a:ln>
                  <a:noFill/>
                </a:ln>
                <a:effectLst/>
                <a:latin typeface="Arial" charset="0"/>
                <a:ea typeface="ＭＳ Ｐゴシック" charset="-128"/>
                <a:cs typeface="ＭＳ Ｐゴシック" charset="-128"/>
              </a:rPr>
              <a:t>： 原則、国内のカード会社が発行する</a:t>
            </a:r>
            <a:r>
              <a:rPr kumimoji="1" lang="ja-JP" altLang="ja-JP" sz="900" i="0" u="none" strike="noStrike" cap="none" normalizeH="0" baseline="0" dirty="0" smtClean="0">
                <a:ln>
                  <a:noFill/>
                </a:ln>
                <a:effectLst/>
                <a:latin typeface="Arial" charset="0"/>
                <a:ea typeface="ＭＳ Ｐゴシック" charset="-128"/>
                <a:cs typeface="ＭＳ Ｐゴシック" charset="-128"/>
              </a:rPr>
              <a:t>VISA</a:t>
            </a:r>
            <a:r>
              <a:rPr kumimoji="1" lang="ja-JP" sz="900" i="0" u="none" strike="noStrike" cap="none" normalizeH="0" baseline="0" dirty="0" smtClean="0">
                <a:ln>
                  <a:noFill/>
                </a:ln>
                <a:effectLst/>
                <a:latin typeface="Arial" charset="0"/>
                <a:ea typeface="ＭＳ Ｐゴシック" charset="-128"/>
                <a:cs typeface="ＭＳ Ｐゴシック" charset="-128"/>
              </a:rPr>
              <a:t>、</a:t>
            </a:r>
            <a:r>
              <a:rPr kumimoji="1" lang="ja-JP" altLang="ja-JP" sz="900" i="0" u="none" strike="noStrike" cap="none" normalizeH="0" baseline="0" dirty="0" smtClean="0">
                <a:ln>
                  <a:noFill/>
                </a:ln>
                <a:effectLst/>
                <a:latin typeface="Arial" charset="0"/>
                <a:ea typeface="ＭＳ Ｐゴシック" charset="-128"/>
                <a:cs typeface="ＭＳ Ｐゴシック" charset="-128"/>
              </a:rPr>
              <a:t>MasterCard</a:t>
            </a:r>
            <a:r>
              <a:rPr kumimoji="1" lang="ja-JP" sz="900" i="0" u="none" strike="noStrike" cap="none" normalizeH="0" baseline="0" dirty="0" smtClean="0">
                <a:ln>
                  <a:noFill/>
                </a:ln>
                <a:effectLst/>
                <a:latin typeface="Arial" charset="0"/>
                <a:ea typeface="ＭＳ Ｐゴシック" charset="-128"/>
                <a:cs typeface="ＭＳ Ｐゴシック" charset="-128"/>
              </a:rPr>
              <a:t>が早期決済の対象となります。</a:t>
            </a:r>
            <a:endParaRPr kumimoji="1" lang="en-US" altLang="ja-JP" sz="900" i="0" u="none" strike="noStrike" cap="none" normalizeH="0" baseline="0" dirty="0" smtClean="0">
              <a:ln>
                <a:noFill/>
              </a:ln>
              <a:effectLst/>
              <a:latin typeface="Arial" charset="0"/>
              <a:ea typeface="ＭＳ Ｐゴシック" charset="-128"/>
              <a:cs typeface="ＭＳ Ｐゴシック" charset="-128"/>
            </a:endParaRPr>
          </a:p>
          <a:p>
            <a:pPr marL="457200" marR="0" lvl="1" indent="0" algn="l" defTabSz="914400" rtl="0" eaLnBrk="0" fontAlgn="base" latinLnBrk="0" hangingPunct="0">
              <a:lnSpc>
                <a:spcPct val="100000"/>
              </a:lnSpc>
              <a:spcBef>
                <a:spcPct val="0"/>
              </a:spcBef>
              <a:spcAft>
                <a:spcPct val="0"/>
              </a:spcAft>
              <a:buClrTx/>
              <a:buSzTx/>
              <a:buFontTx/>
              <a:buNone/>
              <a:tabLst/>
            </a:pPr>
            <a:r>
              <a:rPr kumimoji="1" lang="ja-JP" sz="900" i="0" u="none" strike="noStrike" cap="none" normalizeH="0" baseline="0" dirty="0" smtClean="0">
                <a:ln>
                  <a:noFill/>
                </a:ln>
                <a:effectLst/>
                <a:latin typeface="Arial" charset="0"/>
                <a:ea typeface="ＭＳ Ｐゴシック" charset="-128"/>
                <a:cs typeface="ＭＳ Ｐゴシック" charset="-128"/>
              </a:rPr>
              <a:t>（海外の</a:t>
            </a:r>
            <a:r>
              <a:rPr kumimoji="1" lang="ja-JP" altLang="ja-JP" sz="900" i="0" u="none" strike="noStrike" cap="none" normalizeH="0" baseline="0" dirty="0" smtClean="0">
                <a:ln>
                  <a:noFill/>
                </a:ln>
                <a:effectLst/>
                <a:latin typeface="Arial" charset="0"/>
                <a:ea typeface="ＭＳ Ｐゴシック" charset="-128"/>
                <a:cs typeface="ＭＳ Ｐゴシック" charset="-128"/>
              </a:rPr>
              <a:t>VISA</a:t>
            </a:r>
            <a:r>
              <a:rPr kumimoji="1" lang="ja-JP" sz="900" i="0" u="none" strike="noStrike" cap="none" normalizeH="0" baseline="0" dirty="0" smtClean="0">
                <a:ln>
                  <a:noFill/>
                </a:ln>
                <a:effectLst/>
                <a:latin typeface="Arial" charset="0"/>
                <a:ea typeface="ＭＳ Ｐゴシック" charset="-128"/>
                <a:cs typeface="ＭＳ Ｐゴシック" charset="-128"/>
              </a:rPr>
              <a:t>、</a:t>
            </a:r>
            <a:r>
              <a:rPr kumimoji="1" lang="ja-JP" altLang="ja-JP" sz="900" i="0" u="none" strike="noStrike" cap="none" normalizeH="0" baseline="0" dirty="0" smtClean="0">
                <a:ln>
                  <a:noFill/>
                </a:ln>
                <a:effectLst/>
                <a:latin typeface="Arial" charset="0"/>
                <a:ea typeface="ＭＳ Ｐゴシック" charset="-128"/>
                <a:cs typeface="ＭＳ Ｐゴシック" charset="-128"/>
              </a:rPr>
              <a:t>MasterCard</a:t>
            </a:r>
            <a:r>
              <a:rPr kumimoji="1" lang="ja-JP" sz="900" i="0" u="none" strike="noStrike" cap="none" normalizeH="0" baseline="0" dirty="0" smtClean="0">
                <a:ln>
                  <a:noFill/>
                </a:ln>
                <a:effectLst/>
                <a:latin typeface="Arial" charset="0"/>
                <a:ea typeface="ＭＳ Ｐゴシック" charset="-128"/>
                <a:cs typeface="ＭＳ Ｐゴシック" charset="-128"/>
              </a:rPr>
              <a:t>も、利用（決済） は可能です。国内の</a:t>
            </a:r>
            <a:r>
              <a:rPr kumimoji="1" lang="ja-JP" altLang="ja-JP" sz="900" i="0" u="none" strike="noStrike" cap="none" normalizeH="0" baseline="0" dirty="0" smtClean="0">
                <a:ln>
                  <a:noFill/>
                </a:ln>
                <a:effectLst/>
                <a:latin typeface="Arial" charset="0"/>
                <a:ea typeface="ＭＳ Ｐゴシック" charset="-128"/>
                <a:cs typeface="ＭＳ Ｐゴシック" charset="-128"/>
              </a:rPr>
              <a:t>VISA</a:t>
            </a:r>
            <a:r>
              <a:rPr kumimoji="1" lang="ja-JP" sz="900" i="0" u="none" strike="noStrike" cap="none" normalizeH="0" baseline="0" dirty="0" smtClean="0">
                <a:ln>
                  <a:noFill/>
                </a:ln>
                <a:effectLst/>
                <a:latin typeface="Arial" charset="0"/>
                <a:ea typeface="ＭＳ Ｐゴシック" charset="-128"/>
                <a:cs typeface="ＭＳ Ｐゴシック" charset="-128"/>
              </a:rPr>
              <a:t>、</a:t>
            </a:r>
            <a:r>
              <a:rPr kumimoji="1" lang="ja-JP" altLang="ja-JP" sz="900" i="0" u="none" strike="noStrike" cap="none" normalizeH="0" baseline="0" dirty="0" smtClean="0">
                <a:ln>
                  <a:noFill/>
                </a:ln>
                <a:effectLst/>
                <a:latin typeface="Arial" charset="0"/>
                <a:ea typeface="ＭＳ Ｐゴシック" charset="-128"/>
                <a:cs typeface="ＭＳ Ｐゴシック" charset="-128"/>
              </a:rPr>
              <a:t>MasterCard</a:t>
            </a:r>
            <a:r>
              <a:rPr kumimoji="1" lang="ja-JP" sz="900" i="0" u="none" strike="noStrike" cap="none" normalizeH="0" baseline="0" dirty="0" smtClean="0">
                <a:ln>
                  <a:noFill/>
                </a:ln>
                <a:effectLst/>
                <a:latin typeface="Arial" charset="0"/>
                <a:ea typeface="ＭＳ Ｐゴシック" charset="-128"/>
                <a:cs typeface="ＭＳ Ｐゴシック" charset="-128"/>
              </a:rPr>
              <a:t>と同様に、</a:t>
            </a:r>
            <a:endParaRPr kumimoji="1" lang="en-US" altLang="ja-JP" sz="900" i="0" u="none" strike="noStrike" cap="none" normalizeH="0" baseline="0" dirty="0" smtClean="0">
              <a:ln>
                <a:noFill/>
              </a:ln>
              <a:effectLst/>
              <a:latin typeface="Arial" charset="0"/>
              <a:ea typeface="ＭＳ Ｐゴシック" charset="-128"/>
              <a:cs typeface="ＭＳ Ｐゴシック" charset="-128"/>
            </a:endParaRPr>
          </a:p>
          <a:p>
            <a:pPr marL="457200" marR="0" lvl="1" indent="0" algn="l" defTabSz="914400" rtl="0" eaLnBrk="0" fontAlgn="base" latinLnBrk="0" hangingPunct="0">
              <a:lnSpc>
                <a:spcPct val="100000"/>
              </a:lnSpc>
              <a:spcBef>
                <a:spcPct val="0"/>
              </a:spcBef>
              <a:spcAft>
                <a:spcPct val="0"/>
              </a:spcAft>
              <a:buClrTx/>
              <a:buSzTx/>
              <a:buFontTx/>
              <a:buNone/>
              <a:tabLst/>
            </a:pPr>
            <a:r>
              <a:rPr lang="ja-JP" altLang="en-US" sz="900" dirty="0" smtClean="0">
                <a:latin typeface="Arial" charset="0"/>
                <a:ea typeface="ＭＳ Ｐゴシック" charset="-128"/>
                <a:cs typeface="ＭＳ Ｐゴシック" charset="-128"/>
              </a:rPr>
              <a:t>　</a:t>
            </a:r>
            <a:r>
              <a:rPr kumimoji="1" lang="ja-JP" sz="900" i="0" u="none" strike="noStrike" cap="none" normalizeH="0" baseline="0" dirty="0" smtClean="0">
                <a:ln>
                  <a:noFill/>
                </a:ln>
                <a:effectLst/>
                <a:latin typeface="Arial" charset="0"/>
                <a:ea typeface="ＭＳ Ｐゴシック" charset="-128"/>
                <a:cs typeface="ＭＳ Ｐゴシック" charset="-128"/>
              </a:rPr>
              <a:t>当社からお支払を致しますが、早期支払の対象ではありません。）</a:t>
            </a:r>
          </a:p>
          <a:p>
            <a:pPr marL="0" marR="0" lvl="0" indent="0" algn="r" defTabSz="914400" rtl="0" eaLnBrk="0" fontAlgn="base" latinLnBrk="0" hangingPunct="0">
              <a:lnSpc>
                <a:spcPct val="100000"/>
              </a:lnSpc>
              <a:spcBef>
                <a:spcPct val="0"/>
              </a:spcBef>
              <a:spcAft>
                <a:spcPct val="0"/>
              </a:spcAft>
              <a:buClrTx/>
              <a:buSzTx/>
              <a:buFontTx/>
              <a:buNone/>
              <a:tabLst/>
            </a:pPr>
            <a:r>
              <a:rPr kumimoji="1" lang="ja-JP" sz="900" i="0" u="none" strike="noStrike" cap="none" normalizeH="0" baseline="0" dirty="0" smtClean="0">
                <a:ln>
                  <a:noFill/>
                </a:ln>
                <a:effectLst/>
                <a:latin typeface="Arial" charset="0"/>
                <a:ea typeface="ＭＳ Ｐゴシック" charset="-128"/>
                <a:cs typeface="ＭＳ Ｐゴシック" charset="-128"/>
                <a:hlinkClick r:id="rId19"/>
              </a:rPr>
              <a:t>ページの先頭に戻る</a:t>
            </a:r>
            <a:endParaRPr kumimoji="1" lang="ja-JP" sz="900" i="0" u="none" strike="noStrike" cap="none" normalizeH="0" baseline="0" dirty="0" smtClean="0">
              <a:ln>
                <a:noFill/>
              </a:ln>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i="0" u="none" strike="noStrike" cap="none" normalizeH="0" baseline="0" dirty="0" smtClean="0">
              <a:ln>
                <a:noFill/>
              </a:ln>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900" i="0" u="none" strike="noStrike" cap="none" normalizeH="0" baseline="0" dirty="0" smtClean="0">
                <a:ln>
                  <a:noFill/>
                </a:ln>
                <a:effectLst/>
                <a:latin typeface="Arial" charset="0"/>
                <a:ea typeface="ＭＳ Ｐゴシック" charset="-128"/>
                <a:cs typeface="ＭＳ Ｐゴシック" charset="-128"/>
              </a:rPr>
              <a:t>Q12</a:t>
            </a:r>
            <a:r>
              <a:rPr kumimoji="1" lang="ja-JP" sz="900" i="0" u="none" strike="noStrike" cap="none" normalizeH="0" baseline="0" dirty="0" smtClean="0">
                <a:ln>
                  <a:noFill/>
                </a:ln>
                <a:effectLst/>
                <a:latin typeface="Arial" charset="0"/>
                <a:ea typeface="ＭＳ Ｐゴシック" charset="-128"/>
                <a:cs typeface="ＭＳ Ｐゴシック" charset="-128"/>
              </a:rPr>
              <a:t>： </a:t>
            </a:r>
            <a:r>
              <a:rPr kumimoji="1" lang="ja-JP" altLang="ja-JP" sz="900" i="0" u="none" strike="noStrike" cap="none" normalizeH="0" baseline="0" dirty="0" smtClean="0">
                <a:ln>
                  <a:noFill/>
                </a:ln>
                <a:effectLst/>
                <a:latin typeface="Arial" charset="0"/>
                <a:ea typeface="ＭＳ Ｐゴシック" charset="-128"/>
                <a:cs typeface="ＭＳ Ｐゴシック" charset="-128"/>
              </a:rPr>
              <a:t>VISA</a:t>
            </a:r>
            <a:r>
              <a:rPr kumimoji="1" lang="ja-JP" sz="900" i="0" u="none" strike="noStrike" cap="none" normalizeH="0" baseline="0" dirty="0" smtClean="0">
                <a:ln>
                  <a:noFill/>
                </a:ln>
                <a:effectLst/>
                <a:latin typeface="Arial" charset="0"/>
                <a:ea typeface="ＭＳ Ｐゴシック" charset="-128"/>
                <a:cs typeface="ＭＳ Ｐゴシック" charset="-128"/>
              </a:rPr>
              <a:t>、</a:t>
            </a:r>
            <a:r>
              <a:rPr kumimoji="1" lang="ja-JP" altLang="ja-JP" sz="900" i="0" u="none" strike="noStrike" cap="none" normalizeH="0" baseline="0" dirty="0" smtClean="0">
                <a:ln>
                  <a:noFill/>
                </a:ln>
                <a:effectLst/>
                <a:latin typeface="Arial" charset="0"/>
                <a:ea typeface="ＭＳ Ｐゴシック" charset="-128"/>
                <a:cs typeface="ＭＳ Ｐゴシック" charset="-128"/>
              </a:rPr>
              <a:t>MasterCard</a:t>
            </a:r>
            <a:r>
              <a:rPr kumimoji="1" lang="ja-JP" sz="900" i="0" u="none" strike="noStrike" cap="none" normalizeH="0" baseline="0" dirty="0" smtClean="0">
                <a:ln>
                  <a:noFill/>
                </a:ln>
                <a:effectLst/>
                <a:latin typeface="Arial" charset="0"/>
                <a:ea typeface="ＭＳ Ｐゴシック" charset="-128"/>
                <a:cs typeface="ＭＳ Ｐゴシック" charset="-128"/>
              </a:rPr>
              <a:t>以外のカードも取扱いたいのですが、可能ですか？</a:t>
            </a:r>
          </a:p>
          <a:p>
            <a:pPr marL="457200" marR="0" lvl="1" indent="0" algn="l" defTabSz="914400" rtl="0" eaLnBrk="0" fontAlgn="base" latinLnBrk="0" hangingPunct="0">
              <a:lnSpc>
                <a:spcPct val="100000"/>
              </a:lnSpc>
              <a:spcBef>
                <a:spcPct val="0"/>
              </a:spcBef>
              <a:spcAft>
                <a:spcPct val="0"/>
              </a:spcAft>
              <a:buClrTx/>
              <a:buSzTx/>
              <a:buFontTx/>
              <a:buNone/>
              <a:tabLst/>
            </a:pPr>
            <a:r>
              <a:rPr kumimoji="1" lang="ja-JP" altLang="ja-JP" sz="900" i="0" u="none" strike="noStrike" cap="none" normalizeH="0" baseline="0" dirty="0" smtClean="0">
                <a:ln>
                  <a:noFill/>
                </a:ln>
                <a:effectLst/>
                <a:latin typeface="Arial" charset="0"/>
                <a:ea typeface="ＭＳ Ｐゴシック" charset="-128"/>
                <a:cs typeface="ＭＳ Ｐゴシック" charset="-128"/>
              </a:rPr>
              <a:t>A12</a:t>
            </a:r>
            <a:r>
              <a:rPr kumimoji="1" lang="ja-JP" sz="900" i="0" u="none" strike="noStrike" cap="none" normalizeH="0" baseline="0" dirty="0" smtClean="0">
                <a:ln>
                  <a:noFill/>
                </a:ln>
                <a:effectLst/>
                <a:latin typeface="Arial" charset="0"/>
                <a:ea typeface="ＭＳ Ｐゴシック" charset="-128"/>
                <a:cs typeface="ＭＳ Ｐゴシック" charset="-128"/>
              </a:rPr>
              <a:t>： </a:t>
            </a:r>
            <a:r>
              <a:rPr kumimoji="1" lang="ja-JP" altLang="ja-JP" sz="900" i="0" u="none" strike="noStrike" cap="none" normalizeH="0" baseline="0" dirty="0" smtClean="0">
                <a:ln>
                  <a:noFill/>
                </a:ln>
                <a:effectLst/>
                <a:latin typeface="Arial" charset="0"/>
                <a:ea typeface="ＭＳ Ｐゴシック" charset="-128"/>
                <a:cs typeface="ＭＳ Ｐゴシック" charset="-128"/>
              </a:rPr>
              <a:t>JCB</a:t>
            </a:r>
            <a:r>
              <a:rPr kumimoji="1" lang="ja-JP" sz="900" i="0" u="none" strike="noStrike" cap="none" normalizeH="0" baseline="0" dirty="0" smtClean="0">
                <a:ln>
                  <a:noFill/>
                </a:ln>
                <a:effectLst/>
                <a:latin typeface="Arial" charset="0"/>
                <a:ea typeface="ＭＳ Ｐゴシック" charset="-128"/>
                <a:cs typeface="ＭＳ Ｐゴシック" charset="-128"/>
              </a:rPr>
              <a:t>、アメックス、ダイナースクラブについては、同一の決済システムで取扱うことは可能です。</a:t>
            </a:r>
            <a:endParaRPr kumimoji="1" lang="en-US" altLang="ja-JP" sz="900" i="0" u="none" strike="noStrike" cap="none" normalizeH="0" baseline="0" dirty="0" smtClean="0">
              <a:ln>
                <a:noFill/>
              </a:ln>
              <a:effectLst/>
              <a:latin typeface="Arial" charset="0"/>
              <a:ea typeface="ＭＳ Ｐゴシック" charset="-128"/>
              <a:cs typeface="ＭＳ Ｐゴシック" charset="-128"/>
            </a:endParaRPr>
          </a:p>
          <a:p>
            <a:pPr marL="457200" marR="0" lvl="1" indent="0" algn="l" defTabSz="914400" rtl="0" eaLnBrk="0" fontAlgn="base" latinLnBrk="0" hangingPunct="0">
              <a:lnSpc>
                <a:spcPct val="100000"/>
              </a:lnSpc>
              <a:spcBef>
                <a:spcPct val="0"/>
              </a:spcBef>
              <a:spcAft>
                <a:spcPct val="0"/>
              </a:spcAft>
              <a:buClrTx/>
              <a:buSzTx/>
              <a:buFontTx/>
              <a:buNone/>
              <a:tabLst/>
            </a:pPr>
            <a:r>
              <a:rPr kumimoji="1" lang="ja-JP" sz="900" i="0" u="none" strike="noStrike" cap="none" normalizeH="0" baseline="0" dirty="0" smtClean="0">
                <a:ln>
                  <a:noFill/>
                </a:ln>
                <a:effectLst/>
                <a:latin typeface="Arial" charset="0"/>
                <a:ea typeface="ＭＳ Ｐゴシック" charset="-128"/>
                <a:cs typeface="ＭＳ Ｐゴシック" charset="-128"/>
              </a:rPr>
              <a:t>（支払は当社指定の決済代行会社からの支払となり、早期決済とはなりません。）</a:t>
            </a:r>
          </a:p>
          <a:p>
            <a:pPr marL="0" marR="0" lvl="0" indent="0" algn="r" defTabSz="914400" rtl="0" eaLnBrk="0" fontAlgn="base" latinLnBrk="0" hangingPunct="0">
              <a:lnSpc>
                <a:spcPct val="100000"/>
              </a:lnSpc>
              <a:spcBef>
                <a:spcPct val="0"/>
              </a:spcBef>
              <a:spcAft>
                <a:spcPct val="0"/>
              </a:spcAft>
              <a:buClrTx/>
              <a:buSzTx/>
              <a:buFontTx/>
              <a:buNone/>
              <a:tabLst/>
            </a:pPr>
            <a:r>
              <a:rPr kumimoji="1" lang="ja-JP" sz="900" i="0" u="none" strike="noStrike" cap="none" normalizeH="0" baseline="0" dirty="0" smtClean="0">
                <a:ln>
                  <a:noFill/>
                </a:ln>
                <a:effectLst/>
                <a:latin typeface="Arial" charset="0"/>
                <a:ea typeface="ＭＳ Ｐゴシック" charset="-128"/>
                <a:cs typeface="ＭＳ Ｐゴシック" charset="-128"/>
                <a:hlinkClick r:id="rId19"/>
              </a:rPr>
              <a:t>ページの先頭に戻る</a:t>
            </a:r>
            <a:endParaRPr kumimoji="1" lang="ja-JP" sz="900" i="0" u="none" strike="noStrike" cap="none" normalizeH="0" baseline="0" dirty="0" smtClean="0">
              <a:ln>
                <a:noFill/>
              </a:ln>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i="0" u="none" strike="noStrike" cap="none" normalizeH="0" baseline="0" dirty="0" smtClean="0">
              <a:ln>
                <a:noFill/>
              </a:ln>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900" i="0" u="none" strike="noStrike" cap="none" normalizeH="0" baseline="0" dirty="0" smtClean="0">
                <a:ln>
                  <a:noFill/>
                </a:ln>
                <a:effectLst/>
                <a:latin typeface="Arial" charset="0"/>
                <a:ea typeface="ＭＳ Ｐゴシック" charset="-128"/>
                <a:cs typeface="ＭＳ Ｐゴシック" charset="-128"/>
              </a:rPr>
              <a:t>Q13</a:t>
            </a:r>
            <a:r>
              <a:rPr kumimoji="1" lang="ja-JP" sz="900" i="0" u="none" strike="noStrike" cap="none" normalizeH="0" baseline="0" dirty="0" smtClean="0">
                <a:ln>
                  <a:noFill/>
                </a:ln>
                <a:effectLst/>
                <a:latin typeface="Arial" charset="0"/>
                <a:ea typeface="ＭＳ Ｐゴシック" charset="-128"/>
                <a:cs typeface="ＭＳ Ｐゴシック" charset="-128"/>
              </a:rPr>
              <a:t>： 早期決済の内容について教えてください。</a:t>
            </a:r>
          </a:p>
          <a:p>
            <a:pPr marL="457200" marR="0" lvl="1" indent="0" algn="l" defTabSz="914400" rtl="0" eaLnBrk="0" fontAlgn="base" latinLnBrk="0" hangingPunct="0">
              <a:lnSpc>
                <a:spcPct val="100000"/>
              </a:lnSpc>
              <a:spcBef>
                <a:spcPct val="0"/>
              </a:spcBef>
              <a:spcAft>
                <a:spcPct val="0"/>
              </a:spcAft>
              <a:buClrTx/>
              <a:buSzTx/>
              <a:buFontTx/>
              <a:buNone/>
              <a:tabLst/>
            </a:pPr>
            <a:r>
              <a:rPr kumimoji="1" lang="ja-JP" altLang="ja-JP" sz="900" i="0" u="none" strike="noStrike" cap="none" normalizeH="0" baseline="0" dirty="0" smtClean="0">
                <a:ln>
                  <a:noFill/>
                </a:ln>
                <a:effectLst/>
                <a:latin typeface="Arial" charset="0"/>
                <a:ea typeface="ＭＳ Ｐゴシック" charset="-128"/>
                <a:cs typeface="ＭＳ Ｐゴシック" charset="-128"/>
              </a:rPr>
              <a:t>A13</a:t>
            </a:r>
            <a:r>
              <a:rPr kumimoji="1" lang="ja-JP" sz="900" i="0" u="none" strike="noStrike" cap="none" normalizeH="0" baseline="0" dirty="0" smtClean="0">
                <a:ln>
                  <a:noFill/>
                </a:ln>
                <a:effectLst/>
                <a:latin typeface="Arial" charset="0"/>
                <a:ea typeface="ＭＳ Ｐゴシック" charset="-128"/>
                <a:cs typeface="ＭＳ Ｐゴシック" charset="-128"/>
              </a:rPr>
              <a:t>： 最短７日後の週</a:t>
            </a:r>
            <a:r>
              <a:rPr kumimoji="1" lang="ja-JP" altLang="ja-JP" sz="900" i="0" u="none" strike="noStrike" cap="none" normalizeH="0" baseline="0" dirty="0" smtClean="0">
                <a:ln>
                  <a:noFill/>
                </a:ln>
                <a:effectLst/>
                <a:latin typeface="Arial" charset="0"/>
                <a:ea typeface="ＭＳ Ｐゴシック" charset="-128"/>
                <a:cs typeface="ＭＳ Ｐゴシック" charset="-128"/>
              </a:rPr>
              <a:t>1</a:t>
            </a:r>
            <a:r>
              <a:rPr kumimoji="1" lang="ja-JP" sz="900" i="0" u="none" strike="noStrike" cap="none" normalizeH="0" baseline="0" dirty="0" smtClean="0">
                <a:ln>
                  <a:noFill/>
                </a:ln>
                <a:effectLst/>
                <a:latin typeface="Arial" charset="0"/>
                <a:ea typeface="ＭＳ Ｐゴシック" charset="-128"/>
                <a:cs typeface="ＭＳ Ｐゴシック" charset="-128"/>
              </a:rPr>
              <a:t>決済となります。詳しくは</a:t>
            </a:r>
            <a:r>
              <a:rPr kumimoji="1" lang="ja-JP" sz="900" i="0" u="none" strike="noStrike" cap="none" normalizeH="0" baseline="0" dirty="0" smtClean="0">
                <a:ln>
                  <a:noFill/>
                </a:ln>
                <a:effectLst/>
                <a:latin typeface="Arial" charset="0"/>
                <a:ea typeface="ＭＳ Ｐゴシック" charset="-128"/>
                <a:cs typeface="ＭＳ Ｐゴシック" charset="-128"/>
                <a:hlinkClick r:id="rId21"/>
              </a:rPr>
              <a:t>こちら</a:t>
            </a:r>
            <a:r>
              <a:rPr kumimoji="1" lang="ja-JP" sz="900" i="0" u="none" strike="noStrike" cap="none" normalizeH="0" baseline="0" dirty="0" smtClean="0">
                <a:ln>
                  <a:noFill/>
                </a:ln>
                <a:effectLst/>
                <a:latin typeface="Arial" charset="0"/>
                <a:ea typeface="ＭＳ Ｐゴシック" charset="-128"/>
                <a:cs typeface="ＭＳ Ｐゴシック" charset="-128"/>
              </a:rPr>
              <a:t>をご覧ください。</a:t>
            </a:r>
          </a:p>
          <a:p>
            <a:pPr marL="0" marR="0" lvl="0" indent="0" algn="r" defTabSz="914400" rtl="0" eaLnBrk="0" fontAlgn="base" latinLnBrk="0" hangingPunct="0">
              <a:lnSpc>
                <a:spcPct val="100000"/>
              </a:lnSpc>
              <a:spcBef>
                <a:spcPct val="0"/>
              </a:spcBef>
              <a:spcAft>
                <a:spcPct val="0"/>
              </a:spcAft>
              <a:buClrTx/>
              <a:buSzTx/>
              <a:buFontTx/>
              <a:buNone/>
              <a:tabLst/>
            </a:pPr>
            <a:r>
              <a:rPr kumimoji="1" lang="ja-JP" sz="900" i="0" u="none" strike="noStrike" cap="none" normalizeH="0" baseline="0" dirty="0" smtClean="0">
                <a:ln>
                  <a:noFill/>
                </a:ln>
                <a:effectLst/>
                <a:latin typeface="Arial" charset="0"/>
                <a:ea typeface="ＭＳ Ｐゴシック" charset="-128"/>
                <a:cs typeface="ＭＳ Ｐゴシック" charset="-128"/>
                <a:hlinkClick r:id="rId19"/>
              </a:rPr>
              <a:t>ページの先頭に戻る</a:t>
            </a:r>
            <a:endParaRPr kumimoji="1" lang="ja-JP" sz="900" i="0" u="none" strike="noStrike" cap="none" normalizeH="0" baseline="0" dirty="0" smtClean="0">
              <a:ln>
                <a:noFill/>
              </a:ln>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i="0" u="none" strike="noStrike" cap="none" normalizeH="0" baseline="0" dirty="0" smtClean="0">
              <a:ln>
                <a:noFill/>
              </a:ln>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900" i="0" u="none" strike="noStrike" cap="none" normalizeH="0" baseline="0" dirty="0" smtClean="0">
                <a:ln>
                  <a:noFill/>
                </a:ln>
                <a:effectLst/>
                <a:latin typeface="Arial" charset="0"/>
                <a:ea typeface="ＭＳ Ｐゴシック" charset="-128"/>
                <a:cs typeface="ＭＳ Ｐゴシック" charset="-128"/>
              </a:rPr>
              <a:t>Q14</a:t>
            </a:r>
            <a:r>
              <a:rPr kumimoji="1" lang="ja-JP" sz="900" i="0" u="none" strike="noStrike" cap="none" normalizeH="0" baseline="0" dirty="0" smtClean="0">
                <a:ln>
                  <a:noFill/>
                </a:ln>
                <a:effectLst/>
                <a:latin typeface="Arial" charset="0"/>
                <a:ea typeface="ＭＳ Ｐゴシック" charset="-128"/>
                <a:cs typeface="ＭＳ Ｐゴシック" charset="-128"/>
              </a:rPr>
              <a:t>： 早期決済サービスを受けるための、条件はありますか？</a:t>
            </a:r>
          </a:p>
          <a:p>
            <a:pPr marL="457200" marR="0" lvl="1" indent="0" algn="l" defTabSz="914400" rtl="0" eaLnBrk="0" fontAlgn="base" latinLnBrk="0" hangingPunct="0">
              <a:lnSpc>
                <a:spcPct val="100000"/>
              </a:lnSpc>
              <a:spcBef>
                <a:spcPct val="0"/>
              </a:spcBef>
              <a:spcAft>
                <a:spcPct val="0"/>
              </a:spcAft>
              <a:buClrTx/>
              <a:buSzTx/>
              <a:buFontTx/>
              <a:buNone/>
              <a:tabLst/>
            </a:pPr>
            <a:r>
              <a:rPr kumimoji="1" lang="ja-JP" altLang="ja-JP" sz="900" i="0" u="none" strike="noStrike" cap="none" normalizeH="0" baseline="0" dirty="0" smtClean="0">
                <a:ln>
                  <a:noFill/>
                </a:ln>
                <a:effectLst/>
                <a:latin typeface="Arial" charset="0"/>
                <a:ea typeface="ＭＳ Ｐゴシック" charset="-128"/>
                <a:cs typeface="ＭＳ Ｐゴシック" charset="-128"/>
              </a:rPr>
              <a:t>A14</a:t>
            </a:r>
            <a:r>
              <a:rPr kumimoji="1" lang="ja-JP" sz="900" i="0" u="none" strike="noStrike" cap="none" normalizeH="0" baseline="0" dirty="0" smtClean="0">
                <a:ln>
                  <a:noFill/>
                </a:ln>
                <a:effectLst/>
                <a:latin typeface="Arial" charset="0"/>
                <a:ea typeface="ＭＳ Ｐゴシック" charset="-128"/>
                <a:cs typeface="ＭＳ Ｐゴシック" charset="-128"/>
              </a:rPr>
              <a:t>： カード会社による審査がございます。また、販売は原則物品販売とし、デジタルコンテンツ売買の早期決済はお申込できない場合があります。</a:t>
            </a:r>
          </a:p>
          <a:p>
            <a:pPr marL="0" marR="0" lvl="0" indent="0" algn="r" defTabSz="914400" rtl="0" eaLnBrk="0" fontAlgn="base" latinLnBrk="0" hangingPunct="0">
              <a:lnSpc>
                <a:spcPct val="100000"/>
              </a:lnSpc>
              <a:spcBef>
                <a:spcPct val="0"/>
              </a:spcBef>
              <a:spcAft>
                <a:spcPct val="0"/>
              </a:spcAft>
              <a:buClrTx/>
              <a:buSzTx/>
              <a:buFontTx/>
              <a:buNone/>
              <a:tabLst/>
            </a:pPr>
            <a:r>
              <a:rPr kumimoji="1" lang="ja-JP" sz="900" i="0" u="none" strike="noStrike" cap="none" normalizeH="0" baseline="0" dirty="0" smtClean="0">
                <a:ln>
                  <a:noFill/>
                </a:ln>
                <a:effectLst/>
                <a:latin typeface="Arial" charset="0"/>
                <a:ea typeface="ＭＳ Ｐゴシック" charset="-128"/>
                <a:cs typeface="ＭＳ Ｐゴシック" charset="-128"/>
                <a:hlinkClick r:id="rId19"/>
              </a:rPr>
              <a:t>ページの先頭に戻る</a:t>
            </a:r>
            <a:endParaRPr kumimoji="1" lang="ja-JP" sz="900" i="0" u="none" strike="noStrike" cap="none" normalizeH="0" baseline="0" dirty="0" smtClean="0">
              <a:ln>
                <a:noFill/>
              </a:ln>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i="0" u="none" strike="noStrike" cap="none" normalizeH="0" baseline="0" dirty="0" smtClean="0">
              <a:ln>
                <a:noFill/>
              </a:ln>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900" i="0" u="none" strike="noStrike" cap="none" normalizeH="0" baseline="0" dirty="0" smtClean="0">
                <a:ln>
                  <a:noFill/>
                </a:ln>
                <a:effectLst/>
                <a:latin typeface="Arial" charset="0"/>
                <a:ea typeface="ＭＳ Ｐゴシック" charset="-128"/>
                <a:cs typeface="ＭＳ Ｐゴシック" charset="-128"/>
              </a:rPr>
              <a:t>Q15</a:t>
            </a:r>
            <a:r>
              <a:rPr kumimoji="1" lang="ja-JP" sz="900" i="0" u="none" strike="noStrike" cap="none" normalizeH="0" baseline="0" dirty="0" smtClean="0">
                <a:ln>
                  <a:noFill/>
                </a:ln>
                <a:effectLst/>
                <a:latin typeface="Arial" charset="0"/>
                <a:ea typeface="ＭＳ Ｐゴシック" charset="-128"/>
                <a:cs typeface="ＭＳ Ｐゴシック" charset="-128"/>
              </a:rPr>
              <a:t>： 申込の際に費用はかかるのでしょうか？</a:t>
            </a:r>
          </a:p>
          <a:p>
            <a:pPr marL="457200" marR="0" lvl="1" indent="0" algn="l" defTabSz="914400" rtl="0" eaLnBrk="0" fontAlgn="base" latinLnBrk="0" hangingPunct="0">
              <a:lnSpc>
                <a:spcPct val="100000"/>
              </a:lnSpc>
              <a:spcBef>
                <a:spcPct val="0"/>
              </a:spcBef>
              <a:spcAft>
                <a:spcPct val="0"/>
              </a:spcAft>
              <a:buClrTx/>
              <a:buSzTx/>
              <a:buFontTx/>
              <a:buNone/>
              <a:tabLst/>
            </a:pPr>
            <a:r>
              <a:rPr kumimoji="1" lang="ja-JP" altLang="ja-JP" sz="900" i="0" u="none" strike="noStrike" cap="none" normalizeH="0" baseline="0" dirty="0" smtClean="0">
                <a:ln>
                  <a:noFill/>
                </a:ln>
                <a:effectLst/>
                <a:latin typeface="Arial" charset="0"/>
                <a:ea typeface="ＭＳ Ｐゴシック" charset="-128"/>
                <a:cs typeface="ＭＳ Ｐゴシック" charset="-128"/>
              </a:rPr>
              <a:t>A15</a:t>
            </a:r>
            <a:r>
              <a:rPr kumimoji="1" lang="ja-JP" sz="900" i="0" u="none" strike="noStrike" cap="none" normalizeH="0" baseline="0" dirty="0" smtClean="0">
                <a:ln>
                  <a:noFill/>
                </a:ln>
                <a:effectLst/>
                <a:latin typeface="Arial" charset="0"/>
                <a:ea typeface="ＭＳ Ｐゴシック" charset="-128"/>
                <a:cs typeface="ＭＳ Ｐゴシック" charset="-128"/>
              </a:rPr>
              <a:t>： お申込に際しての費用は特に必要ありません。</a:t>
            </a:r>
          </a:p>
          <a:p>
            <a:pPr marL="0" marR="0" lvl="0" indent="0" algn="r" defTabSz="914400" rtl="0" eaLnBrk="0" fontAlgn="base" latinLnBrk="0" hangingPunct="0">
              <a:lnSpc>
                <a:spcPct val="100000"/>
              </a:lnSpc>
              <a:spcBef>
                <a:spcPct val="0"/>
              </a:spcBef>
              <a:spcAft>
                <a:spcPct val="0"/>
              </a:spcAft>
              <a:buClrTx/>
              <a:buSzTx/>
              <a:buFontTx/>
              <a:buNone/>
              <a:tabLst/>
            </a:pPr>
            <a:r>
              <a:rPr kumimoji="1" lang="ja-JP" sz="900" i="0" u="none" strike="noStrike" cap="none" normalizeH="0" baseline="0" dirty="0" smtClean="0">
                <a:ln>
                  <a:noFill/>
                </a:ln>
                <a:effectLst/>
                <a:latin typeface="Arial" charset="0"/>
                <a:ea typeface="ＭＳ Ｐゴシック" charset="-128"/>
                <a:cs typeface="ＭＳ Ｐゴシック" charset="-128"/>
                <a:hlinkClick r:id="rId19"/>
              </a:rPr>
              <a:t>ページの先頭に戻る</a:t>
            </a:r>
            <a:endParaRPr kumimoji="1" lang="ja-JP" sz="900" i="0" u="none" strike="noStrike" cap="none" normalizeH="0" baseline="0" dirty="0" smtClean="0">
              <a:ln>
                <a:noFill/>
              </a:ln>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i="0" u="none" strike="noStrike" cap="none" normalizeH="0" baseline="0" dirty="0" smtClean="0">
              <a:ln>
                <a:noFill/>
              </a:ln>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900" i="0" u="none" strike="noStrike" cap="none" normalizeH="0" baseline="0" dirty="0" smtClean="0">
                <a:ln>
                  <a:noFill/>
                </a:ln>
                <a:effectLst/>
                <a:latin typeface="Arial" charset="0"/>
                <a:ea typeface="ＭＳ Ｐゴシック" charset="-128"/>
                <a:cs typeface="ＭＳ Ｐゴシック" charset="-128"/>
              </a:rPr>
              <a:t>Q16</a:t>
            </a:r>
            <a:r>
              <a:rPr kumimoji="1" lang="ja-JP" sz="900" i="0" u="none" strike="noStrike" cap="none" normalizeH="0" baseline="0" dirty="0" smtClean="0">
                <a:ln>
                  <a:noFill/>
                </a:ln>
                <a:effectLst/>
                <a:latin typeface="Arial" charset="0"/>
                <a:ea typeface="ＭＳ Ｐゴシック" charset="-128"/>
                <a:cs typeface="ＭＳ Ｐゴシック" charset="-128"/>
              </a:rPr>
              <a:t>： 導入に関する費用を教えてください。</a:t>
            </a:r>
          </a:p>
          <a:p>
            <a:pPr marL="457200" marR="0" lvl="1" indent="0" algn="l" defTabSz="914400" rtl="0" eaLnBrk="0" fontAlgn="base" latinLnBrk="0" hangingPunct="0">
              <a:lnSpc>
                <a:spcPct val="100000"/>
              </a:lnSpc>
              <a:spcBef>
                <a:spcPct val="0"/>
              </a:spcBef>
              <a:spcAft>
                <a:spcPct val="0"/>
              </a:spcAft>
              <a:buClrTx/>
              <a:buSzTx/>
              <a:buFontTx/>
              <a:buNone/>
              <a:tabLst/>
            </a:pPr>
            <a:r>
              <a:rPr kumimoji="1" lang="ja-JP" altLang="ja-JP" sz="900" i="0" u="none" strike="noStrike" cap="none" normalizeH="0" baseline="0" dirty="0" smtClean="0">
                <a:ln>
                  <a:noFill/>
                </a:ln>
                <a:effectLst/>
                <a:latin typeface="Arial" charset="0"/>
                <a:ea typeface="ＭＳ Ｐゴシック" charset="-128"/>
                <a:cs typeface="ＭＳ Ｐゴシック" charset="-128"/>
              </a:rPr>
              <a:t>A16</a:t>
            </a:r>
            <a:r>
              <a:rPr kumimoji="1" lang="ja-JP" sz="900" i="0" u="none" strike="noStrike" cap="none" normalizeH="0" baseline="0" dirty="0" smtClean="0">
                <a:ln>
                  <a:noFill/>
                </a:ln>
                <a:effectLst/>
                <a:latin typeface="Arial" charset="0"/>
                <a:ea typeface="ＭＳ Ｐゴシック" charset="-128"/>
                <a:cs typeface="ＭＳ Ｐゴシック" charset="-128"/>
              </a:rPr>
              <a:t>： カード会社の審査が合格したら、インターネット通販のカード決済用</a:t>
            </a:r>
            <a:r>
              <a:rPr kumimoji="1" lang="ja-JP" altLang="ja-JP" sz="900" i="0" u="none" strike="noStrike" cap="none" normalizeH="0" baseline="0" dirty="0" smtClean="0">
                <a:ln>
                  <a:noFill/>
                </a:ln>
                <a:effectLst/>
                <a:latin typeface="Arial" charset="0"/>
                <a:ea typeface="ＭＳ Ｐゴシック" charset="-128"/>
                <a:cs typeface="ＭＳ Ｐゴシック" charset="-128"/>
              </a:rPr>
              <a:t>ASP</a:t>
            </a:r>
            <a:r>
              <a:rPr kumimoji="1" lang="ja-JP" sz="900" i="0" u="none" strike="noStrike" cap="none" normalizeH="0" baseline="0" dirty="0" smtClean="0">
                <a:ln>
                  <a:noFill/>
                </a:ln>
                <a:effectLst/>
                <a:latin typeface="Arial" charset="0"/>
                <a:ea typeface="ＭＳ Ｐゴシック" charset="-128"/>
                <a:cs typeface="ＭＳ Ｐゴシック" charset="-128"/>
              </a:rPr>
              <a:t>サービスの導入を行いま</a:t>
            </a:r>
            <a:r>
              <a:rPr kumimoji="1" lang="ja-JP" altLang="en-US" sz="900" i="0" u="none" strike="noStrike" cap="none" normalizeH="0" baseline="0" dirty="0" smtClean="0">
                <a:ln>
                  <a:noFill/>
                </a:ln>
                <a:effectLst/>
                <a:latin typeface="Arial" charset="0"/>
                <a:ea typeface="ＭＳ Ｐゴシック" charset="-128"/>
                <a:cs typeface="ＭＳ Ｐゴシック" charset="-128"/>
              </a:rPr>
              <a:t>す。</a:t>
            </a:r>
            <a:r>
              <a:rPr kumimoji="1" lang="ja-JP" sz="900" i="0" u="none" strike="noStrike" cap="none" normalizeH="0" baseline="0" dirty="0" smtClean="0">
                <a:ln>
                  <a:noFill/>
                </a:ln>
                <a:effectLst/>
                <a:latin typeface="Arial" charset="0"/>
                <a:ea typeface="ＭＳ Ｐゴシック" charset="-128"/>
                <a:cs typeface="ＭＳ Ｐゴシック" charset="-128"/>
              </a:rPr>
              <a:t>導入費用については、</a:t>
            </a:r>
            <a:r>
              <a:rPr kumimoji="1" lang="ja-JP" sz="900" i="0" u="none" strike="noStrike" cap="none" normalizeH="0" baseline="0" dirty="0" smtClean="0">
                <a:ln>
                  <a:noFill/>
                </a:ln>
                <a:effectLst/>
                <a:latin typeface="Arial" charset="0"/>
                <a:ea typeface="ＭＳ Ｐゴシック" charset="-128"/>
                <a:cs typeface="ＭＳ Ｐゴシック" charset="-128"/>
                <a:hlinkClick r:id="rId22"/>
              </a:rPr>
              <a:t>こちら</a:t>
            </a:r>
            <a:r>
              <a:rPr kumimoji="1" lang="ja-JP" sz="900" i="0" u="none" strike="noStrike" cap="none" normalizeH="0" baseline="0" dirty="0" smtClean="0">
                <a:ln>
                  <a:noFill/>
                </a:ln>
                <a:effectLst/>
                <a:latin typeface="Arial" charset="0"/>
                <a:ea typeface="ＭＳ Ｐゴシック" charset="-128"/>
                <a:cs typeface="ＭＳ Ｐゴシック" charset="-128"/>
              </a:rPr>
              <a:t>をご覧ください。</a:t>
            </a:r>
          </a:p>
          <a:p>
            <a:pPr marL="0" marR="0" lvl="0" indent="0" algn="r" defTabSz="914400" rtl="0" eaLnBrk="0" fontAlgn="base" latinLnBrk="0" hangingPunct="0">
              <a:lnSpc>
                <a:spcPct val="100000"/>
              </a:lnSpc>
              <a:spcBef>
                <a:spcPct val="0"/>
              </a:spcBef>
              <a:spcAft>
                <a:spcPct val="0"/>
              </a:spcAft>
              <a:buClrTx/>
              <a:buSzTx/>
              <a:buFontTx/>
              <a:buNone/>
              <a:tabLst/>
            </a:pPr>
            <a:r>
              <a:rPr kumimoji="1" lang="ja-JP" sz="900" i="0" u="none" strike="noStrike" cap="none" normalizeH="0" baseline="0" dirty="0" smtClean="0">
                <a:ln>
                  <a:noFill/>
                </a:ln>
                <a:effectLst/>
                <a:latin typeface="Arial" charset="0"/>
                <a:ea typeface="ＭＳ Ｐゴシック" charset="-128"/>
                <a:cs typeface="ＭＳ Ｐゴシック" charset="-128"/>
                <a:hlinkClick r:id="rId19"/>
              </a:rPr>
              <a:t>ページの先頭に戻る</a:t>
            </a:r>
            <a:endParaRPr kumimoji="1" lang="ja-JP" sz="900" i="0" u="none" strike="noStrike" cap="none" normalizeH="0" baseline="0" dirty="0" smtClean="0">
              <a:ln>
                <a:noFill/>
              </a:ln>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i="0" u="none" strike="noStrike" cap="none" normalizeH="0" baseline="0" dirty="0" smtClean="0">
              <a:ln>
                <a:noFill/>
              </a:ln>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900" i="0" u="none" strike="noStrike" cap="none" normalizeH="0" baseline="0" dirty="0" smtClean="0">
                <a:ln>
                  <a:noFill/>
                </a:ln>
                <a:effectLst/>
                <a:latin typeface="Arial" charset="0"/>
                <a:ea typeface="ＭＳ Ｐゴシック" charset="-128"/>
                <a:cs typeface="ＭＳ Ｐゴシック" charset="-128"/>
              </a:rPr>
              <a:t>Q17</a:t>
            </a:r>
            <a:r>
              <a:rPr kumimoji="1" lang="ja-JP" sz="900" i="0" u="none" strike="noStrike" cap="none" normalizeH="0" baseline="0" dirty="0" smtClean="0">
                <a:ln>
                  <a:noFill/>
                </a:ln>
                <a:effectLst/>
                <a:latin typeface="Arial" charset="0"/>
                <a:ea typeface="ＭＳ Ｐゴシック" charset="-128"/>
                <a:cs typeface="ＭＳ Ｐゴシック" charset="-128"/>
              </a:rPr>
              <a:t>： 加盟後、手数料以外にかかる費用はありますか？</a:t>
            </a:r>
          </a:p>
          <a:p>
            <a:pPr marL="457200" marR="0" lvl="1" indent="0" algn="l" defTabSz="914400" rtl="0" eaLnBrk="0" fontAlgn="base" latinLnBrk="0" hangingPunct="0">
              <a:lnSpc>
                <a:spcPct val="100000"/>
              </a:lnSpc>
              <a:spcBef>
                <a:spcPct val="0"/>
              </a:spcBef>
              <a:spcAft>
                <a:spcPct val="0"/>
              </a:spcAft>
              <a:buClrTx/>
              <a:buSzTx/>
              <a:buFontTx/>
              <a:buNone/>
              <a:tabLst/>
            </a:pPr>
            <a:r>
              <a:rPr kumimoji="1" lang="ja-JP" altLang="ja-JP" sz="900" i="0" u="none" strike="noStrike" cap="none" normalizeH="0" baseline="0" dirty="0" smtClean="0">
                <a:ln>
                  <a:noFill/>
                </a:ln>
                <a:effectLst/>
                <a:latin typeface="Arial" charset="0"/>
                <a:ea typeface="ＭＳ Ｐゴシック" charset="-128"/>
                <a:cs typeface="ＭＳ Ｐゴシック" charset="-128"/>
              </a:rPr>
              <a:t>A17</a:t>
            </a:r>
            <a:r>
              <a:rPr kumimoji="1" lang="ja-JP" sz="900" i="0" u="none" strike="noStrike" cap="none" normalizeH="0" baseline="0" dirty="0" smtClean="0">
                <a:ln>
                  <a:noFill/>
                </a:ln>
                <a:effectLst/>
                <a:latin typeface="Arial" charset="0"/>
                <a:ea typeface="ＭＳ Ｐゴシック" charset="-128"/>
                <a:cs typeface="ＭＳ Ｐゴシック" charset="-128"/>
              </a:rPr>
              <a:t>： カード決済用</a:t>
            </a:r>
            <a:r>
              <a:rPr kumimoji="1" lang="ja-JP" altLang="ja-JP" sz="900" i="0" u="none" strike="noStrike" cap="none" normalizeH="0" baseline="0" dirty="0" smtClean="0">
                <a:ln>
                  <a:noFill/>
                </a:ln>
                <a:effectLst/>
                <a:latin typeface="Arial" charset="0"/>
                <a:ea typeface="ＭＳ Ｐゴシック" charset="-128"/>
                <a:cs typeface="ＭＳ Ｐゴシック" charset="-128"/>
              </a:rPr>
              <a:t>ASP</a:t>
            </a:r>
            <a:r>
              <a:rPr kumimoji="1" lang="ja-JP" sz="900" i="0" u="none" strike="noStrike" cap="none" normalizeH="0" baseline="0" dirty="0" smtClean="0">
                <a:ln>
                  <a:noFill/>
                </a:ln>
                <a:effectLst/>
                <a:latin typeface="Arial" charset="0"/>
                <a:ea typeface="ＭＳ Ｐゴシック" charset="-128"/>
                <a:cs typeface="ＭＳ Ｐゴシック" charset="-128"/>
              </a:rPr>
              <a:t>サービスの利用料（月額固定）ならびに、通信料がかかります。</a:t>
            </a:r>
            <a:endParaRPr kumimoji="1" lang="en-US" altLang="ja-JP" sz="900" i="0" u="none" strike="noStrike" cap="none" normalizeH="0" baseline="0" dirty="0" smtClean="0">
              <a:ln>
                <a:noFill/>
              </a:ln>
              <a:effectLst/>
              <a:latin typeface="Arial" charset="0"/>
              <a:ea typeface="ＭＳ Ｐゴシック" charset="-128"/>
              <a:cs typeface="ＭＳ Ｐゴシック" charset="-128"/>
            </a:endParaRPr>
          </a:p>
          <a:p>
            <a:pPr marL="457200" marR="0" lvl="1" indent="0" algn="l" defTabSz="914400" rtl="0" eaLnBrk="0" fontAlgn="base" latinLnBrk="0" hangingPunct="0">
              <a:lnSpc>
                <a:spcPct val="100000"/>
              </a:lnSpc>
              <a:spcBef>
                <a:spcPct val="0"/>
              </a:spcBef>
              <a:spcAft>
                <a:spcPct val="0"/>
              </a:spcAft>
              <a:buClrTx/>
              <a:buSzTx/>
              <a:buFontTx/>
              <a:buNone/>
              <a:tabLst/>
            </a:pPr>
            <a:r>
              <a:rPr lang="ja-JP" altLang="en-US" sz="900" dirty="0" smtClean="0">
                <a:latin typeface="Arial" charset="0"/>
                <a:ea typeface="ＭＳ Ｐゴシック" charset="-128"/>
                <a:cs typeface="ＭＳ Ｐゴシック" charset="-128"/>
              </a:rPr>
              <a:t>　　　　</a:t>
            </a:r>
            <a:r>
              <a:rPr kumimoji="1" lang="ja-JP" sz="900" i="0" u="none" strike="noStrike" cap="none" normalizeH="0" baseline="0" dirty="0" smtClean="0">
                <a:ln>
                  <a:noFill/>
                </a:ln>
                <a:effectLst/>
                <a:latin typeface="Arial" charset="0"/>
                <a:ea typeface="ＭＳ Ｐゴシック" charset="-128"/>
                <a:cs typeface="ＭＳ Ｐゴシック" charset="-128"/>
              </a:rPr>
              <a:t>詳しくは、</a:t>
            </a:r>
            <a:r>
              <a:rPr kumimoji="1" lang="ja-JP" sz="900" i="0" u="none" strike="noStrike" cap="none" normalizeH="0" baseline="0" dirty="0" smtClean="0">
                <a:ln>
                  <a:noFill/>
                </a:ln>
                <a:effectLst/>
                <a:latin typeface="Arial" charset="0"/>
                <a:ea typeface="ＭＳ Ｐゴシック" charset="-128"/>
                <a:cs typeface="ＭＳ Ｐゴシック" charset="-128"/>
                <a:hlinkClick r:id="rId22"/>
              </a:rPr>
              <a:t>こちら</a:t>
            </a:r>
            <a:r>
              <a:rPr kumimoji="1" lang="ja-JP" sz="900" i="0" u="none" strike="noStrike" cap="none" normalizeH="0" baseline="0" dirty="0" smtClean="0">
                <a:ln>
                  <a:noFill/>
                </a:ln>
                <a:effectLst/>
                <a:latin typeface="Arial" charset="0"/>
                <a:ea typeface="ＭＳ Ｐゴシック" charset="-128"/>
                <a:cs typeface="ＭＳ Ｐゴシック" charset="-128"/>
              </a:rPr>
              <a:t>をご覧ください。</a:t>
            </a:r>
          </a:p>
          <a:p>
            <a:pPr marL="0" marR="0" lvl="0" indent="0" algn="r" defTabSz="914400" rtl="0" eaLnBrk="0" fontAlgn="base" latinLnBrk="0" hangingPunct="0">
              <a:lnSpc>
                <a:spcPct val="100000"/>
              </a:lnSpc>
              <a:spcBef>
                <a:spcPct val="0"/>
              </a:spcBef>
              <a:spcAft>
                <a:spcPct val="0"/>
              </a:spcAft>
              <a:buClrTx/>
              <a:buSzTx/>
              <a:buFontTx/>
              <a:buNone/>
              <a:tabLst/>
            </a:pPr>
            <a:r>
              <a:rPr kumimoji="1" lang="ja-JP" sz="900" i="0" u="none" strike="noStrike" cap="none" normalizeH="0" baseline="0" dirty="0" smtClean="0">
                <a:ln>
                  <a:noFill/>
                </a:ln>
                <a:effectLst/>
                <a:latin typeface="Arial" charset="0"/>
                <a:ea typeface="ＭＳ Ｐゴシック" charset="-128"/>
                <a:cs typeface="ＭＳ Ｐゴシック" charset="-128"/>
                <a:hlinkClick r:id="rId19"/>
              </a:rPr>
              <a:t>ページの先頭に戻る</a:t>
            </a:r>
            <a:endParaRPr kumimoji="1" lang="ja-JP" sz="900" i="0" u="none" strike="noStrike" cap="none" normalizeH="0" baseline="0" dirty="0" smtClean="0">
              <a:ln>
                <a:noFill/>
              </a:ln>
              <a:effectLst/>
              <a:latin typeface="Arial" charset="0"/>
              <a:ea typeface="ＭＳ Ｐゴシック" charset="-128"/>
              <a:cs typeface="ＭＳ Ｐゴシック" charset="-128"/>
            </a:endParaRPr>
          </a:p>
        </p:txBody>
      </p:sp>
      <p:sp>
        <p:nvSpPr>
          <p:cNvPr id="4" name="正方形/長方形 3"/>
          <p:cNvSpPr/>
          <p:nvPr/>
        </p:nvSpPr>
        <p:spPr>
          <a:xfrm>
            <a:off x="-2403648" y="251520"/>
            <a:ext cx="2232248" cy="57606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smtClean="0">
                <a:solidFill>
                  <a:srgbClr val="FF0000"/>
                </a:solidFill>
              </a:rPr>
              <a:t>FAQ</a:t>
            </a:r>
          </a:p>
        </p:txBody>
      </p:sp>
      <p:sp>
        <p:nvSpPr>
          <p:cNvPr id="15" name="テキスト ボックス 14"/>
          <p:cNvSpPr txBox="1"/>
          <p:nvPr/>
        </p:nvSpPr>
        <p:spPr>
          <a:xfrm>
            <a:off x="548680" y="1691680"/>
            <a:ext cx="3783408" cy="400110"/>
          </a:xfrm>
          <a:prstGeom prst="rect">
            <a:avLst/>
          </a:prstGeom>
          <a:noFill/>
        </p:spPr>
        <p:txBody>
          <a:bodyPr wrap="none" rtlCol="0">
            <a:spAutoFit/>
          </a:bodyPr>
          <a:lstStyle/>
          <a:p>
            <a:r>
              <a:rPr kumimoji="1" lang="ja-JP" altLang="en-US" sz="2000" dirty="0" smtClean="0">
                <a:latin typeface="HGP創英角ｺﾞｼｯｸUB" pitchFamily="50" charset="-128"/>
                <a:ea typeface="HGP創英角ｺﾞｼｯｸUB" pitchFamily="50" charset="-128"/>
              </a:rPr>
              <a:t>≪</a:t>
            </a:r>
            <a:r>
              <a:rPr kumimoji="1" lang="en-US" altLang="ja-JP" sz="2000" dirty="0" smtClean="0">
                <a:latin typeface="HGP創英角ｺﾞｼｯｸUB" pitchFamily="50" charset="-128"/>
                <a:ea typeface="HGP創英角ｺﾞｼｯｸUB" pitchFamily="50" charset="-128"/>
              </a:rPr>
              <a:t>Merchant Support</a:t>
            </a:r>
            <a:r>
              <a:rPr kumimoji="1" lang="ja-JP" altLang="en-US" sz="2000" dirty="0" smtClean="0">
                <a:latin typeface="HGP創英角ｺﾞｼｯｸUB" pitchFamily="50" charset="-128"/>
                <a:ea typeface="HGP創英角ｺﾞｼｯｸUB" pitchFamily="50" charset="-128"/>
              </a:rPr>
              <a:t>のサービス</a:t>
            </a:r>
            <a:r>
              <a:rPr lang="ja-JP" altLang="en-US" sz="2000" dirty="0" smtClean="0">
                <a:latin typeface="HGP創英角ｺﾞｼｯｸUB" pitchFamily="50" charset="-128"/>
                <a:ea typeface="HGP創英角ｺﾞｼｯｸUB" pitchFamily="50" charset="-128"/>
              </a:rPr>
              <a:t>≫</a:t>
            </a:r>
            <a:endParaRPr kumimoji="1" lang="ja-JP" altLang="en-US" sz="2000" dirty="0">
              <a:latin typeface="HGP創英角ｺﾞｼｯｸUB" pitchFamily="50" charset="-128"/>
              <a:ea typeface="HGP創英角ｺﾞｼｯｸUB" pitchFamily="50" charset="-128"/>
            </a:endParaRPr>
          </a:p>
        </p:txBody>
      </p:sp>
      <p:sp>
        <p:nvSpPr>
          <p:cNvPr id="16" name="正方形/長方形 15"/>
          <p:cNvSpPr/>
          <p:nvPr/>
        </p:nvSpPr>
        <p:spPr>
          <a:xfrm>
            <a:off x="44624" y="5076056"/>
            <a:ext cx="1584176" cy="36004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200" dirty="0" smtClean="0">
                <a:solidFill>
                  <a:schemeClr val="tx1"/>
                </a:solidFill>
                <a:latin typeface="+mn-ea"/>
              </a:rPr>
              <a:t>WeChat</a:t>
            </a:r>
            <a:r>
              <a:rPr kumimoji="1" lang="ja-JP" altLang="en-US" sz="1200" dirty="0" smtClean="0">
                <a:solidFill>
                  <a:schemeClr val="tx1"/>
                </a:solidFill>
                <a:latin typeface="+mn-ea"/>
              </a:rPr>
              <a:t>決済</a:t>
            </a:r>
            <a:endParaRPr kumimoji="1" lang="ja-JP" altLang="en-US" sz="1200" dirty="0">
              <a:solidFill>
                <a:schemeClr val="tx1"/>
              </a:solidFill>
              <a:latin typeface="+mn-ea"/>
            </a:endParaRPr>
          </a:p>
        </p:txBody>
      </p:sp>
      <p:sp>
        <p:nvSpPr>
          <p:cNvPr id="17" name="正方形/長方形 16"/>
          <p:cNvSpPr/>
          <p:nvPr/>
        </p:nvSpPr>
        <p:spPr>
          <a:xfrm>
            <a:off x="44624" y="5724128"/>
            <a:ext cx="1584176" cy="72008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200" dirty="0" smtClean="0">
                <a:solidFill>
                  <a:schemeClr val="tx1"/>
                </a:solidFill>
                <a:latin typeface="+mn-ea"/>
              </a:rPr>
              <a:t>WeChat</a:t>
            </a:r>
            <a:r>
              <a:rPr kumimoji="1" lang="ja-JP" altLang="en-US" sz="1200" dirty="0" smtClean="0">
                <a:solidFill>
                  <a:schemeClr val="tx1"/>
                </a:solidFill>
                <a:latin typeface="+mn-ea"/>
              </a:rPr>
              <a:t>広告</a:t>
            </a:r>
            <a:endParaRPr kumimoji="1" lang="en-US" altLang="ja-JP" sz="1200" dirty="0" smtClean="0">
              <a:solidFill>
                <a:schemeClr val="tx1"/>
              </a:solidFill>
              <a:latin typeface="+mn-ea"/>
            </a:endParaRPr>
          </a:p>
          <a:p>
            <a:r>
              <a:rPr kumimoji="1" lang="ja-JP" altLang="en-US" sz="1200" dirty="0" smtClean="0">
                <a:solidFill>
                  <a:schemeClr val="tx1"/>
                </a:solidFill>
                <a:latin typeface="+mn-ea"/>
              </a:rPr>
              <a:t>        プロモーション</a:t>
            </a:r>
            <a:endParaRPr kumimoji="1" lang="en-US" altLang="ja-JP" sz="1200" dirty="0" smtClean="0">
              <a:solidFill>
                <a:schemeClr val="tx1"/>
              </a:solidFill>
              <a:latin typeface="+mn-ea"/>
            </a:endParaRPr>
          </a:p>
          <a:p>
            <a:r>
              <a:rPr lang="en-US" altLang="ja-JP" sz="1200" dirty="0" smtClean="0">
                <a:solidFill>
                  <a:schemeClr val="tx1"/>
                </a:solidFill>
                <a:latin typeface="+mn-ea"/>
              </a:rPr>
              <a:t>(</a:t>
            </a:r>
            <a:r>
              <a:rPr lang="ja-JP" altLang="en-US" sz="1200" dirty="0" smtClean="0">
                <a:solidFill>
                  <a:schemeClr val="tx1"/>
                </a:solidFill>
                <a:latin typeface="+mn-ea"/>
              </a:rPr>
              <a:t>公式アカウント作成</a:t>
            </a:r>
            <a:r>
              <a:rPr lang="en-US" altLang="ja-JP" sz="1200" dirty="0" smtClean="0">
                <a:solidFill>
                  <a:schemeClr val="tx1"/>
                </a:solidFill>
                <a:latin typeface="+mn-ea"/>
              </a:rPr>
              <a:t>)</a:t>
            </a:r>
            <a:endParaRPr kumimoji="1" lang="ja-JP" altLang="en-US" sz="1200" dirty="0">
              <a:solidFill>
                <a:schemeClr val="tx1"/>
              </a:solidFill>
              <a:latin typeface="+mn-ea"/>
            </a:endParaRPr>
          </a:p>
        </p:txBody>
      </p:sp>
      <p:sp>
        <p:nvSpPr>
          <p:cNvPr id="18" name="正方形/長方形 17"/>
          <p:cNvSpPr/>
          <p:nvPr/>
        </p:nvSpPr>
        <p:spPr>
          <a:xfrm>
            <a:off x="44624" y="2123728"/>
            <a:ext cx="1584176" cy="50405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200" dirty="0" smtClean="0">
                <a:solidFill>
                  <a:schemeClr val="tx1"/>
                </a:solidFill>
                <a:latin typeface="+mn-ea"/>
              </a:rPr>
              <a:t>クレジットカード</a:t>
            </a:r>
            <a:r>
              <a:rPr lang="ja-JP" altLang="en-US" sz="1200" dirty="0" smtClean="0">
                <a:solidFill>
                  <a:schemeClr val="tx1"/>
                </a:solidFill>
                <a:latin typeface="+mn-ea"/>
              </a:rPr>
              <a:t>決済</a:t>
            </a:r>
            <a:endParaRPr kumimoji="1" lang="en-US" altLang="ja-JP" sz="1200" dirty="0" smtClean="0">
              <a:solidFill>
                <a:schemeClr val="tx1"/>
              </a:solidFill>
              <a:latin typeface="+mn-ea"/>
            </a:endParaRPr>
          </a:p>
          <a:p>
            <a:r>
              <a:rPr lang="ja-JP" altLang="en-US" sz="1200" dirty="0" smtClean="0">
                <a:solidFill>
                  <a:schemeClr val="tx1"/>
                </a:solidFill>
                <a:latin typeface="+mn-ea"/>
              </a:rPr>
              <a:t>（早期）</a:t>
            </a:r>
            <a:r>
              <a:rPr kumimoji="1" lang="ja-JP" altLang="en-US" sz="1200" dirty="0" smtClean="0">
                <a:solidFill>
                  <a:schemeClr val="tx1"/>
                </a:solidFill>
                <a:latin typeface="+mn-ea"/>
              </a:rPr>
              <a:t>＜店舗＞</a:t>
            </a:r>
            <a:endParaRPr kumimoji="1" lang="ja-JP" altLang="en-US" sz="1200" dirty="0">
              <a:solidFill>
                <a:schemeClr val="tx1"/>
              </a:solidFill>
              <a:latin typeface="+mn-ea"/>
            </a:endParaRPr>
          </a:p>
        </p:txBody>
      </p:sp>
      <p:sp>
        <p:nvSpPr>
          <p:cNvPr id="19" name="正方形/長方形 18"/>
          <p:cNvSpPr/>
          <p:nvPr/>
        </p:nvSpPr>
        <p:spPr>
          <a:xfrm>
            <a:off x="44624" y="3563888"/>
            <a:ext cx="1584176" cy="57606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200" dirty="0" smtClean="0">
                <a:solidFill>
                  <a:schemeClr val="tx1"/>
                </a:solidFill>
                <a:latin typeface="+mn-ea"/>
              </a:rPr>
              <a:t>クレジットカード</a:t>
            </a:r>
            <a:r>
              <a:rPr lang="ja-JP" altLang="en-US" sz="1200" dirty="0" smtClean="0">
                <a:solidFill>
                  <a:schemeClr val="tx1"/>
                </a:solidFill>
                <a:latin typeface="+mn-ea"/>
              </a:rPr>
              <a:t>決済</a:t>
            </a:r>
            <a:endParaRPr kumimoji="1" lang="en-US" altLang="ja-JP" sz="1200" dirty="0" smtClean="0">
              <a:solidFill>
                <a:schemeClr val="tx1"/>
              </a:solidFill>
              <a:latin typeface="+mn-ea"/>
            </a:endParaRPr>
          </a:p>
          <a:p>
            <a:r>
              <a:rPr lang="ja-JP" altLang="en-US" sz="1200" dirty="0" smtClean="0">
                <a:solidFill>
                  <a:schemeClr val="tx1"/>
                </a:solidFill>
                <a:latin typeface="+mn-ea"/>
              </a:rPr>
              <a:t>（早期）</a:t>
            </a:r>
            <a:r>
              <a:rPr kumimoji="1" lang="ja-JP" altLang="en-US" sz="1200" dirty="0" smtClean="0">
                <a:solidFill>
                  <a:schemeClr val="tx1"/>
                </a:solidFill>
                <a:latin typeface="+mn-ea"/>
              </a:rPr>
              <a:t>＜</a:t>
            </a:r>
            <a:r>
              <a:rPr lang="en-US" altLang="ja-JP" sz="1200" dirty="0" smtClean="0">
                <a:solidFill>
                  <a:schemeClr val="tx1"/>
                </a:solidFill>
                <a:latin typeface="+mn-ea"/>
              </a:rPr>
              <a:t>WEB</a:t>
            </a:r>
            <a:r>
              <a:rPr kumimoji="1" lang="ja-JP" altLang="en-US" sz="1200" dirty="0" smtClean="0">
                <a:solidFill>
                  <a:schemeClr val="tx1"/>
                </a:solidFill>
                <a:latin typeface="+mn-ea"/>
              </a:rPr>
              <a:t>＞</a:t>
            </a:r>
            <a:endParaRPr kumimoji="1" lang="ja-JP" altLang="en-US" sz="1200" dirty="0">
              <a:solidFill>
                <a:schemeClr val="tx1"/>
              </a:solidFill>
              <a:latin typeface="+mn-ea"/>
            </a:endParaRPr>
          </a:p>
        </p:txBody>
      </p:sp>
      <p:cxnSp>
        <p:nvCxnSpPr>
          <p:cNvPr id="24" name="直線コネクタ 23"/>
          <p:cNvCxnSpPr/>
          <p:nvPr/>
        </p:nvCxnSpPr>
        <p:spPr>
          <a:xfrm>
            <a:off x="260648" y="2123728"/>
            <a:ext cx="626469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線コネクタ 24"/>
          <p:cNvCxnSpPr/>
          <p:nvPr/>
        </p:nvCxnSpPr>
        <p:spPr>
          <a:xfrm>
            <a:off x="1628800" y="2123728"/>
            <a:ext cx="0" cy="640871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26" name="図表 25"/>
          <p:cNvGraphicFramePr/>
          <p:nvPr/>
        </p:nvGraphicFramePr>
        <p:xfrm>
          <a:off x="72008" y="1043608"/>
          <a:ext cx="6669360" cy="432048"/>
        </p:xfrm>
        <a:graphic>
          <a:graphicData uri="http://schemas.openxmlformats.org/drawingml/2006/diagram">
            <dgm:relIds xmlns:dgm="http://schemas.openxmlformats.org/drawingml/2006/diagram" xmlns:r="http://schemas.openxmlformats.org/officeDocument/2006/relationships" r:dm="rId23" r:lo="rId24" r:qs="rId25" r:cs="rId26"/>
          </a:graphicData>
        </a:graphic>
      </p:graphicFrame>
      <p:grpSp>
        <p:nvGrpSpPr>
          <p:cNvPr id="2" name="グループ化 21"/>
          <p:cNvGrpSpPr/>
          <p:nvPr/>
        </p:nvGrpSpPr>
        <p:grpSpPr>
          <a:xfrm>
            <a:off x="2564904" y="251520"/>
            <a:ext cx="4711143" cy="677108"/>
            <a:chOff x="2564904" y="251520"/>
            <a:chExt cx="4711143" cy="677108"/>
          </a:xfrm>
        </p:grpSpPr>
        <p:sp>
          <p:nvSpPr>
            <p:cNvPr id="27" name="正方形/長方形 26"/>
            <p:cNvSpPr/>
            <p:nvPr/>
          </p:nvSpPr>
          <p:spPr>
            <a:xfrm>
              <a:off x="2564904" y="323528"/>
              <a:ext cx="792088" cy="28803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smtClean="0">
                  <a:solidFill>
                    <a:schemeClr val="tx1"/>
                  </a:solidFill>
                </a:rPr>
                <a:t>VISA</a:t>
              </a:r>
              <a:endParaRPr kumimoji="1" lang="ja-JP" altLang="en-US" sz="1600" dirty="0">
                <a:solidFill>
                  <a:schemeClr val="tx1"/>
                </a:solidFill>
              </a:endParaRPr>
            </a:p>
          </p:txBody>
        </p:sp>
        <p:sp>
          <p:nvSpPr>
            <p:cNvPr id="28" name="テキスト ボックス 27"/>
            <p:cNvSpPr txBox="1"/>
            <p:nvPr/>
          </p:nvSpPr>
          <p:spPr>
            <a:xfrm>
              <a:off x="5013176" y="251520"/>
              <a:ext cx="1844824" cy="677108"/>
            </a:xfrm>
            <a:prstGeom prst="rect">
              <a:avLst/>
            </a:prstGeom>
            <a:noFill/>
          </p:spPr>
          <p:txBody>
            <a:bodyPr wrap="square" rtlCol="0">
              <a:spAutoFit/>
            </a:bodyPr>
            <a:lstStyle/>
            <a:p>
              <a:r>
                <a:rPr kumimoji="1" lang="en-US" altLang="ja-JP" sz="1400" b="1" dirty="0" smtClean="0"/>
                <a:t>TEL </a:t>
              </a:r>
              <a:r>
                <a:rPr kumimoji="1" lang="ja-JP" altLang="en-US" sz="1400" b="1" dirty="0" smtClean="0"/>
                <a:t>　　</a:t>
              </a:r>
              <a:r>
                <a:rPr kumimoji="1" lang="en-US" altLang="ja-JP" sz="1400" b="1" dirty="0" smtClean="0"/>
                <a:t>03-6279-0521</a:t>
              </a:r>
            </a:p>
            <a:p>
              <a:r>
                <a:rPr lang="ja-JP" altLang="en-US" sz="1100" dirty="0" smtClean="0"/>
                <a:t>営業時間</a:t>
              </a:r>
              <a:r>
                <a:rPr lang="ja-JP" altLang="en-US" sz="1200" dirty="0" smtClean="0"/>
                <a:t>　</a:t>
              </a:r>
              <a:r>
                <a:rPr lang="ja-JP" altLang="en-US" sz="1100" dirty="0" smtClean="0"/>
                <a:t>平日</a:t>
              </a:r>
              <a:r>
                <a:rPr lang="en-US" altLang="ja-JP" sz="1200" dirty="0" smtClean="0"/>
                <a:t>9:00-17:00</a:t>
              </a:r>
            </a:p>
            <a:p>
              <a:endParaRPr kumimoji="1" lang="en-US" altLang="ja-JP" sz="1200" dirty="0" smtClean="0"/>
            </a:p>
          </p:txBody>
        </p:sp>
        <p:sp>
          <p:nvSpPr>
            <p:cNvPr id="29" name="正方形/長方形 28"/>
            <p:cNvSpPr/>
            <p:nvPr/>
          </p:nvSpPr>
          <p:spPr>
            <a:xfrm>
              <a:off x="3356992" y="323528"/>
              <a:ext cx="792088" cy="28589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000" dirty="0" smtClean="0">
                  <a:solidFill>
                    <a:schemeClr val="tx1"/>
                  </a:solidFill>
                </a:rPr>
                <a:t>MasterCard</a:t>
              </a:r>
              <a:endParaRPr kumimoji="1" lang="ja-JP" altLang="en-US" sz="1000" dirty="0">
                <a:solidFill>
                  <a:schemeClr val="tx1"/>
                </a:solidFill>
              </a:endParaRPr>
            </a:p>
          </p:txBody>
        </p:sp>
        <p:sp>
          <p:nvSpPr>
            <p:cNvPr id="30" name="正方形/長方形 29"/>
            <p:cNvSpPr/>
            <p:nvPr/>
          </p:nvSpPr>
          <p:spPr>
            <a:xfrm>
              <a:off x="4149080" y="323528"/>
              <a:ext cx="792088" cy="28589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smtClean="0">
                  <a:solidFill>
                    <a:schemeClr val="tx1"/>
                  </a:solidFill>
                </a:rPr>
                <a:t>銀聯</a:t>
              </a:r>
              <a:endParaRPr kumimoji="1" lang="ja-JP" altLang="en-US" sz="1600" dirty="0">
                <a:solidFill>
                  <a:schemeClr val="tx1"/>
                </a:solidFill>
              </a:endParaRPr>
            </a:p>
          </p:txBody>
        </p:sp>
        <p:sp>
          <p:nvSpPr>
            <p:cNvPr id="31" name="テキスト ボックス 30"/>
            <p:cNvSpPr txBox="1"/>
            <p:nvPr/>
          </p:nvSpPr>
          <p:spPr>
            <a:xfrm>
              <a:off x="5517232" y="637982"/>
              <a:ext cx="1758815" cy="261610"/>
            </a:xfrm>
            <a:prstGeom prst="rect">
              <a:avLst/>
            </a:prstGeom>
            <a:noFill/>
          </p:spPr>
          <p:txBody>
            <a:bodyPr wrap="square" rtlCol="0">
              <a:spAutoFit/>
            </a:bodyPr>
            <a:lstStyle/>
            <a:p>
              <a:r>
                <a:rPr kumimoji="1" lang="ja-JP" altLang="en-US" sz="1100" dirty="0" smtClean="0"/>
                <a:t>土・日・祝日　　休み</a:t>
              </a:r>
              <a:endParaRPr kumimoji="1" lang="en-US" altLang="ja-JP" sz="1100" dirty="0" smtClean="0"/>
            </a:p>
          </p:txBody>
        </p:sp>
      </p:grpSp>
      <p:grpSp>
        <p:nvGrpSpPr>
          <p:cNvPr id="3" name="グループ化 39"/>
          <p:cNvGrpSpPr/>
          <p:nvPr/>
        </p:nvGrpSpPr>
        <p:grpSpPr>
          <a:xfrm>
            <a:off x="0" y="7649180"/>
            <a:ext cx="2566386" cy="883260"/>
            <a:chOff x="0" y="5868144"/>
            <a:chExt cx="2566386" cy="883260"/>
          </a:xfrm>
        </p:grpSpPr>
        <p:sp>
          <p:nvSpPr>
            <p:cNvPr id="34" name="正方形/長方形 33"/>
            <p:cNvSpPr/>
            <p:nvPr/>
          </p:nvSpPr>
          <p:spPr>
            <a:xfrm>
              <a:off x="72008" y="5868144"/>
              <a:ext cx="1556792" cy="86409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400" dirty="0" smtClean="0">
                <a:solidFill>
                  <a:schemeClr val="tx1"/>
                </a:solidFill>
                <a:latin typeface="+mn-ea"/>
              </a:endParaRPr>
            </a:p>
            <a:p>
              <a:endParaRPr lang="en-US" altLang="ja-JP" sz="1400" dirty="0" smtClean="0">
                <a:solidFill>
                  <a:schemeClr val="tx1"/>
                </a:solidFill>
                <a:latin typeface="+mn-ea"/>
              </a:endParaRPr>
            </a:p>
          </p:txBody>
        </p:sp>
        <p:sp>
          <p:nvSpPr>
            <p:cNvPr id="35" name="テキスト ボックス 34"/>
            <p:cNvSpPr txBox="1"/>
            <p:nvPr/>
          </p:nvSpPr>
          <p:spPr>
            <a:xfrm>
              <a:off x="49522" y="5868144"/>
              <a:ext cx="1579278" cy="461665"/>
            </a:xfrm>
            <a:prstGeom prst="rect">
              <a:avLst/>
            </a:prstGeom>
            <a:noFill/>
          </p:spPr>
          <p:txBody>
            <a:bodyPr wrap="none" rtlCol="0">
              <a:spAutoFit/>
            </a:bodyPr>
            <a:lstStyle/>
            <a:p>
              <a:r>
                <a:rPr lang="ja-JP" altLang="en-US" sz="1200" dirty="0" smtClean="0"/>
                <a:t>自動車関連業界</a:t>
              </a:r>
              <a:endParaRPr lang="en-US" altLang="ja-JP" sz="1200" dirty="0" smtClean="0"/>
            </a:p>
            <a:p>
              <a:r>
                <a:rPr lang="ja-JP" altLang="en-US" sz="1200" dirty="0" smtClean="0"/>
                <a:t>　　早期決済サービス</a:t>
              </a:r>
              <a:endParaRPr kumimoji="1" lang="ja-JP" altLang="en-US" sz="1200" dirty="0"/>
            </a:p>
          </p:txBody>
        </p:sp>
        <p:sp>
          <p:nvSpPr>
            <p:cNvPr id="36" name="テキスト ボックス 35"/>
            <p:cNvSpPr txBox="1"/>
            <p:nvPr/>
          </p:nvSpPr>
          <p:spPr>
            <a:xfrm>
              <a:off x="0" y="6228184"/>
              <a:ext cx="2566386" cy="523220"/>
            </a:xfrm>
            <a:prstGeom prst="rect">
              <a:avLst/>
            </a:prstGeom>
            <a:noFill/>
          </p:spPr>
          <p:txBody>
            <a:bodyPr wrap="square" rtlCol="0">
              <a:spAutoFit/>
            </a:bodyPr>
            <a:lstStyle/>
            <a:p>
              <a:r>
                <a:rPr kumimoji="1" lang="en-US" altLang="ja-JP" sz="1400" dirty="0" smtClean="0">
                  <a:latin typeface="HGP創英角ｺﾞｼｯｸUB" pitchFamily="50" charset="-128"/>
                  <a:ea typeface="HGP創英角ｺﾞｼｯｸUB" pitchFamily="50" charset="-128"/>
                </a:rPr>
                <a:t>MS</a:t>
              </a:r>
              <a:r>
                <a:rPr kumimoji="1" lang="ja-JP" altLang="en-US" sz="1400" dirty="0" smtClean="0">
                  <a:latin typeface="HGP創英角ｺﾞｼｯｸUB" pitchFamily="50" charset="-128"/>
                  <a:ea typeface="HGP創英角ｺﾞｼｯｸUB" pitchFamily="50" charset="-128"/>
                </a:rPr>
                <a:t>カークレジット</a:t>
              </a:r>
              <a:endParaRPr kumimoji="1" lang="en-US" altLang="ja-JP" sz="1400" dirty="0" smtClean="0">
                <a:latin typeface="HGP創英角ｺﾞｼｯｸUB" pitchFamily="50" charset="-128"/>
                <a:ea typeface="HGP創英角ｺﾞｼｯｸUB" pitchFamily="50" charset="-128"/>
              </a:endParaRPr>
            </a:p>
            <a:p>
              <a:r>
                <a:rPr lang="ja-JP" altLang="en-US" sz="1400" dirty="0" smtClean="0">
                  <a:latin typeface="HGP創英角ｺﾞｼｯｸUB" pitchFamily="50" charset="-128"/>
                  <a:ea typeface="HGP創英角ｺﾞｼｯｸUB" pitchFamily="50" charset="-128"/>
                </a:rPr>
                <a:t>　　　　　　　株式会社</a:t>
              </a:r>
              <a:endParaRPr kumimoji="1" lang="ja-JP" altLang="en-US" sz="1400" dirty="0">
                <a:latin typeface="HGP創英角ｺﾞｼｯｸUB" pitchFamily="50" charset="-128"/>
                <a:ea typeface="HGP創英角ｺﾞｼｯｸUB" pitchFamily="50" charset="-128"/>
              </a:endParaRPr>
            </a:p>
          </p:txBody>
        </p:sp>
      </p:grpSp>
      <p:sp>
        <p:nvSpPr>
          <p:cNvPr id="39" name="テキスト ボックス 38"/>
          <p:cNvSpPr txBox="1"/>
          <p:nvPr/>
        </p:nvSpPr>
        <p:spPr>
          <a:xfrm>
            <a:off x="116632" y="149895"/>
            <a:ext cx="2808312" cy="461665"/>
          </a:xfrm>
          <a:prstGeom prst="rect">
            <a:avLst/>
          </a:prstGeom>
          <a:noFill/>
        </p:spPr>
        <p:txBody>
          <a:bodyPr wrap="square" rtlCol="0">
            <a:spAutoFit/>
          </a:bodyPr>
          <a:lstStyle/>
          <a:p>
            <a:r>
              <a:rPr kumimoji="1" lang="en-US" altLang="ja-JP" sz="2400" dirty="0" smtClean="0"/>
              <a:t>Merchant Support</a:t>
            </a:r>
            <a:endParaRPr kumimoji="1" lang="ja-JP" altLang="en-US" sz="2400" dirty="0"/>
          </a:p>
        </p:txBody>
      </p:sp>
      <p:sp>
        <p:nvSpPr>
          <p:cNvPr id="41" name="正方形/長方形 40"/>
          <p:cNvSpPr/>
          <p:nvPr/>
        </p:nvSpPr>
        <p:spPr>
          <a:xfrm>
            <a:off x="188640" y="2627784"/>
            <a:ext cx="1431776"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200" dirty="0" smtClean="0">
                <a:solidFill>
                  <a:schemeClr val="tx1"/>
                </a:solidFill>
                <a:latin typeface="+mn-ea"/>
              </a:rPr>
              <a:t>特徴・メリット</a:t>
            </a:r>
            <a:endParaRPr lang="en-US" altLang="ja-JP" sz="1200" dirty="0" smtClean="0">
              <a:solidFill>
                <a:schemeClr val="tx1"/>
              </a:solidFill>
              <a:latin typeface="+mn-ea"/>
            </a:endParaRPr>
          </a:p>
        </p:txBody>
      </p:sp>
      <p:sp>
        <p:nvSpPr>
          <p:cNvPr id="42" name="正方形/長方形 41"/>
          <p:cNvSpPr/>
          <p:nvPr/>
        </p:nvSpPr>
        <p:spPr>
          <a:xfrm>
            <a:off x="188640" y="2843808"/>
            <a:ext cx="1431776"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200" dirty="0" smtClean="0">
                <a:solidFill>
                  <a:schemeClr val="tx1"/>
                </a:solidFill>
                <a:latin typeface="+mn-ea"/>
              </a:rPr>
              <a:t>サービスの仕組み</a:t>
            </a:r>
            <a:endParaRPr lang="en-US" altLang="ja-JP" sz="1200" dirty="0" smtClean="0">
              <a:solidFill>
                <a:schemeClr val="tx1"/>
              </a:solidFill>
              <a:latin typeface="+mn-ea"/>
            </a:endParaRPr>
          </a:p>
        </p:txBody>
      </p:sp>
      <p:sp>
        <p:nvSpPr>
          <p:cNvPr id="43" name="正方形/長方形 42"/>
          <p:cNvSpPr/>
          <p:nvPr/>
        </p:nvSpPr>
        <p:spPr>
          <a:xfrm>
            <a:off x="188640" y="3059832"/>
            <a:ext cx="1431776"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200" dirty="0" smtClean="0">
                <a:solidFill>
                  <a:schemeClr val="tx1"/>
                </a:solidFill>
                <a:latin typeface="+mn-ea"/>
              </a:rPr>
              <a:t>導入までの流れ</a:t>
            </a:r>
            <a:endParaRPr lang="en-US" altLang="ja-JP" sz="1200" dirty="0" smtClean="0">
              <a:solidFill>
                <a:schemeClr val="tx1"/>
              </a:solidFill>
              <a:latin typeface="+mn-ea"/>
            </a:endParaRPr>
          </a:p>
        </p:txBody>
      </p:sp>
      <p:sp>
        <p:nvSpPr>
          <p:cNvPr id="44" name="正方形/長方形 43"/>
          <p:cNvSpPr/>
          <p:nvPr/>
        </p:nvSpPr>
        <p:spPr>
          <a:xfrm>
            <a:off x="188640" y="3275856"/>
            <a:ext cx="1431776"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1200" dirty="0" smtClean="0">
                <a:solidFill>
                  <a:schemeClr val="tx1"/>
                </a:solidFill>
                <a:latin typeface="+mn-ea"/>
              </a:rPr>
              <a:t>FAQ</a:t>
            </a:r>
          </a:p>
        </p:txBody>
      </p:sp>
      <p:sp>
        <p:nvSpPr>
          <p:cNvPr id="46" name="正方形/長方形 45"/>
          <p:cNvSpPr/>
          <p:nvPr/>
        </p:nvSpPr>
        <p:spPr>
          <a:xfrm>
            <a:off x="188640" y="4139952"/>
            <a:ext cx="1431776"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200" dirty="0" smtClean="0">
                <a:solidFill>
                  <a:schemeClr val="tx1"/>
                </a:solidFill>
                <a:latin typeface="+mn-ea"/>
              </a:rPr>
              <a:t>特徴・メリット</a:t>
            </a:r>
            <a:endParaRPr lang="en-US" altLang="ja-JP" sz="1200" dirty="0" smtClean="0">
              <a:solidFill>
                <a:schemeClr val="tx1"/>
              </a:solidFill>
              <a:latin typeface="+mn-ea"/>
            </a:endParaRPr>
          </a:p>
        </p:txBody>
      </p:sp>
      <p:sp>
        <p:nvSpPr>
          <p:cNvPr id="47" name="正方形/長方形 46"/>
          <p:cNvSpPr/>
          <p:nvPr/>
        </p:nvSpPr>
        <p:spPr>
          <a:xfrm>
            <a:off x="188640" y="4355976"/>
            <a:ext cx="1431776"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200" dirty="0" smtClean="0">
                <a:solidFill>
                  <a:schemeClr val="tx1"/>
                </a:solidFill>
                <a:latin typeface="+mn-ea"/>
              </a:rPr>
              <a:t>サービスの仕組み</a:t>
            </a:r>
            <a:endParaRPr lang="en-US" altLang="ja-JP" sz="1200" dirty="0" smtClean="0">
              <a:solidFill>
                <a:schemeClr val="tx1"/>
              </a:solidFill>
              <a:latin typeface="+mn-ea"/>
            </a:endParaRPr>
          </a:p>
        </p:txBody>
      </p:sp>
      <p:sp>
        <p:nvSpPr>
          <p:cNvPr id="48" name="正方形/長方形 47"/>
          <p:cNvSpPr/>
          <p:nvPr/>
        </p:nvSpPr>
        <p:spPr>
          <a:xfrm>
            <a:off x="188640" y="4572000"/>
            <a:ext cx="1431776"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200" dirty="0" smtClean="0">
                <a:solidFill>
                  <a:schemeClr val="tx1"/>
                </a:solidFill>
                <a:latin typeface="+mn-ea"/>
              </a:rPr>
              <a:t>導入までの流れ</a:t>
            </a:r>
            <a:endParaRPr lang="en-US" altLang="ja-JP" sz="1200" dirty="0" smtClean="0">
              <a:solidFill>
                <a:schemeClr val="tx1"/>
              </a:solidFill>
              <a:latin typeface="+mn-ea"/>
            </a:endParaRPr>
          </a:p>
        </p:txBody>
      </p:sp>
      <p:sp>
        <p:nvSpPr>
          <p:cNvPr id="49" name="正方形/長方形 48"/>
          <p:cNvSpPr/>
          <p:nvPr/>
        </p:nvSpPr>
        <p:spPr>
          <a:xfrm>
            <a:off x="188640" y="4788024"/>
            <a:ext cx="1431776"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1200" dirty="0" smtClean="0">
                <a:solidFill>
                  <a:schemeClr val="tx1"/>
                </a:solidFill>
                <a:latin typeface="+mn-ea"/>
              </a:rPr>
              <a:t>FAQ</a:t>
            </a:r>
          </a:p>
        </p:txBody>
      </p:sp>
      <p:sp>
        <p:nvSpPr>
          <p:cNvPr id="50" name="正方形/長方形 49"/>
          <p:cNvSpPr/>
          <p:nvPr/>
        </p:nvSpPr>
        <p:spPr>
          <a:xfrm>
            <a:off x="188640" y="5436096"/>
            <a:ext cx="1431776"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200" dirty="0" smtClean="0">
                <a:solidFill>
                  <a:schemeClr val="tx1"/>
                </a:solidFill>
                <a:latin typeface="+mn-ea"/>
              </a:rPr>
              <a:t>特徴・メリット</a:t>
            </a:r>
            <a:endParaRPr lang="en-US" altLang="ja-JP" sz="1200" dirty="0" smtClean="0">
              <a:solidFill>
                <a:schemeClr val="tx1"/>
              </a:solidFill>
              <a:latin typeface="+mn-ea"/>
            </a:endParaRPr>
          </a:p>
        </p:txBody>
      </p:sp>
      <p:sp>
        <p:nvSpPr>
          <p:cNvPr id="51" name="正方形/長方形 50"/>
          <p:cNvSpPr/>
          <p:nvPr/>
        </p:nvSpPr>
        <p:spPr>
          <a:xfrm>
            <a:off x="188640" y="6444208"/>
            <a:ext cx="1431776"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200" dirty="0" smtClean="0">
                <a:solidFill>
                  <a:schemeClr val="tx1"/>
                </a:solidFill>
                <a:latin typeface="+mn-ea"/>
              </a:rPr>
              <a:t>特徴・メリット</a:t>
            </a:r>
            <a:endParaRPr lang="en-US" altLang="ja-JP" sz="1200" dirty="0" smtClean="0">
              <a:solidFill>
                <a:schemeClr val="tx1"/>
              </a:solidFill>
              <a:latin typeface="+mn-ea"/>
            </a:endParaRPr>
          </a:p>
        </p:txBody>
      </p:sp>
      <p:sp>
        <p:nvSpPr>
          <p:cNvPr id="64" name="正方形/長方形 63"/>
          <p:cNvSpPr/>
          <p:nvPr/>
        </p:nvSpPr>
        <p:spPr>
          <a:xfrm>
            <a:off x="1673424" y="2267744"/>
            <a:ext cx="5184576" cy="720080"/>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5" name="テキスト ボックス 64"/>
          <p:cNvSpPr txBox="1"/>
          <p:nvPr/>
        </p:nvSpPr>
        <p:spPr>
          <a:xfrm>
            <a:off x="1673424" y="2267744"/>
            <a:ext cx="2687285" cy="630942"/>
          </a:xfrm>
          <a:prstGeom prst="rect">
            <a:avLst/>
          </a:prstGeom>
          <a:noFill/>
        </p:spPr>
        <p:txBody>
          <a:bodyPr wrap="square" rtlCol="0">
            <a:spAutoFit/>
          </a:bodyPr>
          <a:lstStyle/>
          <a:p>
            <a:pPr algn="ctr"/>
            <a:r>
              <a:rPr lang="ja-JP" altLang="en-US" sz="1100" dirty="0" smtClean="0"/>
              <a:t>Ｅコマース向け早期決済サービス</a:t>
            </a:r>
          </a:p>
          <a:p>
            <a:pPr algn="ctr"/>
            <a:r>
              <a:rPr lang="en-US" altLang="ja-JP" sz="2400" dirty="0" smtClean="0">
                <a:latin typeface="HGP創英角ｺﾞｼｯｸUB" pitchFamily="50" charset="-128"/>
                <a:ea typeface="HGP創英角ｺﾞｼｯｸUB" pitchFamily="50" charset="-128"/>
              </a:rPr>
              <a:t>FAQ</a:t>
            </a:r>
            <a:endParaRPr lang="ja-JP" altLang="en-US" sz="2400" dirty="0" smtClean="0">
              <a:latin typeface="HGP創英角ｺﾞｼｯｸUB" pitchFamily="50" charset="-128"/>
              <a:ea typeface="HGP創英角ｺﾞｼｯｸUB" pitchFamily="50" charset="-128"/>
            </a:endParaRPr>
          </a:p>
        </p:txBody>
      </p:sp>
      <p:sp>
        <p:nvSpPr>
          <p:cNvPr id="66" name="フリーフォーム 65"/>
          <p:cNvSpPr/>
          <p:nvPr/>
        </p:nvSpPr>
        <p:spPr>
          <a:xfrm>
            <a:off x="5946610" y="2267744"/>
            <a:ext cx="930876" cy="387179"/>
          </a:xfrm>
          <a:custGeom>
            <a:avLst/>
            <a:gdLst>
              <a:gd name="connsiteX0" fmla="*/ 0 w 930876"/>
              <a:gd name="connsiteY0" fmla="*/ 0 h 387179"/>
              <a:gd name="connsiteX1" fmla="*/ 494270 w 930876"/>
              <a:gd name="connsiteY1" fmla="*/ 111211 h 387179"/>
              <a:gd name="connsiteX2" fmla="*/ 864973 w 930876"/>
              <a:gd name="connsiteY2" fmla="*/ 345990 h 387179"/>
              <a:gd name="connsiteX3" fmla="*/ 889686 w 930876"/>
              <a:gd name="connsiteY3" fmla="*/ 358346 h 387179"/>
            </a:gdLst>
            <a:ahLst/>
            <a:cxnLst>
              <a:cxn ang="0">
                <a:pos x="connsiteX0" y="connsiteY0"/>
              </a:cxn>
              <a:cxn ang="0">
                <a:pos x="connsiteX1" y="connsiteY1"/>
              </a:cxn>
              <a:cxn ang="0">
                <a:pos x="connsiteX2" y="connsiteY2"/>
              </a:cxn>
              <a:cxn ang="0">
                <a:pos x="connsiteX3" y="connsiteY3"/>
              </a:cxn>
            </a:cxnLst>
            <a:rect l="l" t="t" r="r" b="b"/>
            <a:pathLst>
              <a:path w="930876" h="387179">
                <a:moveTo>
                  <a:pt x="0" y="0"/>
                </a:moveTo>
                <a:cubicBezTo>
                  <a:pt x="175054" y="26773"/>
                  <a:pt x="350108" y="53546"/>
                  <a:pt x="494270" y="111211"/>
                </a:cubicBezTo>
                <a:cubicBezTo>
                  <a:pt x="638432" y="168876"/>
                  <a:pt x="799070" y="304801"/>
                  <a:pt x="864973" y="345990"/>
                </a:cubicBezTo>
                <a:cubicBezTo>
                  <a:pt x="930876" y="387179"/>
                  <a:pt x="910281" y="372762"/>
                  <a:pt x="889686" y="358346"/>
                </a:cubicBezTo>
              </a:path>
            </a:pathLst>
          </a:cu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67" name="フリーフォーム 66"/>
          <p:cNvSpPr/>
          <p:nvPr/>
        </p:nvSpPr>
        <p:spPr>
          <a:xfrm>
            <a:off x="5440262" y="2281296"/>
            <a:ext cx="1433383" cy="605482"/>
          </a:xfrm>
          <a:custGeom>
            <a:avLst/>
            <a:gdLst>
              <a:gd name="connsiteX0" fmla="*/ 0 w 1433383"/>
              <a:gd name="connsiteY0" fmla="*/ 0 h 605482"/>
              <a:gd name="connsiteX1" fmla="*/ 778475 w 1433383"/>
              <a:gd name="connsiteY1" fmla="*/ 234779 h 605482"/>
              <a:gd name="connsiteX2" fmla="*/ 1433383 w 1433383"/>
              <a:gd name="connsiteY2" fmla="*/ 605482 h 605482"/>
            </a:gdLst>
            <a:ahLst/>
            <a:cxnLst>
              <a:cxn ang="0">
                <a:pos x="connsiteX0" y="connsiteY0"/>
              </a:cxn>
              <a:cxn ang="0">
                <a:pos x="connsiteX1" y="connsiteY1"/>
              </a:cxn>
              <a:cxn ang="0">
                <a:pos x="connsiteX2" y="connsiteY2"/>
              </a:cxn>
            </a:cxnLst>
            <a:rect l="l" t="t" r="r" b="b"/>
            <a:pathLst>
              <a:path w="1433383" h="605482">
                <a:moveTo>
                  <a:pt x="0" y="0"/>
                </a:moveTo>
                <a:cubicBezTo>
                  <a:pt x="269789" y="66932"/>
                  <a:pt x="539578" y="133865"/>
                  <a:pt x="778475" y="234779"/>
                </a:cubicBezTo>
                <a:cubicBezTo>
                  <a:pt x="1017372" y="335693"/>
                  <a:pt x="1225377" y="470587"/>
                  <a:pt x="1433383" y="605482"/>
                </a:cubicBezTo>
              </a:path>
            </a:pathLst>
          </a:cu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pic>
        <p:nvPicPr>
          <p:cNvPr id="1037" name="Picture 13" descr="ここから共通メニューです"/>
          <p:cNvPicPr>
            <a:picLocks noChangeAspect="1" noChangeArrowheads="1"/>
          </p:cNvPicPr>
          <p:nvPr/>
        </p:nvPicPr>
        <p:blipFill>
          <a:blip r:embed="rId28"/>
          <a:srcRect/>
          <a:stretch>
            <a:fillRect/>
          </a:stretch>
        </p:blipFill>
        <p:spPr bwMode="auto">
          <a:xfrm>
            <a:off x="123825" y="7108825"/>
            <a:ext cx="9525" cy="9525"/>
          </a:xfrm>
          <a:prstGeom prst="rect">
            <a:avLst/>
          </a:prstGeom>
          <a:noFill/>
        </p:spPr>
      </p:pic>
      <p:sp>
        <p:nvSpPr>
          <p:cNvPr id="56" name="正方形/長方形 55"/>
          <p:cNvSpPr/>
          <p:nvPr/>
        </p:nvSpPr>
        <p:spPr>
          <a:xfrm>
            <a:off x="1844824" y="3262865"/>
            <a:ext cx="2088232" cy="1440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正方形/長方形 56"/>
          <p:cNvSpPr/>
          <p:nvPr/>
        </p:nvSpPr>
        <p:spPr>
          <a:xfrm>
            <a:off x="1807985" y="4920317"/>
            <a:ext cx="2088232" cy="1440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正方形/長方形 57"/>
          <p:cNvSpPr/>
          <p:nvPr/>
        </p:nvSpPr>
        <p:spPr>
          <a:xfrm>
            <a:off x="1807985" y="6156176"/>
            <a:ext cx="2088232" cy="1440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正方形/長方形 44"/>
          <p:cNvSpPr/>
          <p:nvPr/>
        </p:nvSpPr>
        <p:spPr>
          <a:xfrm>
            <a:off x="1785173" y="13272611"/>
            <a:ext cx="2088232" cy="1440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2403648" y="251520"/>
            <a:ext cx="2232248"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rgbClr val="FF0000"/>
              </a:solidFill>
            </a:endParaRPr>
          </a:p>
        </p:txBody>
      </p:sp>
      <p:sp>
        <p:nvSpPr>
          <p:cNvPr id="15" name="テキスト ボックス 14"/>
          <p:cNvSpPr txBox="1"/>
          <p:nvPr/>
        </p:nvSpPr>
        <p:spPr>
          <a:xfrm>
            <a:off x="548680" y="1691680"/>
            <a:ext cx="4176464" cy="400110"/>
          </a:xfrm>
          <a:prstGeom prst="rect">
            <a:avLst/>
          </a:prstGeom>
          <a:noFill/>
        </p:spPr>
        <p:txBody>
          <a:bodyPr wrap="square" rtlCol="0">
            <a:spAutoFit/>
          </a:bodyPr>
          <a:lstStyle/>
          <a:p>
            <a:r>
              <a:rPr kumimoji="1" lang="ja-JP" altLang="en-US" sz="2000" dirty="0" smtClean="0">
                <a:latin typeface="HGP創英角ｺﾞｼｯｸUB" pitchFamily="50" charset="-128"/>
                <a:ea typeface="HGP創英角ｺﾞｼｯｸUB" pitchFamily="50" charset="-128"/>
              </a:rPr>
              <a:t>≪</a:t>
            </a:r>
            <a:r>
              <a:rPr lang="en-US" altLang="ja-JP" sz="2000" dirty="0" smtClean="0">
                <a:latin typeface="HGP創英角ｺﾞｼｯｸUB" pitchFamily="50" charset="-128"/>
                <a:ea typeface="HGP創英角ｺﾞｼｯｸUB" pitchFamily="50" charset="-128"/>
              </a:rPr>
              <a:t>PAX Global</a:t>
            </a:r>
            <a:r>
              <a:rPr lang="ja-JP" altLang="en-US" sz="2000" dirty="0" smtClean="0">
                <a:latin typeface="HGP創英角ｺﾞｼｯｸUB" pitchFamily="50" charset="-128"/>
                <a:ea typeface="HGP創英角ｺﾞｼｯｸUB" pitchFamily="50" charset="-128"/>
              </a:rPr>
              <a:t>社製端末≫</a:t>
            </a:r>
            <a:endParaRPr kumimoji="1" lang="ja-JP" altLang="en-US" sz="2000" dirty="0">
              <a:latin typeface="HGP創英角ｺﾞｼｯｸUB" pitchFamily="50" charset="-128"/>
              <a:ea typeface="HGP創英角ｺﾞｼｯｸUB" pitchFamily="50" charset="-128"/>
            </a:endParaRPr>
          </a:p>
        </p:txBody>
      </p:sp>
      <p:cxnSp>
        <p:nvCxnSpPr>
          <p:cNvPr id="25" name="直線コネクタ 24"/>
          <p:cNvCxnSpPr/>
          <p:nvPr/>
        </p:nvCxnSpPr>
        <p:spPr>
          <a:xfrm>
            <a:off x="1196752" y="2195736"/>
            <a:ext cx="0" cy="640871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26" name="図表 25"/>
          <p:cNvGraphicFramePr/>
          <p:nvPr/>
        </p:nvGraphicFramePr>
        <p:xfrm>
          <a:off x="72008" y="1043608"/>
          <a:ext cx="6669360" cy="4320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2" name="グループ化 21"/>
          <p:cNvGrpSpPr/>
          <p:nvPr/>
        </p:nvGrpSpPr>
        <p:grpSpPr>
          <a:xfrm>
            <a:off x="2564904" y="251520"/>
            <a:ext cx="4711143" cy="677108"/>
            <a:chOff x="2564904" y="251520"/>
            <a:chExt cx="4711143" cy="677108"/>
          </a:xfrm>
        </p:grpSpPr>
        <p:sp>
          <p:nvSpPr>
            <p:cNvPr id="27" name="正方形/長方形 26"/>
            <p:cNvSpPr/>
            <p:nvPr/>
          </p:nvSpPr>
          <p:spPr>
            <a:xfrm>
              <a:off x="2564904" y="323528"/>
              <a:ext cx="792088" cy="28803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smtClean="0">
                  <a:solidFill>
                    <a:schemeClr val="tx1"/>
                  </a:solidFill>
                </a:rPr>
                <a:t>VISA</a:t>
              </a:r>
              <a:endParaRPr kumimoji="1" lang="ja-JP" altLang="en-US" sz="1600" dirty="0">
                <a:solidFill>
                  <a:schemeClr val="tx1"/>
                </a:solidFill>
              </a:endParaRPr>
            </a:p>
          </p:txBody>
        </p:sp>
        <p:sp>
          <p:nvSpPr>
            <p:cNvPr id="28" name="テキスト ボックス 27"/>
            <p:cNvSpPr txBox="1"/>
            <p:nvPr/>
          </p:nvSpPr>
          <p:spPr>
            <a:xfrm>
              <a:off x="5013176" y="251520"/>
              <a:ext cx="1844824" cy="677108"/>
            </a:xfrm>
            <a:prstGeom prst="rect">
              <a:avLst/>
            </a:prstGeom>
            <a:noFill/>
          </p:spPr>
          <p:txBody>
            <a:bodyPr wrap="square" rtlCol="0">
              <a:spAutoFit/>
            </a:bodyPr>
            <a:lstStyle/>
            <a:p>
              <a:r>
                <a:rPr kumimoji="1" lang="en-US" altLang="ja-JP" sz="1400" b="1" dirty="0" smtClean="0"/>
                <a:t>TEL </a:t>
              </a:r>
              <a:r>
                <a:rPr kumimoji="1" lang="ja-JP" altLang="en-US" sz="1400" b="1" dirty="0" smtClean="0"/>
                <a:t>　　</a:t>
              </a:r>
              <a:r>
                <a:rPr kumimoji="1" lang="en-US" altLang="ja-JP" sz="1400" b="1" dirty="0" smtClean="0"/>
                <a:t>03-6279-0521</a:t>
              </a:r>
            </a:p>
            <a:p>
              <a:r>
                <a:rPr lang="ja-JP" altLang="en-US" sz="1100" dirty="0" smtClean="0"/>
                <a:t>営業時間</a:t>
              </a:r>
              <a:r>
                <a:rPr lang="ja-JP" altLang="en-US" sz="1200" dirty="0" smtClean="0"/>
                <a:t>　</a:t>
              </a:r>
              <a:r>
                <a:rPr lang="ja-JP" altLang="en-US" sz="1100" dirty="0" smtClean="0"/>
                <a:t>平日</a:t>
              </a:r>
              <a:r>
                <a:rPr lang="en-US" altLang="ja-JP" sz="1200" dirty="0" smtClean="0"/>
                <a:t>9:00-17:00</a:t>
              </a:r>
            </a:p>
            <a:p>
              <a:endParaRPr kumimoji="1" lang="en-US" altLang="ja-JP" sz="1200" dirty="0" smtClean="0"/>
            </a:p>
          </p:txBody>
        </p:sp>
        <p:sp>
          <p:nvSpPr>
            <p:cNvPr id="29" name="正方形/長方形 28"/>
            <p:cNvSpPr/>
            <p:nvPr/>
          </p:nvSpPr>
          <p:spPr>
            <a:xfrm>
              <a:off x="3356992" y="323528"/>
              <a:ext cx="792088" cy="28589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000" dirty="0" smtClean="0">
                  <a:solidFill>
                    <a:schemeClr val="tx1"/>
                  </a:solidFill>
                </a:rPr>
                <a:t>MasterCard</a:t>
              </a:r>
              <a:endParaRPr kumimoji="1" lang="ja-JP" altLang="en-US" sz="1000" dirty="0">
                <a:solidFill>
                  <a:schemeClr val="tx1"/>
                </a:solidFill>
              </a:endParaRPr>
            </a:p>
          </p:txBody>
        </p:sp>
        <p:sp>
          <p:nvSpPr>
            <p:cNvPr id="30" name="正方形/長方形 29"/>
            <p:cNvSpPr/>
            <p:nvPr/>
          </p:nvSpPr>
          <p:spPr>
            <a:xfrm>
              <a:off x="4149080" y="323528"/>
              <a:ext cx="792088" cy="28589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smtClean="0">
                  <a:solidFill>
                    <a:schemeClr val="tx1"/>
                  </a:solidFill>
                </a:rPr>
                <a:t>銀聯</a:t>
              </a:r>
              <a:endParaRPr kumimoji="1" lang="ja-JP" altLang="en-US" sz="1600" dirty="0">
                <a:solidFill>
                  <a:schemeClr val="tx1"/>
                </a:solidFill>
              </a:endParaRPr>
            </a:p>
          </p:txBody>
        </p:sp>
        <p:sp>
          <p:nvSpPr>
            <p:cNvPr id="31" name="テキスト ボックス 30"/>
            <p:cNvSpPr txBox="1"/>
            <p:nvPr/>
          </p:nvSpPr>
          <p:spPr>
            <a:xfrm>
              <a:off x="5517232" y="637982"/>
              <a:ext cx="1758815" cy="261610"/>
            </a:xfrm>
            <a:prstGeom prst="rect">
              <a:avLst/>
            </a:prstGeom>
            <a:noFill/>
          </p:spPr>
          <p:txBody>
            <a:bodyPr wrap="square" rtlCol="0">
              <a:spAutoFit/>
            </a:bodyPr>
            <a:lstStyle/>
            <a:p>
              <a:r>
                <a:rPr kumimoji="1" lang="ja-JP" altLang="en-US" sz="1100" dirty="0" smtClean="0"/>
                <a:t>土・日・祝日　　休み</a:t>
              </a:r>
              <a:endParaRPr kumimoji="1" lang="en-US" altLang="ja-JP" sz="1100" dirty="0" smtClean="0"/>
            </a:p>
          </p:txBody>
        </p:sp>
      </p:grpSp>
      <p:graphicFrame>
        <p:nvGraphicFramePr>
          <p:cNvPr id="32" name="図表 31"/>
          <p:cNvGraphicFramePr/>
          <p:nvPr/>
        </p:nvGraphicFramePr>
        <p:xfrm>
          <a:off x="-27384" y="8928992"/>
          <a:ext cx="7101408" cy="25152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39" name="テキスト ボックス 38"/>
          <p:cNvSpPr txBox="1"/>
          <p:nvPr/>
        </p:nvSpPr>
        <p:spPr>
          <a:xfrm>
            <a:off x="116632" y="149895"/>
            <a:ext cx="2808312" cy="461665"/>
          </a:xfrm>
          <a:prstGeom prst="rect">
            <a:avLst/>
          </a:prstGeom>
          <a:noFill/>
        </p:spPr>
        <p:txBody>
          <a:bodyPr wrap="square" rtlCol="0">
            <a:spAutoFit/>
          </a:bodyPr>
          <a:lstStyle/>
          <a:p>
            <a:r>
              <a:rPr kumimoji="1" lang="en-US" altLang="ja-JP" sz="2400" dirty="0" smtClean="0"/>
              <a:t>Merchant Support</a:t>
            </a:r>
            <a:endParaRPr kumimoji="1" lang="ja-JP" altLang="en-US" sz="2400" dirty="0"/>
          </a:p>
        </p:txBody>
      </p:sp>
      <p:sp>
        <p:nvSpPr>
          <p:cNvPr id="88" name="円/楕円 87"/>
          <p:cNvSpPr/>
          <p:nvPr/>
        </p:nvSpPr>
        <p:spPr>
          <a:xfrm>
            <a:off x="4579032" y="2219836"/>
            <a:ext cx="914400" cy="914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9" name="直線矢印コネクタ 88"/>
          <p:cNvCxnSpPr/>
          <p:nvPr/>
        </p:nvCxnSpPr>
        <p:spPr>
          <a:xfrm flipV="1">
            <a:off x="4745628" y="2232193"/>
            <a:ext cx="72008" cy="72008"/>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90" name="テキスト ボックス 89"/>
          <p:cNvSpPr txBox="1"/>
          <p:nvPr/>
        </p:nvSpPr>
        <p:spPr>
          <a:xfrm>
            <a:off x="4533834" y="2352109"/>
            <a:ext cx="1005403" cy="584775"/>
          </a:xfrm>
          <a:prstGeom prst="rect">
            <a:avLst/>
          </a:prstGeom>
          <a:noFill/>
        </p:spPr>
        <p:txBody>
          <a:bodyPr wrap="none" rtlCol="0">
            <a:spAutoFit/>
          </a:bodyPr>
          <a:lstStyle/>
          <a:p>
            <a:pPr algn="ctr"/>
            <a:r>
              <a:rPr lang="en-US" altLang="ja-JP" sz="1600" dirty="0" smtClean="0">
                <a:solidFill>
                  <a:srgbClr val="FF0000"/>
                </a:solidFill>
                <a:latin typeface="HGP創英角ｺﾞｼｯｸUB" pitchFamily="50" charset="-128"/>
                <a:ea typeface="HGP創英角ｺﾞｼｯｸUB" pitchFamily="50" charset="-128"/>
              </a:rPr>
              <a:t>SNS</a:t>
            </a:r>
          </a:p>
          <a:p>
            <a:pPr algn="ctr"/>
            <a:r>
              <a:rPr lang="ja-JP" altLang="en-US" sz="1600" dirty="0" smtClean="0">
                <a:solidFill>
                  <a:srgbClr val="FF0000"/>
                </a:solidFill>
                <a:latin typeface="HGP創英角ｺﾞｼｯｸUB" pitchFamily="50" charset="-128"/>
                <a:ea typeface="HGP創英角ｺﾞｼｯｸUB" pitchFamily="50" charset="-128"/>
              </a:rPr>
              <a:t>即時決済</a:t>
            </a:r>
            <a:endParaRPr lang="en-US" altLang="ja-JP" sz="1600" dirty="0" smtClean="0">
              <a:solidFill>
                <a:srgbClr val="FF0000"/>
              </a:solidFill>
              <a:latin typeface="HGP創英角ｺﾞｼｯｸUB" pitchFamily="50" charset="-128"/>
              <a:ea typeface="HGP創英角ｺﾞｼｯｸUB" pitchFamily="50" charset="-128"/>
            </a:endParaRPr>
          </a:p>
        </p:txBody>
      </p:sp>
      <p:sp>
        <p:nvSpPr>
          <p:cNvPr id="93" name="テキスト ボックス 92"/>
          <p:cNvSpPr txBox="1"/>
          <p:nvPr/>
        </p:nvSpPr>
        <p:spPr>
          <a:xfrm>
            <a:off x="1329174" y="3925089"/>
            <a:ext cx="5340186" cy="430887"/>
          </a:xfrm>
          <a:prstGeom prst="rect">
            <a:avLst/>
          </a:prstGeom>
          <a:noFill/>
        </p:spPr>
        <p:txBody>
          <a:bodyPr wrap="square" rtlCol="0">
            <a:spAutoFit/>
          </a:bodyPr>
          <a:lstStyle/>
          <a:p>
            <a:pPr lvl="0" eaLnBrk="0" fontAlgn="base" hangingPunct="0">
              <a:spcBef>
                <a:spcPct val="0"/>
              </a:spcBef>
              <a:spcAft>
                <a:spcPct val="0"/>
              </a:spcAft>
            </a:pPr>
            <a:r>
              <a:rPr lang="ja-JP" altLang="en-US" sz="1100" b="1" dirty="0" smtClean="0">
                <a:latin typeface="Century" pitchFamily="18" charset="0"/>
                <a:ea typeface="ＭＳ 明朝" pitchFamily="17" charset="-128"/>
                <a:cs typeface="Times New Roman" pitchFamily="18" charset="0"/>
              </a:rPr>
              <a:t>当社の系列会社である</a:t>
            </a:r>
            <a:r>
              <a:rPr lang="en-US" altLang="ja-JP" sz="1100" b="1" dirty="0" err="1" smtClean="0">
                <a:latin typeface="Century" pitchFamily="18" charset="0"/>
                <a:ea typeface="ＭＳ 明朝" pitchFamily="17" charset="-128"/>
                <a:cs typeface="Times New Roman" pitchFamily="18" charset="0"/>
              </a:rPr>
              <a:t>PAXGlobal</a:t>
            </a:r>
            <a:r>
              <a:rPr lang="ja-JP" altLang="en-US" sz="1100" b="1" dirty="0" smtClean="0">
                <a:latin typeface="Century" pitchFamily="18" charset="0"/>
                <a:ea typeface="ＭＳ 明朝" pitchFamily="17" charset="-128"/>
                <a:cs typeface="Times New Roman" pitchFamily="18" charset="0"/>
              </a:rPr>
              <a:t>社は、クレジットカード読み取り端末の世界</a:t>
            </a:r>
            <a:r>
              <a:rPr lang="en-US" altLang="ja-JP" sz="1100" b="1" dirty="0" smtClean="0">
                <a:latin typeface="Century" pitchFamily="18" charset="0"/>
                <a:ea typeface="ＭＳ 明朝" pitchFamily="17" charset="-128"/>
                <a:cs typeface="Times New Roman" pitchFamily="18" charset="0"/>
              </a:rPr>
              <a:t>3</a:t>
            </a:r>
            <a:r>
              <a:rPr lang="ja-JP" altLang="en-US" sz="1100" b="1" dirty="0" smtClean="0">
                <a:latin typeface="Century" pitchFamily="18" charset="0"/>
                <a:ea typeface="ＭＳ 明朝" pitchFamily="17" charset="-128"/>
                <a:cs typeface="Times New Roman" pitchFamily="18" charset="0"/>
              </a:rPr>
              <a:t>位のメーカーで世界約</a:t>
            </a:r>
            <a:r>
              <a:rPr lang="en-US" altLang="ja-JP" sz="1100" b="1" dirty="0" smtClean="0">
                <a:latin typeface="Century" pitchFamily="18" charset="0"/>
                <a:ea typeface="ＭＳ 明朝" pitchFamily="17" charset="-128"/>
                <a:cs typeface="Times New Roman" pitchFamily="18" charset="0"/>
              </a:rPr>
              <a:t>40</a:t>
            </a:r>
            <a:r>
              <a:rPr lang="ja-JP" altLang="en-US" sz="1100" b="1" dirty="0" smtClean="0">
                <a:latin typeface="Century" pitchFamily="18" charset="0"/>
                <a:ea typeface="ＭＳ 明朝" pitchFamily="17" charset="-128"/>
                <a:cs typeface="Times New Roman" pitchFamily="18" charset="0"/>
              </a:rPr>
              <a:t>カ国に向けて累計</a:t>
            </a:r>
            <a:r>
              <a:rPr lang="en-US" altLang="ja-JP" sz="1100" b="1" dirty="0" smtClean="0">
                <a:latin typeface="Century" pitchFamily="18" charset="0"/>
                <a:ea typeface="ＭＳ 明朝" pitchFamily="17" charset="-128"/>
                <a:cs typeface="Times New Roman" pitchFamily="18" charset="0"/>
              </a:rPr>
              <a:t>150</a:t>
            </a:r>
            <a:r>
              <a:rPr lang="ja-JP" altLang="en-US" sz="1100" b="1" dirty="0" smtClean="0">
                <a:latin typeface="Century" pitchFamily="18" charset="0"/>
                <a:ea typeface="ＭＳ 明朝" pitchFamily="17" charset="-128"/>
                <a:cs typeface="Times New Roman" pitchFamily="18" charset="0"/>
              </a:rPr>
              <a:t>万台以上の販売実績を達成しました。</a:t>
            </a:r>
            <a:endParaRPr lang="ja-JP" altLang="en-US" sz="800" b="1" dirty="0" smtClean="0">
              <a:latin typeface="Arial" pitchFamily="34" charset="0"/>
              <a:ea typeface="ＭＳ Ｐゴシック" pitchFamily="50" charset="-128"/>
              <a:cs typeface="ＭＳ Ｐゴシック" pitchFamily="50" charset="-128"/>
            </a:endParaRPr>
          </a:p>
        </p:txBody>
      </p:sp>
      <p:grpSp>
        <p:nvGrpSpPr>
          <p:cNvPr id="5" name="グループ化 126"/>
          <p:cNvGrpSpPr/>
          <p:nvPr/>
        </p:nvGrpSpPr>
        <p:grpSpPr>
          <a:xfrm>
            <a:off x="5634346" y="8084090"/>
            <a:ext cx="182525" cy="70338"/>
            <a:chOff x="945791" y="4522572"/>
            <a:chExt cx="144016" cy="144016"/>
          </a:xfrm>
        </p:grpSpPr>
        <p:sp>
          <p:nvSpPr>
            <p:cNvPr id="54" name="二等辺三角形 53"/>
            <p:cNvSpPr/>
            <p:nvPr/>
          </p:nvSpPr>
          <p:spPr>
            <a:xfrm rot="5400000">
              <a:off x="987439" y="4556386"/>
              <a:ext cx="83132" cy="71665"/>
            </a:xfrm>
            <a:prstGeom prs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55" name="正方形/長方形 54"/>
            <p:cNvSpPr/>
            <p:nvPr/>
          </p:nvSpPr>
          <p:spPr>
            <a:xfrm>
              <a:off x="945791" y="4522572"/>
              <a:ext cx="144016" cy="1440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grpSp>
      <p:grpSp>
        <p:nvGrpSpPr>
          <p:cNvPr id="6" name="グループ化 117"/>
          <p:cNvGrpSpPr/>
          <p:nvPr/>
        </p:nvGrpSpPr>
        <p:grpSpPr>
          <a:xfrm>
            <a:off x="1288268" y="4572000"/>
            <a:ext cx="5569732" cy="2232248"/>
            <a:chOff x="1243644" y="4716016"/>
            <a:chExt cx="5569732" cy="2232248"/>
          </a:xfrm>
        </p:grpSpPr>
        <p:sp>
          <p:nvSpPr>
            <p:cNvPr id="56" name="正方形/長方形 55"/>
            <p:cNvSpPr/>
            <p:nvPr/>
          </p:nvSpPr>
          <p:spPr>
            <a:xfrm>
              <a:off x="1372054" y="4716016"/>
              <a:ext cx="1584176" cy="28803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smtClean="0">
                  <a:solidFill>
                    <a:schemeClr val="tx1"/>
                  </a:solidFill>
                  <a:latin typeface="HGP創英角ｺﾞｼｯｸUB" pitchFamily="50" charset="-128"/>
                  <a:ea typeface="HGP創英角ｺﾞｼｯｸUB" pitchFamily="50" charset="-128"/>
                </a:rPr>
                <a:t>サービスの特徴</a:t>
              </a:r>
              <a:endParaRPr kumimoji="1" lang="ja-JP" altLang="en-US" sz="1400" dirty="0">
                <a:solidFill>
                  <a:schemeClr val="tx1"/>
                </a:solidFill>
                <a:latin typeface="HGP創英角ｺﾞｼｯｸUB" pitchFamily="50" charset="-128"/>
                <a:ea typeface="HGP創英角ｺﾞｼｯｸUB" pitchFamily="50" charset="-128"/>
              </a:endParaRPr>
            </a:p>
          </p:txBody>
        </p:sp>
        <p:sp>
          <p:nvSpPr>
            <p:cNvPr id="57" name="テキスト ボックス 56"/>
            <p:cNvSpPr txBox="1"/>
            <p:nvPr/>
          </p:nvSpPr>
          <p:spPr>
            <a:xfrm>
              <a:off x="1243644" y="5165040"/>
              <a:ext cx="4673074" cy="1077218"/>
            </a:xfrm>
            <a:prstGeom prst="rect">
              <a:avLst/>
            </a:prstGeom>
            <a:noFill/>
          </p:spPr>
          <p:txBody>
            <a:bodyPr wrap="none" rtlCol="0">
              <a:spAutoFit/>
            </a:bodyPr>
            <a:lstStyle/>
            <a:p>
              <a:r>
                <a:rPr lang="ja-JP" altLang="en-US" sz="1200" b="1" u="sng" dirty="0" smtClean="0"/>
                <a:t>その</a:t>
              </a:r>
              <a:r>
                <a:rPr lang="en-US" altLang="ja-JP" sz="1200" b="1" u="sng" dirty="0" smtClean="0"/>
                <a:t>1</a:t>
              </a:r>
              <a:r>
                <a:rPr lang="ja-JP" altLang="en-US" sz="1200" b="1" u="sng" dirty="0" err="1" smtClean="0"/>
                <a:t>．</a:t>
              </a:r>
              <a:r>
                <a:rPr lang="ja-JP" altLang="en-US" sz="1200" b="1" u="sng" dirty="0" smtClean="0"/>
                <a:t>業界最低水準の手数料を実現</a:t>
              </a:r>
            </a:p>
            <a:p>
              <a:endParaRPr lang="ja-JP" altLang="en-US" sz="1200" b="1" u="sng" dirty="0" smtClean="0"/>
            </a:p>
            <a:p>
              <a:pPr lvl="0" eaLnBrk="0" fontAlgn="base" hangingPunct="0">
                <a:spcBef>
                  <a:spcPct val="0"/>
                </a:spcBef>
                <a:spcAft>
                  <a:spcPct val="0"/>
                </a:spcAft>
              </a:pPr>
              <a:r>
                <a:rPr lang="ja-JP" altLang="en-US" sz="1000" dirty="0" smtClean="0">
                  <a:latin typeface="Century" pitchFamily="18" charset="0"/>
                  <a:ea typeface="ＭＳ 明朝" pitchFamily="17" charset="-128"/>
                  <a:cs typeface="Times New Roman" pitchFamily="18" charset="0"/>
                </a:rPr>
                <a:t>累計</a:t>
              </a:r>
              <a:r>
                <a:rPr lang="en-US" altLang="ja-JP" sz="1000" dirty="0" smtClean="0">
                  <a:latin typeface="Century" pitchFamily="18" charset="0"/>
                  <a:ea typeface="ＭＳ 明朝" pitchFamily="17" charset="-128"/>
                  <a:cs typeface="Times New Roman" pitchFamily="18" charset="0"/>
                </a:rPr>
                <a:t>150</a:t>
              </a:r>
              <a:r>
                <a:rPr lang="ja-JP" altLang="en-US" sz="1000" dirty="0" smtClean="0">
                  <a:latin typeface="Century" pitchFamily="18" charset="0"/>
                  <a:ea typeface="ＭＳ 明朝" pitchFamily="17" charset="-128"/>
                  <a:cs typeface="Times New Roman" pitchFamily="18" charset="0"/>
                </a:rPr>
                <a:t>万代以上の販売実績を背景に大量生産により低コスト化を</a:t>
              </a:r>
              <a:endParaRPr lang="en-US" altLang="ja-JP" sz="1000" dirty="0" smtClean="0">
                <a:latin typeface="Century" pitchFamily="18" charset="0"/>
                <a:ea typeface="ＭＳ 明朝" pitchFamily="17" charset="-128"/>
                <a:cs typeface="Times New Roman" pitchFamily="18" charset="0"/>
              </a:endParaRPr>
            </a:p>
            <a:p>
              <a:pPr lvl="0" eaLnBrk="0" fontAlgn="base" hangingPunct="0">
                <a:spcBef>
                  <a:spcPct val="0"/>
                </a:spcBef>
                <a:spcAft>
                  <a:spcPct val="0"/>
                </a:spcAft>
              </a:pPr>
              <a:r>
                <a:rPr lang="ja-JP" altLang="en-US" sz="1000" dirty="0" smtClean="0">
                  <a:latin typeface="Century" pitchFamily="18" charset="0"/>
                  <a:ea typeface="ＭＳ 明朝" pitchFamily="17" charset="-128"/>
                  <a:cs typeface="Times New Roman" pitchFamily="18" charset="0"/>
                </a:rPr>
                <a:t>実現しているため、加盟店様がご負担される手数料に還元し業界最低水準の</a:t>
              </a:r>
              <a:endParaRPr lang="en-US" altLang="ja-JP" sz="1000" dirty="0" smtClean="0">
                <a:latin typeface="Century" pitchFamily="18" charset="0"/>
                <a:ea typeface="ＭＳ 明朝" pitchFamily="17" charset="-128"/>
                <a:cs typeface="Times New Roman" pitchFamily="18" charset="0"/>
              </a:endParaRPr>
            </a:p>
            <a:p>
              <a:pPr lvl="0" eaLnBrk="0" fontAlgn="base" hangingPunct="0">
                <a:spcBef>
                  <a:spcPct val="0"/>
                </a:spcBef>
                <a:spcAft>
                  <a:spcPct val="0"/>
                </a:spcAft>
              </a:pPr>
              <a:r>
                <a:rPr lang="ja-JP" altLang="en-US" sz="1000" dirty="0" smtClean="0">
                  <a:latin typeface="Century" pitchFamily="18" charset="0"/>
                  <a:ea typeface="ＭＳ 明朝" pitchFamily="17" charset="-128"/>
                  <a:cs typeface="Times New Roman" pitchFamily="18" charset="0"/>
                </a:rPr>
                <a:t>手数料でご利用いただくことで店舗のスマート経営をお手伝いしております。</a:t>
              </a:r>
              <a:endParaRPr lang="en-US" altLang="ja-JP" sz="1000" dirty="0" smtClean="0">
                <a:latin typeface="Century" pitchFamily="18" charset="0"/>
                <a:ea typeface="ＭＳ 明朝" pitchFamily="17" charset="-128"/>
                <a:cs typeface="Times New Roman" pitchFamily="18" charset="0"/>
              </a:endParaRPr>
            </a:p>
            <a:p>
              <a:r>
                <a:rPr lang="ja-JP" altLang="en-US" sz="1000" dirty="0" smtClean="0"/>
                <a:t>　</a:t>
              </a:r>
              <a:endParaRPr lang="ja-JP" altLang="ja-JP" sz="1000" dirty="0"/>
            </a:p>
          </p:txBody>
        </p:sp>
        <p:sp>
          <p:nvSpPr>
            <p:cNvPr id="58" name="正方形/長方形 57"/>
            <p:cNvSpPr/>
            <p:nvPr/>
          </p:nvSpPr>
          <p:spPr>
            <a:xfrm>
              <a:off x="5733256" y="5508104"/>
              <a:ext cx="1080120" cy="43204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200" dirty="0" smtClean="0">
                  <a:solidFill>
                    <a:schemeClr val="tx1"/>
                  </a:solidFill>
                </a:rPr>
                <a:t>詳細はこちら</a:t>
              </a:r>
              <a:endParaRPr lang="en-US" altLang="ja-JP" sz="1200" dirty="0" smtClean="0">
                <a:solidFill>
                  <a:schemeClr val="tx1"/>
                </a:solidFill>
              </a:endParaRPr>
            </a:p>
            <a:p>
              <a:pPr algn="ctr"/>
              <a:r>
                <a:rPr kumimoji="1" lang="ja-JP" altLang="en-US" sz="1200" dirty="0" smtClean="0">
                  <a:solidFill>
                    <a:schemeClr val="tx1"/>
                  </a:solidFill>
                </a:rPr>
                <a:t>（</a:t>
              </a:r>
              <a:r>
                <a:rPr kumimoji="1" lang="en-US" altLang="ja-JP" sz="1200" dirty="0" smtClean="0">
                  <a:solidFill>
                    <a:schemeClr val="tx1"/>
                  </a:solidFill>
                </a:rPr>
                <a:t>S80</a:t>
              </a:r>
              <a:r>
                <a:rPr kumimoji="1" lang="ja-JP" altLang="en-US" sz="1200" dirty="0" smtClean="0">
                  <a:solidFill>
                    <a:schemeClr val="tx1"/>
                  </a:solidFill>
                </a:rPr>
                <a:t>）</a:t>
              </a:r>
              <a:endParaRPr kumimoji="1" lang="ja-JP" altLang="en-US" sz="1200" dirty="0">
                <a:solidFill>
                  <a:schemeClr val="tx1"/>
                </a:solidFill>
              </a:endParaRPr>
            </a:p>
          </p:txBody>
        </p:sp>
        <p:sp>
          <p:nvSpPr>
            <p:cNvPr id="60" name="正方形/長方形 59"/>
            <p:cNvSpPr/>
            <p:nvPr/>
          </p:nvSpPr>
          <p:spPr>
            <a:xfrm>
              <a:off x="5733256" y="6516216"/>
              <a:ext cx="1080120" cy="43204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200" dirty="0" smtClean="0">
                  <a:solidFill>
                    <a:schemeClr val="tx1"/>
                  </a:solidFill>
                </a:rPr>
                <a:t>詳細はこちら</a:t>
              </a:r>
              <a:endParaRPr lang="en-US" altLang="ja-JP" sz="1200" dirty="0" smtClean="0">
                <a:solidFill>
                  <a:schemeClr val="tx1"/>
                </a:solidFill>
              </a:endParaRPr>
            </a:p>
            <a:p>
              <a:pPr algn="ctr"/>
              <a:r>
                <a:rPr kumimoji="1" lang="ja-JP" altLang="en-US" sz="1200" dirty="0" smtClean="0">
                  <a:solidFill>
                    <a:schemeClr val="tx1"/>
                  </a:solidFill>
                </a:rPr>
                <a:t>（</a:t>
              </a:r>
              <a:r>
                <a:rPr kumimoji="1" lang="en-US" altLang="ja-JP" sz="1200" dirty="0" smtClean="0">
                  <a:solidFill>
                    <a:schemeClr val="tx1"/>
                  </a:solidFill>
                </a:rPr>
                <a:t>S90</a:t>
              </a:r>
              <a:r>
                <a:rPr kumimoji="1" lang="ja-JP" altLang="en-US" sz="1200" dirty="0" smtClean="0">
                  <a:solidFill>
                    <a:schemeClr val="tx1"/>
                  </a:solidFill>
                </a:rPr>
                <a:t>）</a:t>
              </a:r>
              <a:endParaRPr kumimoji="1" lang="ja-JP" altLang="en-US" sz="1200" dirty="0">
                <a:solidFill>
                  <a:schemeClr val="tx1"/>
                </a:solidFill>
              </a:endParaRPr>
            </a:p>
          </p:txBody>
        </p:sp>
      </p:grpSp>
      <p:sp>
        <p:nvSpPr>
          <p:cNvPr id="66" name="テキスト ボックス 65"/>
          <p:cNvSpPr txBox="1"/>
          <p:nvPr/>
        </p:nvSpPr>
        <p:spPr>
          <a:xfrm>
            <a:off x="1309022" y="6012160"/>
            <a:ext cx="2238113" cy="584775"/>
          </a:xfrm>
          <a:prstGeom prst="rect">
            <a:avLst/>
          </a:prstGeom>
          <a:noFill/>
        </p:spPr>
        <p:txBody>
          <a:bodyPr wrap="none" rtlCol="0">
            <a:spAutoFit/>
          </a:bodyPr>
          <a:lstStyle/>
          <a:p>
            <a:r>
              <a:rPr lang="ja-JP" altLang="en-US" sz="1200" b="1" u="sng" dirty="0" smtClean="0"/>
              <a:t>その</a:t>
            </a:r>
            <a:r>
              <a:rPr lang="en-US" altLang="ja-JP" sz="1200" b="1" u="sng" dirty="0" smtClean="0"/>
              <a:t>2</a:t>
            </a:r>
            <a:r>
              <a:rPr lang="ja-JP" altLang="en-US" sz="1200" b="1" u="sng" dirty="0" err="1" smtClean="0"/>
              <a:t>．</a:t>
            </a:r>
            <a:r>
              <a:rPr lang="ja-JP" altLang="en-US" sz="1200" b="1" u="sng" dirty="0" smtClean="0"/>
              <a:t>スピーディーな保守対応</a:t>
            </a:r>
          </a:p>
          <a:p>
            <a:endParaRPr lang="en-US" altLang="ja-JP" sz="1000" dirty="0" smtClean="0"/>
          </a:p>
          <a:p>
            <a:r>
              <a:rPr lang="ja-JP" altLang="en-US" sz="1000" dirty="0" smtClean="0"/>
              <a:t>　</a:t>
            </a:r>
            <a:endParaRPr lang="en-US" altLang="ja-JP" sz="1000" dirty="0" smtClean="0"/>
          </a:p>
        </p:txBody>
      </p:sp>
      <p:sp>
        <p:nvSpPr>
          <p:cNvPr id="67" name="正方形/長方形 66"/>
          <p:cNvSpPr/>
          <p:nvPr/>
        </p:nvSpPr>
        <p:spPr>
          <a:xfrm>
            <a:off x="1340768" y="6236895"/>
            <a:ext cx="4392488" cy="5760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000" dirty="0" smtClean="0">
                <a:solidFill>
                  <a:schemeClr val="tx1"/>
                </a:solidFill>
              </a:rPr>
              <a:t>当社独自端末のため、最短でご依頼いただいた当日に代替端末の出荷が可能。</a:t>
            </a:r>
            <a:endParaRPr kumimoji="1" lang="en-US" altLang="ja-JP" sz="1000" dirty="0" smtClean="0">
              <a:solidFill>
                <a:schemeClr val="tx1"/>
              </a:solidFill>
            </a:endParaRPr>
          </a:p>
          <a:p>
            <a:r>
              <a:rPr lang="ja-JP" altLang="en-US" sz="1000" dirty="0" smtClean="0">
                <a:solidFill>
                  <a:schemeClr val="tx1"/>
                </a:solidFill>
              </a:rPr>
              <a:t>端末故障後の対応は、お任せください。</a:t>
            </a:r>
            <a:endParaRPr kumimoji="1" lang="ja-JP" altLang="en-US" sz="1000" dirty="0">
              <a:solidFill>
                <a:schemeClr val="tx1"/>
              </a:solidFill>
            </a:endParaRPr>
          </a:p>
        </p:txBody>
      </p:sp>
      <p:pic>
        <p:nvPicPr>
          <p:cNvPr id="1026" name="Picture 2"/>
          <p:cNvPicPr>
            <a:picLocks noChangeAspect="1" noChangeArrowheads="1"/>
          </p:cNvPicPr>
          <p:nvPr/>
        </p:nvPicPr>
        <p:blipFill>
          <a:blip r:embed="rId12" cstate="print"/>
          <a:srcRect/>
          <a:stretch>
            <a:fillRect/>
          </a:stretch>
        </p:blipFill>
        <p:spPr bwMode="auto">
          <a:xfrm>
            <a:off x="1710476" y="2195737"/>
            <a:ext cx="4382820" cy="1656183"/>
          </a:xfrm>
          <a:prstGeom prst="rect">
            <a:avLst/>
          </a:prstGeom>
          <a:noFill/>
          <a:ln w="9525">
            <a:noFill/>
            <a:miter lim="800000"/>
            <a:headEnd/>
            <a:tailEnd/>
          </a:ln>
        </p:spPr>
      </p:pic>
      <p:pic>
        <p:nvPicPr>
          <p:cNvPr id="62" name="Picture 3"/>
          <p:cNvPicPr>
            <a:picLocks noChangeAspect="1" noChangeArrowheads="1"/>
          </p:cNvPicPr>
          <p:nvPr/>
        </p:nvPicPr>
        <p:blipFill>
          <a:blip r:embed="rId13" cstate="print"/>
          <a:srcRect/>
          <a:stretch>
            <a:fillRect/>
          </a:stretch>
        </p:blipFill>
        <p:spPr bwMode="auto">
          <a:xfrm>
            <a:off x="3501008" y="1694322"/>
            <a:ext cx="792088" cy="501414"/>
          </a:xfrm>
          <a:prstGeom prst="rect">
            <a:avLst/>
          </a:prstGeom>
          <a:noFill/>
          <a:ln w="9525">
            <a:noFill/>
            <a:miter lim="800000"/>
            <a:headEnd/>
            <a:tailEnd/>
          </a:ln>
        </p:spPr>
      </p:pic>
      <p:sp>
        <p:nvSpPr>
          <p:cNvPr id="63" name="正方形/長方形 62"/>
          <p:cNvSpPr/>
          <p:nvPr/>
        </p:nvSpPr>
        <p:spPr>
          <a:xfrm>
            <a:off x="260648" y="2627784"/>
            <a:ext cx="936104" cy="36004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100" dirty="0" smtClean="0">
                <a:solidFill>
                  <a:schemeClr val="tx1"/>
                </a:solidFill>
                <a:latin typeface="+mn-ea"/>
              </a:rPr>
              <a:t>PAX</a:t>
            </a:r>
            <a:r>
              <a:rPr lang="ja-JP" altLang="en-US" sz="1100" dirty="0" smtClean="0">
                <a:solidFill>
                  <a:schemeClr val="tx1"/>
                </a:solidFill>
                <a:latin typeface="+mn-ea"/>
              </a:rPr>
              <a:t>　</a:t>
            </a:r>
            <a:r>
              <a:rPr lang="en-US" altLang="ja-JP" sz="1100" dirty="0" smtClean="0">
                <a:solidFill>
                  <a:schemeClr val="tx1"/>
                </a:solidFill>
                <a:latin typeface="+mn-ea"/>
              </a:rPr>
              <a:t>S80</a:t>
            </a:r>
          </a:p>
        </p:txBody>
      </p:sp>
      <p:cxnSp>
        <p:nvCxnSpPr>
          <p:cNvPr id="64" name="直線コネクタ 63"/>
          <p:cNvCxnSpPr/>
          <p:nvPr/>
        </p:nvCxnSpPr>
        <p:spPr>
          <a:xfrm>
            <a:off x="1196752" y="2195736"/>
            <a:ext cx="0" cy="640871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69" name="正方形/長方形 68"/>
          <p:cNvSpPr/>
          <p:nvPr/>
        </p:nvSpPr>
        <p:spPr>
          <a:xfrm>
            <a:off x="260648" y="2987824"/>
            <a:ext cx="936104" cy="36004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050" dirty="0" smtClean="0">
                <a:solidFill>
                  <a:schemeClr val="tx1"/>
                </a:solidFill>
                <a:latin typeface="+mn-ea"/>
              </a:rPr>
              <a:t>PAX</a:t>
            </a:r>
            <a:r>
              <a:rPr lang="ja-JP" altLang="en-US" sz="1050" dirty="0" smtClean="0">
                <a:solidFill>
                  <a:schemeClr val="tx1"/>
                </a:solidFill>
                <a:latin typeface="+mn-ea"/>
              </a:rPr>
              <a:t>　</a:t>
            </a:r>
            <a:r>
              <a:rPr lang="en-US" altLang="ja-JP" sz="1050" dirty="0" smtClean="0">
                <a:solidFill>
                  <a:schemeClr val="tx1"/>
                </a:solidFill>
                <a:latin typeface="+mn-ea"/>
              </a:rPr>
              <a:t>S90</a:t>
            </a:r>
          </a:p>
        </p:txBody>
      </p:sp>
      <p:sp>
        <p:nvSpPr>
          <p:cNvPr id="70" name="正方形/長方形 69"/>
          <p:cNvSpPr/>
          <p:nvPr/>
        </p:nvSpPr>
        <p:spPr>
          <a:xfrm>
            <a:off x="44624" y="5981546"/>
            <a:ext cx="1152128" cy="50405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050" dirty="0" smtClean="0">
                <a:solidFill>
                  <a:schemeClr val="tx1"/>
                </a:solidFill>
                <a:latin typeface="+mn-ea"/>
              </a:rPr>
              <a:t>センター事業</a:t>
            </a:r>
            <a:endParaRPr lang="en-US" altLang="ja-JP" sz="1050" dirty="0" smtClean="0">
              <a:solidFill>
                <a:schemeClr val="tx1"/>
              </a:solidFill>
              <a:latin typeface="+mn-ea"/>
            </a:endParaRPr>
          </a:p>
        </p:txBody>
      </p:sp>
      <p:sp>
        <p:nvSpPr>
          <p:cNvPr id="71" name="正方形/長方形 70"/>
          <p:cNvSpPr/>
          <p:nvPr/>
        </p:nvSpPr>
        <p:spPr>
          <a:xfrm>
            <a:off x="44624" y="2123728"/>
            <a:ext cx="1152128" cy="504056"/>
          </a:xfrm>
          <a:prstGeom prst="rect">
            <a:avLst/>
          </a:prstGeom>
          <a:solidFill>
            <a:srgbClr val="FFC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050" dirty="0" smtClean="0">
                <a:solidFill>
                  <a:schemeClr val="tx1"/>
                </a:solidFill>
                <a:latin typeface="+mn-ea"/>
              </a:rPr>
              <a:t>クレジットカード端末</a:t>
            </a:r>
            <a:endParaRPr lang="en-US" altLang="ja-JP" sz="1050" dirty="0" smtClean="0">
              <a:solidFill>
                <a:schemeClr val="tx1"/>
              </a:solidFill>
              <a:latin typeface="+mn-ea"/>
            </a:endParaRPr>
          </a:p>
        </p:txBody>
      </p:sp>
      <p:pic>
        <p:nvPicPr>
          <p:cNvPr id="76" name="Picture 7"/>
          <p:cNvPicPr>
            <a:picLocks noChangeAspect="1" noChangeArrowheads="1"/>
          </p:cNvPicPr>
          <p:nvPr/>
        </p:nvPicPr>
        <p:blipFill>
          <a:blip r:embed="rId14" cstate="print"/>
          <a:srcRect/>
          <a:stretch>
            <a:fillRect/>
          </a:stretch>
        </p:blipFill>
        <p:spPr bwMode="auto">
          <a:xfrm>
            <a:off x="1870473" y="7226057"/>
            <a:ext cx="753856" cy="1450399"/>
          </a:xfrm>
          <a:prstGeom prst="rect">
            <a:avLst/>
          </a:prstGeom>
          <a:noFill/>
          <a:ln w="9525">
            <a:noFill/>
            <a:miter lim="800000"/>
            <a:headEnd/>
            <a:tailEnd/>
          </a:ln>
        </p:spPr>
      </p:pic>
      <p:pic>
        <p:nvPicPr>
          <p:cNvPr id="77" name="Picture 9"/>
          <p:cNvPicPr>
            <a:picLocks noChangeAspect="1" noChangeArrowheads="1"/>
          </p:cNvPicPr>
          <p:nvPr/>
        </p:nvPicPr>
        <p:blipFill>
          <a:blip r:embed="rId15" cstate="print"/>
          <a:srcRect/>
          <a:stretch>
            <a:fillRect/>
          </a:stretch>
        </p:blipFill>
        <p:spPr bwMode="auto">
          <a:xfrm>
            <a:off x="2149464" y="6927022"/>
            <a:ext cx="1271338" cy="240972"/>
          </a:xfrm>
          <a:prstGeom prst="rect">
            <a:avLst/>
          </a:prstGeom>
          <a:noFill/>
          <a:ln w="9525">
            <a:noFill/>
            <a:miter lim="800000"/>
            <a:headEnd/>
            <a:tailEnd/>
          </a:ln>
        </p:spPr>
      </p:pic>
      <p:pic>
        <p:nvPicPr>
          <p:cNvPr id="78" name="Picture 10"/>
          <p:cNvPicPr>
            <a:picLocks noChangeAspect="1" noChangeArrowheads="1"/>
          </p:cNvPicPr>
          <p:nvPr/>
        </p:nvPicPr>
        <p:blipFill>
          <a:blip r:embed="rId16" cstate="print"/>
          <a:srcRect/>
          <a:stretch>
            <a:fillRect/>
          </a:stretch>
        </p:blipFill>
        <p:spPr bwMode="auto">
          <a:xfrm>
            <a:off x="4416334" y="7215053"/>
            <a:ext cx="657898" cy="1382001"/>
          </a:xfrm>
          <a:prstGeom prst="rect">
            <a:avLst/>
          </a:prstGeom>
          <a:noFill/>
          <a:ln w="9525">
            <a:noFill/>
            <a:miter lim="800000"/>
            <a:headEnd/>
            <a:tailEnd/>
          </a:ln>
        </p:spPr>
      </p:pic>
      <p:pic>
        <p:nvPicPr>
          <p:cNvPr id="79" name="Picture 11"/>
          <p:cNvPicPr>
            <a:picLocks noChangeAspect="1" noChangeArrowheads="1"/>
          </p:cNvPicPr>
          <p:nvPr/>
        </p:nvPicPr>
        <p:blipFill>
          <a:blip r:embed="rId17" cstate="print"/>
          <a:srcRect/>
          <a:stretch>
            <a:fillRect/>
          </a:stretch>
        </p:blipFill>
        <p:spPr bwMode="auto">
          <a:xfrm>
            <a:off x="4814203" y="6927021"/>
            <a:ext cx="905727" cy="232663"/>
          </a:xfrm>
          <a:prstGeom prst="rect">
            <a:avLst/>
          </a:prstGeom>
          <a:noFill/>
          <a:ln w="9525">
            <a:noFill/>
            <a:miter lim="800000"/>
            <a:headEnd/>
            <a:tailEnd/>
          </a:ln>
        </p:spPr>
      </p:pic>
      <p:pic>
        <p:nvPicPr>
          <p:cNvPr id="80" name="Picture 12"/>
          <p:cNvPicPr>
            <a:picLocks noChangeAspect="1" noChangeArrowheads="1"/>
          </p:cNvPicPr>
          <p:nvPr/>
        </p:nvPicPr>
        <p:blipFill>
          <a:blip r:embed="rId18" cstate="print"/>
          <a:srcRect/>
          <a:stretch>
            <a:fillRect/>
          </a:stretch>
        </p:blipFill>
        <p:spPr bwMode="auto">
          <a:xfrm>
            <a:off x="5242485" y="7215052"/>
            <a:ext cx="706795" cy="1382001"/>
          </a:xfrm>
          <a:prstGeom prst="rect">
            <a:avLst/>
          </a:prstGeom>
          <a:noFill/>
          <a:ln w="9525">
            <a:noFill/>
            <a:miter lim="800000"/>
            <a:headEnd/>
            <a:tailEnd/>
          </a:ln>
        </p:spPr>
      </p:pic>
      <p:pic>
        <p:nvPicPr>
          <p:cNvPr id="81" name="Picture 13"/>
          <p:cNvPicPr>
            <a:picLocks noChangeAspect="1" noChangeArrowheads="1"/>
          </p:cNvPicPr>
          <p:nvPr/>
        </p:nvPicPr>
        <p:blipFill>
          <a:blip r:embed="rId19" cstate="print"/>
          <a:srcRect/>
          <a:stretch>
            <a:fillRect/>
          </a:stretch>
        </p:blipFill>
        <p:spPr bwMode="auto">
          <a:xfrm>
            <a:off x="2904167" y="7215054"/>
            <a:ext cx="691000" cy="1386214"/>
          </a:xfrm>
          <a:prstGeom prst="rect">
            <a:avLst/>
          </a:prstGeom>
          <a:noFill/>
          <a:ln w="9525">
            <a:noFill/>
            <a:miter lim="800000"/>
            <a:headEnd/>
            <a:tailEnd/>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2403648" y="251520"/>
            <a:ext cx="2232248"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smtClean="0">
                <a:solidFill>
                  <a:srgbClr val="FF0000"/>
                </a:solidFill>
              </a:rPr>
              <a:t>サービス画面</a:t>
            </a:r>
            <a:endParaRPr kumimoji="1" lang="ja-JP" altLang="en-US" dirty="0">
              <a:solidFill>
                <a:srgbClr val="FF0000"/>
              </a:solidFill>
            </a:endParaRPr>
          </a:p>
        </p:txBody>
      </p:sp>
      <p:sp>
        <p:nvSpPr>
          <p:cNvPr id="15" name="テキスト ボックス 14"/>
          <p:cNvSpPr txBox="1"/>
          <p:nvPr/>
        </p:nvSpPr>
        <p:spPr>
          <a:xfrm>
            <a:off x="548680" y="1691680"/>
            <a:ext cx="1723549" cy="400110"/>
          </a:xfrm>
          <a:prstGeom prst="rect">
            <a:avLst/>
          </a:prstGeom>
          <a:noFill/>
        </p:spPr>
        <p:txBody>
          <a:bodyPr wrap="none" rtlCol="0">
            <a:spAutoFit/>
          </a:bodyPr>
          <a:lstStyle/>
          <a:p>
            <a:r>
              <a:rPr lang="ja-JP" altLang="en-US" sz="2000" dirty="0" smtClean="0">
                <a:latin typeface="HGP創英角ｺﾞｼｯｸUB" pitchFamily="50" charset="-128"/>
                <a:ea typeface="HGP創英角ｺﾞｼｯｸUB" pitchFamily="50" charset="-128"/>
              </a:rPr>
              <a:t>決済端末種別</a:t>
            </a:r>
            <a:endParaRPr lang="en-US" altLang="ja-JP" sz="2000" dirty="0" smtClean="0">
              <a:latin typeface="HGP創英角ｺﾞｼｯｸUB" pitchFamily="50" charset="-128"/>
              <a:ea typeface="HGP創英角ｺﾞｼｯｸUB" pitchFamily="50" charset="-128"/>
            </a:endParaRPr>
          </a:p>
        </p:txBody>
      </p:sp>
      <p:sp>
        <p:nvSpPr>
          <p:cNvPr id="18" name="正方形/長方形 17"/>
          <p:cNvSpPr/>
          <p:nvPr/>
        </p:nvSpPr>
        <p:spPr>
          <a:xfrm>
            <a:off x="260648" y="2627784"/>
            <a:ext cx="936104" cy="360040"/>
          </a:xfrm>
          <a:prstGeom prst="rect">
            <a:avLst/>
          </a:prstGeom>
          <a:solidFill>
            <a:srgbClr val="FFC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100" dirty="0" smtClean="0">
                <a:solidFill>
                  <a:schemeClr val="tx1"/>
                </a:solidFill>
                <a:latin typeface="+mn-ea"/>
              </a:rPr>
              <a:t>PAX</a:t>
            </a:r>
            <a:r>
              <a:rPr lang="ja-JP" altLang="en-US" sz="1100" dirty="0" smtClean="0">
                <a:solidFill>
                  <a:schemeClr val="tx1"/>
                </a:solidFill>
                <a:latin typeface="+mn-ea"/>
              </a:rPr>
              <a:t>　</a:t>
            </a:r>
            <a:r>
              <a:rPr lang="en-US" altLang="ja-JP" sz="1100" dirty="0" smtClean="0">
                <a:solidFill>
                  <a:schemeClr val="tx1"/>
                </a:solidFill>
                <a:latin typeface="+mn-ea"/>
              </a:rPr>
              <a:t>S80</a:t>
            </a:r>
          </a:p>
        </p:txBody>
      </p:sp>
      <p:cxnSp>
        <p:nvCxnSpPr>
          <p:cNvPr id="24" name="直線コネクタ 23"/>
          <p:cNvCxnSpPr/>
          <p:nvPr/>
        </p:nvCxnSpPr>
        <p:spPr>
          <a:xfrm>
            <a:off x="260648" y="2123728"/>
            <a:ext cx="626469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線コネクタ 24"/>
          <p:cNvCxnSpPr/>
          <p:nvPr/>
        </p:nvCxnSpPr>
        <p:spPr>
          <a:xfrm>
            <a:off x="1196752" y="2195736"/>
            <a:ext cx="0" cy="640871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26" name="図表 25"/>
          <p:cNvGraphicFramePr/>
          <p:nvPr/>
        </p:nvGraphicFramePr>
        <p:xfrm>
          <a:off x="72008" y="1043608"/>
          <a:ext cx="6669360" cy="4320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2" name="グループ化 21"/>
          <p:cNvGrpSpPr/>
          <p:nvPr/>
        </p:nvGrpSpPr>
        <p:grpSpPr>
          <a:xfrm>
            <a:off x="2564904" y="251520"/>
            <a:ext cx="4711143" cy="677108"/>
            <a:chOff x="2564904" y="251520"/>
            <a:chExt cx="4711143" cy="677108"/>
          </a:xfrm>
        </p:grpSpPr>
        <p:sp>
          <p:nvSpPr>
            <p:cNvPr id="27" name="正方形/長方形 26"/>
            <p:cNvSpPr/>
            <p:nvPr/>
          </p:nvSpPr>
          <p:spPr>
            <a:xfrm>
              <a:off x="2564904" y="323528"/>
              <a:ext cx="792088" cy="28803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smtClean="0">
                  <a:solidFill>
                    <a:schemeClr val="tx1"/>
                  </a:solidFill>
                </a:rPr>
                <a:t>VISA</a:t>
              </a:r>
              <a:endParaRPr kumimoji="1" lang="ja-JP" altLang="en-US" sz="1600" dirty="0">
                <a:solidFill>
                  <a:schemeClr val="tx1"/>
                </a:solidFill>
              </a:endParaRPr>
            </a:p>
          </p:txBody>
        </p:sp>
        <p:sp>
          <p:nvSpPr>
            <p:cNvPr id="28" name="テキスト ボックス 27"/>
            <p:cNvSpPr txBox="1"/>
            <p:nvPr/>
          </p:nvSpPr>
          <p:spPr>
            <a:xfrm>
              <a:off x="5013176" y="251520"/>
              <a:ext cx="1844824" cy="677108"/>
            </a:xfrm>
            <a:prstGeom prst="rect">
              <a:avLst/>
            </a:prstGeom>
            <a:noFill/>
          </p:spPr>
          <p:txBody>
            <a:bodyPr wrap="square" rtlCol="0">
              <a:spAutoFit/>
            </a:bodyPr>
            <a:lstStyle/>
            <a:p>
              <a:r>
                <a:rPr kumimoji="1" lang="en-US" altLang="ja-JP" sz="1400" b="1" dirty="0" smtClean="0"/>
                <a:t>TEL </a:t>
              </a:r>
              <a:r>
                <a:rPr kumimoji="1" lang="ja-JP" altLang="en-US" sz="1400" b="1" dirty="0" smtClean="0"/>
                <a:t>　　</a:t>
              </a:r>
              <a:r>
                <a:rPr kumimoji="1" lang="en-US" altLang="ja-JP" sz="1400" b="1" dirty="0" smtClean="0"/>
                <a:t>03-6279-0521</a:t>
              </a:r>
            </a:p>
            <a:p>
              <a:r>
                <a:rPr lang="ja-JP" altLang="en-US" sz="1100" dirty="0" smtClean="0"/>
                <a:t>営業時間</a:t>
              </a:r>
              <a:r>
                <a:rPr lang="ja-JP" altLang="en-US" sz="1200" dirty="0" smtClean="0"/>
                <a:t>　</a:t>
              </a:r>
              <a:r>
                <a:rPr lang="ja-JP" altLang="en-US" sz="1100" dirty="0" smtClean="0"/>
                <a:t>平日</a:t>
              </a:r>
              <a:r>
                <a:rPr lang="en-US" altLang="ja-JP" sz="1200" dirty="0" smtClean="0"/>
                <a:t>9:00-17:00</a:t>
              </a:r>
            </a:p>
            <a:p>
              <a:endParaRPr kumimoji="1" lang="en-US" altLang="ja-JP" sz="1200" dirty="0" smtClean="0"/>
            </a:p>
          </p:txBody>
        </p:sp>
        <p:sp>
          <p:nvSpPr>
            <p:cNvPr id="29" name="正方形/長方形 28"/>
            <p:cNvSpPr/>
            <p:nvPr/>
          </p:nvSpPr>
          <p:spPr>
            <a:xfrm>
              <a:off x="3356992" y="323528"/>
              <a:ext cx="792088" cy="28589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000" dirty="0" smtClean="0">
                  <a:solidFill>
                    <a:schemeClr val="tx1"/>
                  </a:solidFill>
                </a:rPr>
                <a:t>MasterCard</a:t>
              </a:r>
              <a:endParaRPr kumimoji="1" lang="ja-JP" altLang="en-US" sz="1000" dirty="0">
                <a:solidFill>
                  <a:schemeClr val="tx1"/>
                </a:solidFill>
              </a:endParaRPr>
            </a:p>
          </p:txBody>
        </p:sp>
        <p:sp>
          <p:nvSpPr>
            <p:cNvPr id="30" name="正方形/長方形 29"/>
            <p:cNvSpPr/>
            <p:nvPr/>
          </p:nvSpPr>
          <p:spPr>
            <a:xfrm>
              <a:off x="4149080" y="323528"/>
              <a:ext cx="792088" cy="28589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smtClean="0">
                  <a:solidFill>
                    <a:schemeClr val="tx1"/>
                  </a:solidFill>
                </a:rPr>
                <a:t>銀聯</a:t>
              </a:r>
              <a:endParaRPr kumimoji="1" lang="ja-JP" altLang="en-US" sz="1600" dirty="0">
                <a:solidFill>
                  <a:schemeClr val="tx1"/>
                </a:solidFill>
              </a:endParaRPr>
            </a:p>
          </p:txBody>
        </p:sp>
        <p:sp>
          <p:nvSpPr>
            <p:cNvPr id="31" name="テキスト ボックス 30"/>
            <p:cNvSpPr txBox="1"/>
            <p:nvPr/>
          </p:nvSpPr>
          <p:spPr>
            <a:xfrm>
              <a:off x="5517232" y="637982"/>
              <a:ext cx="1758815" cy="261610"/>
            </a:xfrm>
            <a:prstGeom prst="rect">
              <a:avLst/>
            </a:prstGeom>
            <a:noFill/>
          </p:spPr>
          <p:txBody>
            <a:bodyPr wrap="square" rtlCol="0">
              <a:spAutoFit/>
            </a:bodyPr>
            <a:lstStyle/>
            <a:p>
              <a:r>
                <a:rPr kumimoji="1" lang="ja-JP" altLang="en-US" sz="1100" dirty="0" smtClean="0"/>
                <a:t>土・日・祝日　　休み</a:t>
              </a:r>
              <a:endParaRPr kumimoji="1" lang="en-US" altLang="ja-JP" sz="1100" dirty="0" smtClean="0"/>
            </a:p>
          </p:txBody>
        </p:sp>
      </p:grpSp>
      <p:graphicFrame>
        <p:nvGraphicFramePr>
          <p:cNvPr id="32" name="図表 31"/>
          <p:cNvGraphicFramePr/>
          <p:nvPr/>
        </p:nvGraphicFramePr>
        <p:xfrm>
          <a:off x="-27384" y="8928992"/>
          <a:ext cx="7101408" cy="25152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39" name="テキスト ボックス 38"/>
          <p:cNvSpPr txBox="1"/>
          <p:nvPr/>
        </p:nvSpPr>
        <p:spPr>
          <a:xfrm>
            <a:off x="116632" y="149895"/>
            <a:ext cx="2808312" cy="461665"/>
          </a:xfrm>
          <a:prstGeom prst="rect">
            <a:avLst/>
          </a:prstGeom>
          <a:noFill/>
        </p:spPr>
        <p:txBody>
          <a:bodyPr wrap="square" rtlCol="0">
            <a:spAutoFit/>
          </a:bodyPr>
          <a:lstStyle/>
          <a:p>
            <a:r>
              <a:rPr kumimoji="1" lang="en-US" altLang="ja-JP" sz="2400" dirty="0" smtClean="0"/>
              <a:t>Merchant Support</a:t>
            </a:r>
            <a:endParaRPr kumimoji="1" lang="ja-JP" altLang="en-US" sz="2400" dirty="0"/>
          </a:p>
        </p:txBody>
      </p:sp>
      <p:sp>
        <p:nvSpPr>
          <p:cNvPr id="33" name="正方形/長方形 32"/>
          <p:cNvSpPr/>
          <p:nvPr/>
        </p:nvSpPr>
        <p:spPr>
          <a:xfrm>
            <a:off x="260648" y="2987824"/>
            <a:ext cx="936104" cy="36004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050" dirty="0" smtClean="0">
                <a:solidFill>
                  <a:schemeClr val="tx1"/>
                </a:solidFill>
                <a:latin typeface="+mn-ea"/>
              </a:rPr>
              <a:t>PAX</a:t>
            </a:r>
            <a:r>
              <a:rPr lang="ja-JP" altLang="en-US" sz="1050" dirty="0" smtClean="0">
                <a:solidFill>
                  <a:schemeClr val="tx1"/>
                </a:solidFill>
                <a:latin typeface="+mn-ea"/>
              </a:rPr>
              <a:t>　</a:t>
            </a:r>
            <a:r>
              <a:rPr lang="en-US" altLang="ja-JP" sz="1050" dirty="0" smtClean="0">
                <a:solidFill>
                  <a:schemeClr val="tx1"/>
                </a:solidFill>
                <a:latin typeface="+mn-ea"/>
              </a:rPr>
              <a:t>S90</a:t>
            </a:r>
          </a:p>
        </p:txBody>
      </p:sp>
      <p:sp>
        <p:nvSpPr>
          <p:cNvPr id="40" name="正方形/長方形 39"/>
          <p:cNvSpPr/>
          <p:nvPr/>
        </p:nvSpPr>
        <p:spPr>
          <a:xfrm>
            <a:off x="44624" y="6012160"/>
            <a:ext cx="1152128" cy="50405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050" dirty="0" smtClean="0">
                <a:solidFill>
                  <a:schemeClr val="tx1"/>
                </a:solidFill>
                <a:latin typeface="+mn-ea"/>
              </a:rPr>
              <a:t>センター事業</a:t>
            </a:r>
            <a:endParaRPr lang="en-US" altLang="ja-JP" sz="1050" dirty="0" smtClean="0">
              <a:solidFill>
                <a:schemeClr val="tx1"/>
              </a:solidFill>
              <a:latin typeface="+mn-ea"/>
            </a:endParaRPr>
          </a:p>
        </p:txBody>
      </p:sp>
      <p:sp>
        <p:nvSpPr>
          <p:cNvPr id="45" name="正方形/長方形 44"/>
          <p:cNvSpPr/>
          <p:nvPr/>
        </p:nvSpPr>
        <p:spPr>
          <a:xfrm>
            <a:off x="44624" y="2123728"/>
            <a:ext cx="1152128" cy="50405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050" dirty="0" smtClean="0">
                <a:solidFill>
                  <a:schemeClr val="tx1"/>
                </a:solidFill>
                <a:latin typeface="+mn-ea"/>
              </a:rPr>
              <a:t>クレジットカード端末</a:t>
            </a:r>
            <a:endParaRPr lang="en-US" altLang="ja-JP" sz="1050" dirty="0" smtClean="0">
              <a:solidFill>
                <a:schemeClr val="tx1"/>
              </a:solidFill>
              <a:latin typeface="+mn-ea"/>
            </a:endParaRPr>
          </a:p>
        </p:txBody>
      </p:sp>
      <p:sp>
        <p:nvSpPr>
          <p:cNvPr id="34" name="テキスト ボックス 33"/>
          <p:cNvSpPr txBox="1"/>
          <p:nvPr/>
        </p:nvSpPr>
        <p:spPr>
          <a:xfrm>
            <a:off x="1268760" y="2339752"/>
            <a:ext cx="1512168" cy="307777"/>
          </a:xfrm>
          <a:prstGeom prst="rect">
            <a:avLst/>
          </a:prstGeom>
          <a:noFill/>
        </p:spPr>
        <p:txBody>
          <a:bodyPr wrap="square" rtlCol="0">
            <a:spAutoFit/>
          </a:bodyPr>
          <a:lstStyle/>
          <a:p>
            <a:r>
              <a:rPr kumimoji="1" lang="en-US" altLang="ja-JP" sz="1400" dirty="0" smtClean="0">
                <a:latin typeface="HGP創英角ｺﾞｼｯｸUB" pitchFamily="50" charset="-128"/>
                <a:ea typeface="HGP創英角ｺﾞｼｯｸUB" pitchFamily="50" charset="-128"/>
              </a:rPr>
              <a:t>PAX-S80</a:t>
            </a:r>
            <a:endParaRPr kumimoji="1" lang="ja-JP" altLang="en-US" sz="1400" dirty="0">
              <a:latin typeface="HGP創英角ｺﾞｼｯｸUB" pitchFamily="50" charset="-128"/>
              <a:ea typeface="HGP創英角ｺﾞｼｯｸUB" pitchFamily="50" charset="-128"/>
            </a:endParaRPr>
          </a:p>
        </p:txBody>
      </p:sp>
      <p:sp>
        <p:nvSpPr>
          <p:cNvPr id="36" name="Rectangle 4"/>
          <p:cNvSpPr>
            <a:spLocks noChangeArrowheads="1"/>
          </p:cNvSpPr>
          <p:nvPr/>
        </p:nvSpPr>
        <p:spPr bwMode="auto">
          <a:xfrm>
            <a:off x="1844824" y="6391946"/>
            <a:ext cx="4752528"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kumimoji="1" lang="ja-JP" altLang="en-US" sz="1000" b="0" i="0" u="none" strike="noStrike" cap="none" normalizeH="0" baseline="0" dirty="0" smtClean="0">
                <a:ln>
                  <a:noFill/>
                </a:ln>
                <a:solidFill>
                  <a:schemeClr val="tx1"/>
                </a:solidFill>
                <a:effectLst/>
                <a:latin typeface="Century" pitchFamily="18" charset="0"/>
                <a:ea typeface="ＭＳ 明朝" pitchFamily="17" charset="-128"/>
                <a:cs typeface="Times New Roman" pitchFamily="18" charset="0"/>
              </a:rPr>
              <a:t>・本体にピンパッド機能を搭載し省スペースを実現</a:t>
            </a:r>
            <a:endParaRPr kumimoji="1" lang="ja-JP" altLang="en-US" sz="6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endParaRPr>
          </a:p>
          <a:p>
            <a:pPr lvl="0" eaLnBrk="0" fontAlgn="base" hangingPunct="0">
              <a:spcBef>
                <a:spcPct val="0"/>
              </a:spcBef>
              <a:spcAft>
                <a:spcPct val="0"/>
              </a:spcAft>
            </a:pPr>
            <a:r>
              <a:rPr kumimoji="1" lang="ja-JP" altLang="en-US" sz="1000" b="0" i="0" u="none" strike="noStrike" cap="none" normalizeH="0" baseline="0" dirty="0" smtClean="0">
                <a:ln>
                  <a:noFill/>
                </a:ln>
                <a:solidFill>
                  <a:schemeClr val="tx1"/>
                </a:solidFill>
                <a:effectLst/>
                <a:latin typeface="Century" pitchFamily="18" charset="0"/>
                <a:ea typeface="ＭＳ 明朝" pitchFamily="17" charset="-128"/>
                <a:cs typeface="Times New Roman" pitchFamily="18" charset="0"/>
              </a:rPr>
              <a:t>・インターネット回線（有線）</a:t>
            </a:r>
            <a:r>
              <a:rPr kumimoji="1" lang="ja-JP" altLang="en-US" sz="1100" b="0" i="0" u="none" strike="noStrike" cap="none" normalizeH="0" baseline="0" dirty="0" smtClean="0">
                <a:ln>
                  <a:noFill/>
                </a:ln>
                <a:solidFill>
                  <a:srgbClr val="000000"/>
                </a:solidFill>
                <a:effectLst/>
                <a:latin typeface="Arial" pitchFamily="34" charset="0"/>
                <a:ea typeface="ＭＳ 明朝" pitchFamily="17" charset="-128"/>
                <a:cs typeface="Arial" pitchFamily="34" charset="0"/>
              </a:rPr>
              <a:t>にも対応可能</a:t>
            </a:r>
            <a:endParaRPr kumimoji="1" lang="en-US" altLang="ja-JP" sz="1100" b="0" i="0" u="none" strike="noStrike" cap="none" normalizeH="0" baseline="0" dirty="0" smtClean="0">
              <a:ln>
                <a:noFill/>
              </a:ln>
              <a:solidFill>
                <a:srgbClr val="000000"/>
              </a:solidFill>
              <a:effectLst/>
              <a:latin typeface="Arial" pitchFamily="34" charset="0"/>
              <a:ea typeface="ＭＳ 明朝" pitchFamily="17" charset="-128"/>
              <a:cs typeface="Arial" pitchFamily="34" charset="0"/>
            </a:endParaRPr>
          </a:p>
          <a:p>
            <a:pPr lvl="0" eaLnBrk="0" fontAlgn="base" hangingPunct="0">
              <a:spcBef>
                <a:spcPct val="0"/>
              </a:spcBef>
              <a:spcAft>
                <a:spcPct val="0"/>
              </a:spcAft>
            </a:pPr>
            <a:r>
              <a:rPr lang="ja-JP" altLang="en-US" sz="1100" dirty="0" smtClean="0">
                <a:solidFill>
                  <a:srgbClr val="000000"/>
                </a:solidFill>
                <a:latin typeface="Arial" pitchFamily="34" charset="0"/>
                <a:ea typeface="ＭＳ 明朝" pitchFamily="17" charset="-128"/>
                <a:cs typeface="Arial" pitchFamily="34" charset="0"/>
              </a:rPr>
              <a:t>・店舗での回線変更にも対応可能なアナログ</a:t>
            </a:r>
            <a:r>
              <a:rPr lang="en-US" altLang="ja-JP" sz="1100" dirty="0" smtClean="0">
                <a:solidFill>
                  <a:srgbClr val="000000"/>
                </a:solidFill>
                <a:latin typeface="Arial" pitchFamily="34" charset="0"/>
                <a:ea typeface="ＭＳ 明朝" pitchFamily="17" charset="-128"/>
                <a:cs typeface="Arial" pitchFamily="34" charset="0"/>
              </a:rPr>
              <a:t>/LAN</a:t>
            </a:r>
            <a:r>
              <a:rPr lang="ja-JP" altLang="en-US" sz="1100" dirty="0" smtClean="0">
                <a:solidFill>
                  <a:srgbClr val="000000"/>
                </a:solidFill>
                <a:latin typeface="Arial" pitchFamily="34" charset="0"/>
                <a:ea typeface="ＭＳ 明朝" pitchFamily="17" charset="-128"/>
                <a:cs typeface="Arial" pitchFamily="34" charset="0"/>
              </a:rPr>
              <a:t>回線共用タイプ</a:t>
            </a:r>
            <a:endParaRPr kumimoji="1" lang="ja-JP" altLang="en-US" sz="11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38" name="テキスト ボックス 37"/>
          <p:cNvSpPr txBox="1"/>
          <p:nvPr/>
        </p:nvSpPr>
        <p:spPr>
          <a:xfrm>
            <a:off x="1268760" y="6084168"/>
            <a:ext cx="1512168" cy="307777"/>
          </a:xfrm>
          <a:prstGeom prst="rect">
            <a:avLst/>
          </a:prstGeom>
          <a:noFill/>
        </p:spPr>
        <p:txBody>
          <a:bodyPr wrap="square" rtlCol="0">
            <a:spAutoFit/>
          </a:bodyPr>
          <a:lstStyle/>
          <a:p>
            <a:r>
              <a:rPr lang="ja-JP" altLang="en-US" sz="1400" dirty="0" smtClean="0">
                <a:latin typeface="HGP創英角ｺﾞｼｯｸUB" pitchFamily="50" charset="-128"/>
                <a:ea typeface="HGP創英角ｺﾞｼｯｸUB" pitchFamily="50" charset="-128"/>
              </a:rPr>
              <a:t>スペック＆特徴</a:t>
            </a:r>
            <a:endParaRPr kumimoji="1" lang="ja-JP" altLang="en-US" sz="1400" dirty="0">
              <a:latin typeface="HGP創英角ｺﾞｼｯｸUB" pitchFamily="50" charset="-128"/>
              <a:ea typeface="HGP創英角ｺﾞｼｯｸUB" pitchFamily="50" charset="-128"/>
            </a:endParaRPr>
          </a:p>
        </p:txBody>
      </p:sp>
      <p:sp>
        <p:nvSpPr>
          <p:cNvPr id="41" name="テキスト ボックス 40"/>
          <p:cNvSpPr txBox="1"/>
          <p:nvPr/>
        </p:nvSpPr>
        <p:spPr>
          <a:xfrm>
            <a:off x="1268760" y="7155577"/>
            <a:ext cx="1512168" cy="307777"/>
          </a:xfrm>
          <a:prstGeom prst="rect">
            <a:avLst/>
          </a:prstGeom>
          <a:noFill/>
        </p:spPr>
        <p:txBody>
          <a:bodyPr wrap="square" rtlCol="0">
            <a:spAutoFit/>
          </a:bodyPr>
          <a:lstStyle/>
          <a:p>
            <a:r>
              <a:rPr kumimoji="1" lang="ja-JP" altLang="en-US" sz="1400" dirty="0" smtClean="0">
                <a:latin typeface="HGP創英角ｺﾞｼｯｸUB" pitchFamily="50" charset="-128"/>
                <a:ea typeface="HGP創英角ｺﾞｼｯｸUB" pitchFamily="50" charset="-128"/>
              </a:rPr>
              <a:t>利点</a:t>
            </a:r>
            <a:endParaRPr kumimoji="1" lang="ja-JP" altLang="en-US" sz="1400" dirty="0">
              <a:latin typeface="HGP創英角ｺﾞｼｯｸUB" pitchFamily="50" charset="-128"/>
              <a:ea typeface="HGP創英角ｺﾞｼｯｸUB" pitchFamily="50" charset="-128"/>
            </a:endParaRPr>
          </a:p>
        </p:txBody>
      </p:sp>
      <p:sp>
        <p:nvSpPr>
          <p:cNvPr id="42" name="テキスト ボックス 41"/>
          <p:cNvSpPr txBox="1"/>
          <p:nvPr/>
        </p:nvSpPr>
        <p:spPr>
          <a:xfrm>
            <a:off x="1268760" y="7832105"/>
            <a:ext cx="1944216" cy="307777"/>
          </a:xfrm>
          <a:prstGeom prst="rect">
            <a:avLst/>
          </a:prstGeom>
          <a:noFill/>
        </p:spPr>
        <p:txBody>
          <a:bodyPr wrap="square" rtlCol="0">
            <a:spAutoFit/>
          </a:bodyPr>
          <a:lstStyle/>
          <a:p>
            <a:r>
              <a:rPr kumimoji="1" lang="ja-JP" altLang="en-US" sz="1400" dirty="0" smtClean="0">
                <a:latin typeface="HGP創英角ｺﾞｼｯｸUB" pitchFamily="50" charset="-128"/>
                <a:ea typeface="HGP創英角ｺﾞｼｯｸUB" pitchFamily="50" charset="-128"/>
              </a:rPr>
              <a:t>こんな方におすすめ</a:t>
            </a:r>
            <a:endParaRPr kumimoji="1" lang="ja-JP" altLang="en-US" sz="1400" dirty="0">
              <a:latin typeface="HGP創英角ｺﾞｼｯｸUB" pitchFamily="50" charset="-128"/>
              <a:ea typeface="HGP創英角ｺﾞｼｯｸUB" pitchFamily="50" charset="-128"/>
            </a:endParaRPr>
          </a:p>
        </p:txBody>
      </p:sp>
      <p:pic>
        <p:nvPicPr>
          <p:cNvPr id="1026" name="Picture 2"/>
          <p:cNvPicPr>
            <a:picLocks noChangeAspect="1" noChangeArrowheads="1"/>
          </p:cNvPicPr>
          <p:nvPr/>
        </p:nvPicPr>
        <p:blipFill>
          <a:blip r:embed="rId12" cstate="print"/>
          <a:srcRect/>
          <a:stretch>
            <a:fillRect/>
          </a:stretch>
        </p:blipFill>
        <p:spPr bwMode="auto">
          <a:xfrm>
            <a:off x="1772816" y="2588370"/>
            <a:ext cx="4149408" cy="3423790"/>
          </a:xfrm>
          <a:prstGeom prst="rect">
            <a:avLst/>
          </a:prstGeom>
          <a:noFill/>
          <a:ln w="9525">
            <a:noFill/>
            <a:miter lim="800000"/>
            <a:headEnd/>
            <a:tailEnd/>
          </a:ln>
        </p:spPr>
      </p:pic>
      <p:sp>
        <p:nvSpPr>
          <p:cNvPr id="43" name="Rectangle 4"/>
          <p:cNvSpPr>
            <a:spLocks noChangeArrowheads="1"/>
          </p:cNvSpPr>
          <p:nvPr/>
        </p:nvSpPr>
        <p:spPr bwMode="auto">
          <a:xfrm>
            <a:off x="1844824" y="7155577"/>
            <a:ext cx="378904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kumimoji="1" lang="ja-JP" altLang="en-US" sz="1000" b="0" i="0" u="none" strike="noStrike" cap="none" normalizeH="0" baseline="0" dirty="0" smtClean="0">
                <a:ln>
                  <a:noFill/>
                </a:ln>
                <a:solidFill>
                  <a:schemeClr val="tx1"/>
                </a:solidFill>
                <a:effectLst/>
                <a:latin typeface="Century" pitchFamily="18" charset="0"/>
                <a:ea typeface="ＭＳ 明朝" pitchFamily="17" charset="-128"/>
                <a:cs typeface="Times New Roman" pitchFamily="18" charset="0"/>
              </a:rPr>
              <a:t>・本体にピンパッド機能を搭載し省スペースを実現</a:t>
            </a:r>
            <a:endParaRPr kumimoji="1" lang="ja-JP" altLang="en-US" sz="6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endParaRPr>
          </a:p>
          <a:p>
            <a:pPr eaLnBrk="0" fontAlgn="base" hangingPunct="0">
              <a:spcBef>
                <a:spcPct val="0"/>
              </a:spcBef>
              <a:spcAft>
                <a:spcPct val="0"/>
              </a:spcAft>
            </a:pPr>
            <a:r>
              <a:rPr kumimoji="1" lang="ja-JP" altLang="en-US" sz="1000" b="0" i="0" u="none" strike="noStrike" cap="none" normalizeH="0" baseline="0" dirty="0" smtClean="0">
                <a:ln>
                  <a:noFill/>
                </a:ln>
                <a:solidFill>
                  <a:schemeClr val="tx1"/>
                </a:solidFill>
                <a:effectLst/>
                <a:latin typeface="Century" pitchFamily="18" charset="0"/>
                <a:ea typeface="ＭＳ 明朝" pitchFamily="17" charset="-128"/>
                <a:cs typeface="Times New Roman" pitchFamily="18" charset="0"/>
              </a:rPr>
              <a:t>・</a:t>
            </a:r>
            <a:r>
              <a:rPr lang="ja-JP" altLang="en-US" sz="1100" dirty="0" smtClean="0">
                <a:solidFill>
                  <a:srgbClr val="000000"/>
                </a:solidFill>
                <a:latin typeface="Arial" pitchFamily="34" charset="0"/>
                <a:ea typeface="ＭＳ 明朝" pitchFamily="17" charset="-128"/>
                <a:cs typeface="Arial" pitchFamily="34" charset="0"/>
              </a:rPr>
              <a:t>数秒でカード決済が可能になりお客様のストレス軽減</a:t>
            </a:r>
            <a:endParaRPr lang="ja-JP" altLang="en-US" dirty="0" smtClean="0">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en-US" sz="1100" b="0" i="0" u="none" strike="noStrike" cap="none" normalizeH="0" baseline="0" dirty="0" smtClean="0">
                <a:ln>
                  <a:noFill/>
                </a:ln>
                <a:solidFill>
                  <a:srgbClr val="000000"/>
                </a:solidFill>
                <a:effectLst/>
                <a:latin typeface="Arial" pitchFamily="34" charset="0"/>
                <a:ea typeface="ＭＳ 明朝" pitchFamily="17" charset="-128"/>
                <a:cs typeface="Arial" pitchFamily="34" charset="0"/>
              </a:rPr>
              <a:t>・既設の電話回線と共用可能</a:t>
            </a:r>
            <a:r>
              <a:rPr lang="ja-JP" altLang="en-US" sz="1100" dirty="0" smtClean="0">
                <a:solidFill>
                  <a:srgbClr val="000000"/>
                </a:solidFill>
                <a:latin typeface="Arial" pitchFamily="34" charset="0"/>
                <a:ea typeface="ＭＳ 明朝" pitchFamily="17" charset="-128"/>
                <a:cs typeface="Arial" pitchFamily="34" charset="0"/>
              </a:rPr>
              <a:t>（余計な設備投資は不要）</a:t>
            </a:r>
            <a:endParaRPr kumimoji="1" lang="ja-JP" altLang="en-US" sz="18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44" name="Rectangle 4"/>
          <p:cNvSpPr>
            <a:spLocks noChangeArrowheads="1"/>
          </p:cNvSpPr>
          <p:nvPr/>
        </p:nvSpPr>
        <p:spPr bwMode="auto">
          <a:xfrm>
            <a:off x="1872208" y="8100392"/>
            <a:ext cx="4797152"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en-US" sz="1000" b="0" i="0" u="none" strike="noStrike" cap="none" normalizeH="0" baseline="0" dirty="0" smtClean="0">
                <a:ln>
                  <a:noFill/>
                </a:ln>
                <a:solidFill>
                  <a:schemeClr val="tx1"/>
                </a:solidFill>
                <a:effectLst/>
                <a:latin typeface="Century" pitchFamily="18" charset="0"/>
                <a:ea typeface="ＭＳ 明朝" pitchFamily="17" charset="-128"/>
                <a:cs typeface="Times New Roman" pitchFamily="18" charset="0"/>
              </a:rPr>
              <a:t>・レジ回りのスペースに余裕がなく端末本体とピン</a:t>
            </a:r>
            <a:r>
              <a:rPr lang="ja-JP" altLang="en-US" sz="1000" dirty="0" smtClean="0">
                <a:latin typeface="Century" pitchFamily="18" charset="0"/>
                <a:ea typeface="ＭＳ 明朝" pitchFamily="17" charset="-128"/>
                <a:cs typeface="Times New Roman" pitchFamily="18" charset="0"/>
              </a:rPr>
              <a:t>パッドの</a:t>
            </a:r>
            <a:r>
              <a:rPr lang="en-US" altLang="ja-JP" sz="1000" dirty="0" smtClean="0">
                <a:latin typeface="Century" pitchFamily="18" charset="0"/>
                <a:ea typeface="ＭＳ 明朝" pitchFamily="17" charset="-128"/>
                <a:cs typeface="Times New Roman" pitchFamily="18" charset="0"/>
              </a:rPr>
              <a:t>2</a:t>
            </a:r>
            <a:r>
              <a:rPr lang="ja-JP" altLang="en-US" sz="1000" dirty="0" smtClean="0">
                <a:latin typeface="Century" pitchFamily="18" charset="0"/>
                <a:ea typeface="ＭＳ 明朝" pitchFamily="17" charset="-128"/>
                <a:cs typeface="Times New Roman" pitchFamily="18" charset="0"/>
              </a:rPr>
              <a:t>台は置きたくない</a:t>
            </a:r>
            <a:endParaRPr kumimoji="1" lang="ja-JP" altLang="en-US" sz="6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endParaRPr>
          </a:p>
          <a:p>
            <a:pPr lvl="0" eaLnBrk="0" fontAlgn="base" hangingPunct="0">
              <a:spcBef>
                <a:spcPct val="0"/>
              </a:spcBef>
              <a:spcAft>
                <a:spcPct val="0"/>
              </a:spcAft>
            </a:pPr>
            <a:r>
              <a:rPr kumimoji="1" lang="ja-JP" altLang="en-US" sz="1000" b="0" i="0" u="none" strike="noStrike" cap="none" normalizeH="0" baseline="0" dirty="0" smtClean="0">
                <a:ln>
                  <a:noFill/>
                </a:ln>
                <a:solidFill>
                  <a:schemeClr val="tx1"/>
                </a:solidFill>
                <a:effectLst/>
                <a:latin typeface="Century" pitchFamily="18" charset="0"/>
                <a:ea typeface="ＭＳ 明朝" pitchFamily="17" charset="-128"/>
                <a:cs typeface="Times New Roman" pitchFamily="18" charset="0"/>
              </a:rPr>
              <a:t>・</a:t>
            </a:r>
            <a:r>
              <a:rPr lang="en-US" altLang="ja-JP" sz="1100" dirty="0" smtClean="0">
                <a:latin typeface="Century" pitchFamily="18" charset="0"/>
                <a:ea typeface="ＭＳ 明朝" pitchFamily="17" charset="-128"/>
                <a:cs typeface="Times New Roman" pitchFamily="18" charset="0"/>
              </a:rPr>
              <a:t> LAN</a:t>
            </a:r>
            <a:r>
              <a:rPr lang="ja-JP" altLang="en-US" sz="1100" dirty="0" smtClean="0">
                <a:latin typeface="Century" pitchFamily="18" charset="0"/>
                <a:ea typeface="ＭＳ 明朝" pitchFamily="17" charset="-128"/>
                <a:cs typeface="Times New Roman" pitchFamily="18" charset="0"/>
              </a:rPr>
              <a:t>（準備中）：決済件数が多く月々の電話料金が負担</a:t>
            </a:r>
            <a:endParaRPr kumimoji="1" lang="en-US" altLang="ja-JP" sz="1100" b="0" i="0" u="none" strike="noStrike" cap="none" normalizeH="0" baseline="0" dirty="0" smtClean="0">
              <a:ln>
                <a:noFill/>
              </a:ln>
              <a:solidFill>
                <a:srgbClr val="000000"/>
              </a:solidFill>
              <a:effectLst/>
              <a:latin typeface="Arial" pitchFamily="34" charset="0"/>
              <a:ea typeface="ＭＳ 明朝" pitchFamily="17" charset="-128"/>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en-US" sz="1100" b="0" i="0" u="none" strike="noStrike" cap="none" normalizeH="0" baseline="0" dirty="0" smtClean="0">
                <a:ln>
                  <a:noFill/>
                </a:ln>
                <a:solidFill>
                  <a:srgbClr val="000000"/>
                </a:solidFill>
                <a:effectLst/>
                <a:latin typeface="Arial" pitchFamily="34" charset="0"/>
                <a:ea typeface="ＭＳ 明朝" pitchFamily="17" charset="-128"/>
                <a:cs typeface="Arial" pitchFamily="34" charset="0"/>
              </a:rPr>
              <a:t>・店舗にインターネット環境がない</a:t>
            </a:r>
            <a:r>
              <a:rPr kumimoji="1" lang="en-US" altLang="ja-JP" sz="1100" b="0" i="0" u="none" strike="noStrike" cap="none" normalizeH="0" baseline="0" dirty="0" smtClean="0">
                <a:ln>
                  <a:noFill/>
                </a:ln>
                <a:solidFill>
                  <a:srgbClr val="000000"/>
                </a:solidFill>
                <a:effectLst/>
                <a:latin typeface="Arial" pitchFamily="34" charset="0"/>
                <a:ea typeface="ＭＳ 明朝" pitchFamily="17" charset="-128"/>
                <a:cs typeface="Arial" pitchFamily="34" charset="0"/>
              </a:rPr>
              <a:t>/</a:t>
            </a:r>
            <a:r>
              <a:rPr kumimoji="1" lang="ja-JP" altLang="en-US" sz="1100" b="0" i="0" u="none" strike="noStrike" cap="none" normalizeH="0" baseline="0" dirty="0" smtClean="0">
                <a:ln>
                  <a:noFill/>
                </a:ln>
                <a:solidFill>
                  <a:srgbClr val="000000"/>
                </a:solidFill>
                <a:effectLst/>
                <a:latin typeface="Arial" pitchFamily="34" charset="0"/>
                <a:ea typeface="ＭＳ 明朝" pitchFamily="17" charset="-128"/>
                <a:cs typeface="Arial" pitchFamily="34" charset="0"/>
              </a:rPr>
              <a:t>有線ルーターまでの距離が遠い</a:t>
            </a:r>
            <a:endParaRPr kumimoji="1" lang="ja-JP" altLang="en-US" sz="18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2403648" y="251520"/>
            <a:ext cx="2232248"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smtClean="0">
                <a:solidFill>
                  <a:srgbClr val="FF0000"/>
                </a:solidFill>
              </a:rPr>
              <a:t>サービス画面</a:t>
            </a:r>
            <a:endParaRPr kumimoji="1" lang="ja-JP" altLang="en-US" dirty="0">
              <a:solidFill>
                <a:srgbClr val="FF0000"/>
              </a:solidFill>
            </a:endParaRPr>
          </a:p>
        </p:txBody>
      </p:sp>
      <p:sp>
        <p:nvSpPr>
          <p:cNvPr id="15" name="テキスト ボックス 14"/>
          <p:cNvSpPr txBox="1"/>
          <p:nvPr/>
        </p:nvSpPr>
        <p:spPr>
          <a:xfrm>
            <a:off x="548680" y="1691680"/>
            <a:ext cx="1723549" cy="400110"/>
          </a:xfrm>
          <a:prstGeom prst="rect">
            <a:avLst/>
          </a:prstGeom>
          <a:noFill/>
        </p:spPr>
        <p:txBody>
          <a:bodyPr wrap="none" rtlCol="0">
            <a:spAutoFit/>
          </a:bodyPr>
          <a:lstStyle/>
          <a:p>
            <a:r>
              <a:rPr lang="ja-JP" altLang="en-US" sz="2000" dirty="0" smtClean="0">
                <a:latin typeface="HGP創英角ｺﾞｼｯｸUB" pitchFamily="50" charset="-128"/>
                <a:ea typeface="HGP創英角ｺﾞｼｯｸUB" pitchFamily="50" charset="-128"/>
              </a:rPr>
              <a:t>決済端末種別</a:t>
            </a:r>
            <a:endParaRPr lang="en-US" altLang="ja-JP" sz="2000" dirty="0" smtClean="0">
              <a:latin typeface="HGP創英角ｺﾞｼｯｸUB" pitchFamily="50" charset="-128"/>
              <a:ea typeface="HGP創英角ｺﾞｼｯｸUB" pitchFamily="50" charset="-128"/>
            </a:endParaRPr>
          </a:p>
        </p:txBody>
      </p:sp>
      <p:sp>
        <p:nvSpPr>
          <p:cNvPr id="18" name="正方形/長方形 17"/>
          <p:cNvSpPr/>
          <p:nvPr/>
        </p:nvSpPr>
        <p:spPr>
          <a:xfrm>
            <a:off x="260648" y="2627784"/>
            <a:ext cx="936104" cy="36004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100" dirty="0" smtClean="0">
                <a:solidFill>
                  <a:schemeClr val="tx1"/>
                </a:solidFill>
                <a:latin typeface="+mn-ea"/>
              </a:rPr>
              <a:t>PAX</a:t>
            </a:r>
            <a:r>
              <a:rPr lang="ja-JP" altLang="en-US" sz="1100" dirty="0" smtClean="0">
                <a:solidFill>
                  <a:schemeClr val="tx1"/>
                </a:solidFill>
                <a:latin typeface="+mn-ea"/>
              </a:rPr>
              <a:t>　</a:t>
            </a:r>
            <a:r>
              <a:rPr lang="en-US" altLang="ja-JP" sz="1100" dirty="0" smtClean="0">
                <a:solidFill>
                  <a:schemeClr val="tx1"/>
                </a:solidFill>
                <a:latin typeface="+mn-ea"/>
              </a:rPr>
              <a:t>S80</a:t>
            </a:r>
          </a:p>
        </p:txBody>
      </p:sp>
      <p:cxnSp>
        <p:nvCxnSpPr>
          <p:cNvPr id="24" name="直線コネクタ 23"/>
          <p:cNvCxnSpPr/>
          <p:nvPr/>
        </p:nvCxnSpPr>
        <p:spPr>
          <a:xfrm>
            <a:off x="260648" y="2123728"/>
            <a:ext cx="626469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線コネクタ 24"/>
          <p:cNvCxnSpPr/>
          <p:nvPr/>
        </p:nvCxnSpPr>
        <p:spPr>
          <a:xfrm>
            <a:off x="1196752" y="2195736"/>
            <a:ext cx="0" cy="640871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26" name="図表 25"/>
          <p:cNvGraphicFramePr/>
          <p:nvPr/>
        </p:nvGraphicFramePr>
        <p:xfrm>
          <a:off x="72008" y="1043608"/>
          <a:ext cx="6669360" cy="4320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2" name="グループ化 21"/>
          <p:cNvGrpSpPr/>
          <p:nvPr/>
        </p:nvGrpSpPr>
        <p:grpSpPr>
          <a:xfrm>
            <a:off x="2564904" y="251520"/>
            <a:ext cx="4711143" cy="677108"/>
            <a:chOff x="2564904" y="251520"/>
            <a:chExt cx="4711143" cy="677108"/>
          </a:xfrm>
        </p:grpSpPr>
        <p:sp>
          <p:nvSpPr>
            <p:cNvPr id="27" name="正方形/長方形 26"/>
            <p:cNvSpPr/>
            <p:nvPr/>
          </p:nvSpPr>
          <p:spPr>
            <a:xfrm>
              <a:off x="2564904" y="323528"/>
              <a:ext cx="792088" cy="28803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smtClean="0">
                  <a:solidFill>
                    <a:schemeClr val="tx1"/>
                  </a:solidFill>
                </a:rPr>
                <a:t>VISA</a:t>
              </a:r>
              <a:endParaRPr kumimoji="1" lang="ja-JP" altLang="en-US" sz="1600" dirty="0">
                <a:solidFill>
                  <a:schemeClr val="tx1"/>
                </a:solidFill>
              </a:endParaRPr>
            </a:p>
          </p:txBody>
        </p:sp>
        <p:sp>
          <p:nvSpPr>
            <p:cNvPr id="28" name="テキスト ボックス 27"/>
            <p:cNvSpPr txBox="1"/>
            <p:nvPr/>
          </p:nvSpPr>
          <p:spPr>
            <a:xfrm>
              <a:off x="5013176" y="251520"/>
              <a:ext cx="1844824" cy="677108"/>
            </a:xfrm>
            <a:prstGeom prst="rect">
              <a:avLst/>
            </a:prstGeom>
            <a:noFill/>
          </p:spPr>
          <p:txBody>
            <a:bodyPr wrap="square" rtlCol="0">
              <a:spAutoFit/>
            </a:bodyPr>
            <a:lstStyle/>
            <a:p>
              <a:r>
                <a:rPr kumimoji="1" lang="en-US" altLang="ja-JP" sz="1400" b="1" dirty="0" smtClean="0"/>
                <a:t>TEL </a:t>
              </a:r>
              <a:r>
                <a:rPr kumimoji="1" lang="ja-JP" altLang="en-US" sz="1400" b="1" dirty="0" smtClean="0"/>
                <a:t>　　</a:t>
              </a:r>
              <a:r>
                <a:rPr kumimoji="1" lang="en-US" altLang="ja-JP" sz="1400" b="1" dirty="0" smtClean="0"/>
                <a:t>03-6279-0521</a:t>
              </a:r>
            </a:p>
            <a:p>
              <a:r>
                <a:rPr lang="ja-JP" altLang="en-US" sz="1100" dirty="0" smtClean="0"/>
                <a:t>営業時間</a:t>
              </a:r>
              <a:r>
                <a:rPr lang="ja-JP" altLang="en-US" sz="1200" dirty="0" smtClean="0"/>
                <a:t>　</a:t>
              </a:r>
              <a:r>
                <a:rPr lang="ja-JP" altLang="en-US" sz="1100" dirty="0" smtClean="0"/>
                <a:t>平日</a:t>
              </a:r>
              <a:r>
                <a:rPr lang="en-US" altLang="ja-JP" sz="1200" dirty="0" smtClean="0"/>
                <a:t>9:00-17:00</a:t>
              </a:r>
            </a:p>
            <a:p>
              <a:endParaRPr kumimoji="1" lang="en-US" altLang="ja-JP" sz="1200" dirty="0" smtClean="0"/>
            </a:p>
          </p:txBody>
        </p:sp>
        <p:sp>
          <p:nvSpPr>
            <p:cNvPr id="29" name="正方形/長方形 28"/>
            <p:cNvSpPr/>
            <p:nvPr/>
          </p:nvSpPr>
          <p:spPr>
            <a:xfrm>
              <a:off x="3356992" y="323528"/>
              <a:ext cx="792088" cy="28589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000" dirty="0" smtClean="0">
                  <a:solidFill>
                    <a:schemeClr val="tx1"/>
                  </a:solidFill>
                </a:rPr>
                <a:t>MasterCard</a:t>
              </a:r>
              <a:endParaRPr kumimoji="1" lang="ja-JP" altLang="en-US" sz="1000" dirty="0">
                <a:solidFill>
                  <a:schemeClr val="tx1"/>
                </a:solidFill>
              </a:endParaRPr>
            </a:p>
          </p:txBody>
        </p:sp>
        <p:sp>
          <p:nvSpPr>
            <p:cNvPr id="30" name="正方形/長方形 29"/>
            <p:cNvSpPr/>
            <p:nvPr/>
          </p:nvSpPr>
          <p:spPr>
            <a:xfrm>
              <a:off x="4149080" y="323528"/>
              <a:ext cx="792088" cy="28589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smtClean="0">
                  <a:solidFill>
                    <a:schemeClr val="tx1"/>
                  </a:solidFill>
                </a:rPr>
                <a:t>銀聯</a:t>
              </a:r>
              <a:endParaRPr kumimoji="1" lang="ja-JP" altLang="en-US" sz="1600" dirty="0">
                <a:solidFill>
                  <a:schemeClr val="tx1"/>
                </a:solidFill>
              </a:endParaRPr>
            </a:p>
          </p:txBody>
        </p:sp>
        <p:sp>
          <p:nvSpPr>
            <p:cNvPr id="31" name="テキスト ボックス 30"/>
            <p:cNvSpPr txBox="1"/>
            <p:nvPr/>
          </p:nvSpPr>
          <p:spPr>
            <a:xfrm>
              <a:off x="5517232" y="637982"/>
              <a:ext cx="1758815" cy="261610"/>
            </a:xfrm>
            <a:prstGeom prst="rect">
              <a:avLst/>
            </a:prstGeom>
            <a:noFill/>
          </p:spPr>
          <p:txBody>
            <a:bodyPr wrap="square" rtlCol="0">
              <a:spAutoFit/>
            </a:bodyPr>
            <a:lstStyle/>
            <a:p>
              <a:r>
                <a:rPr kumimoji="1" lang="ja-JP" altLang="en-US" sz="1100" dirty="0" smtClean="0"/>
                <a:t>土・日・祝日　　休み</a:t>
              </a:r>
              <a:endParaRPr kumimoji="1" lang="en-US" altLang="ja-JP" sz="1100" dirty="0" smtClean="0"/>
            </a:p>
          </p:txBody>
        </p:sp>
      </p:grpSp>
      <p:graphicFrame>
        <p:nvGraphicFramePr>
          <p:cNvPr id="32" name="図表 31"/>
          <p:cNvGraphicFramePr/>
          <p:nvPr/>
        </p:nvGraphicFramePr>
        <p:xfrm>
          <a:off x="-27384" y="8928992"/>
          <a:ext cx="7101408" cy="25152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39" name="テキスト ボックス 38"/>
          <p:cNvSpPr txBox="1"/>
          <p:nvPr/>
        </p:nvSpPr>
        <p:spPr>
          <a:xfrm>
            <a:off x="116632" y="149895"/>
            <a:ext cx="2808312" cy="461665"/>
          </a:xfrm>
          <a:prstGeom prst="rect">
            <a:avLst/>
          </a:prstGeom>
          <a:noFill/>
        </p:spPr>
        <p:txBody>
          <a:bodyPr wrap="square" rtlCol="0">
            <a:spAutoFit/>
          </a:bodyPr>
          <a:lstStyle/>
          <a:p>
            <a:r>
              <a:rPr kumimoji="1" lang="en-US" altLang="ja-JP" sz="2400" dirty="0" smtClean="0"/>
              <a:t>Merchant Support</a:t>
            </a:r>
            <a:endParaRPr kumimoji="1" lang="ja-JP" altLang="en-US" sz="2400" dirty="0"/>
          </a:p>
        </p:txBody>
      </p:sp>
      <p:sp>
        <p:nvSpPr>
          <p:cNvPr id="33" name="正方形/長方形 32"/>
          <p:cNvSpPr/>
          <p:nvPr/>
        </p:nvSpPr>
        <p:spPr>
          <a:xfrm>
            <a:off x="260648" y="2987824"/>
            <a:ext cx="936104" cy="360040"/>
          </a:xfrm>
          <a:prstGeom prst="rect">
            <a:avLst/>
          </a:prstGeom>
          <a:solidFill>
            <a:srgbClr val="FFC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050" dirty="0" smtClean="0">
                <a:solidFill>
                  <a:schemeClr val="tx1"/>
                </a:solidFill>
                <a:latin typeface="+mn-ea"/>
              </a:rPr>
              <a:t>PAX</a:t>
            </a:r>
            <a:r>
              <a:rPr lang="ja-JP" altLang="en-US" sz="1050" dirty="0" smtClean="0">
                <a:solidFill>
                  <a:schemeClr val="tx1"/>
                </a:solidFill>
                <a:latin typeface="+mn-ea"/>
              </a:rPr>
              <a:t>　</a:t>
            </a:r>
            <a:r>
              <a:rPr lang="en-US" altLang="ja-JP" sz="1050" dirty="0" smtClean="0">
                <a:solidFill>
                  <a:schemeClr val="tx1"/>
                </a:solidFill>
                <a:latin typeface="+mn-ea"/>
              </a:rPr>
              <a:t>S90</a:t>
            </a:r>
          </a:p>
        </p:txBody>
      </p:sp>
      <p:sp>
        <p:nvSpPr>
          <p:cNvPr id="40" name="正方形/長方形 39"/>
          <p:cNvSpPr/>
          <p:nvPr/>
        </p:nvSpPr>
        <p:spPr>
          <a:xfrm>
            <a:off x="44624" y="6012160"/>
            <a:ext cx="1152128" cy="50405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050" dirty="0" smtClean="0">
                <a:solidFill>
                  <a:schemeClr val="tx1"/>
                </a:solidFill>
                <a:latin typeface="+mn-ea"/>
              </a:rPr>
              <a:t>センター事業</a:t>
            </a:r>
            <a:endParaRPr lang="en-US" altLang="ja-JP" sz="1050" dirty="0" smtClean="0">
              <a:solidFill>
                <a:schemeClr val="tx1"/>
              </a:solidFill>
              <a:latin typeface="+mn-ea"/>
            </a:endParaRPr>
          </a:p>
        </p:txBody>
      </p:sp>
      <p:sp>
        <p:nvSpPr>
          <p:cNvPr id="45" name="正方形/長方形 44"/>
          <p:cNvSpPr/>
          <p:nvPr/>
        </p:nvSpPr>
        <p:spPr>
          <a:xfrm>
            <a:off x="44624" y="2123728"/>
            <a:ext cx="1152128" cy="50405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050" dirty="0" smtClean="0">
                <a:solidFill>
                  <a:schemeClr val="tx1"/>
                </a:solidFill>
                <a:latin typeface="+mn-ea"/>
              </a:rPr>
              <a:t>クレジットカード端末</a:t>
            </a:r>
            <a:endParaRPr lang="en-US" altLang="ja-JP" sz="1050" dirty="0" smtClean="0">
              <a:solidFill>
                <a:schemeClr val="tx1"/>
              </a:solidFill>
              <a:latin typeface="+mn-ea"/>
            </a:endParaRPr>
          </a:p>
        </p:txBody>
      </p:sp>
      <p:sp>
        <p:nvSpPr>
          <p:cNvPr id="34" name="テキスト ボックス 33"/>
          <p:cNvSpPr txBox="1"/>
          <p:nvPr/>
        </p:nvSpPr>
        <p:spPr>
          <a:xfrm>
            <a:off x="1268760" y="2339752"/>
            <a:ext cx="1512168" cy="307777"/>
          </a:xfrm>
          <a:prstGeom prst="rect">
            <a:avLst/>
          </a:prstGeom>
          <a:noFill/>
        </p:spPr>
        <p:txBody>
          <a:bodyPr wrap="square" rtlCol="0">
            <a:spAutoFit/>
          </a:bodyPr>
          <a:lstStyle/>
          <a:p>
            <a:r>
              <a:rPr kumimoji="1" lang="en-US" altLang="ja-JP" sz="1400" dirty="0" smtClean="0">
                <a:latin typeface="HGP創英角ｺﾞｼｯｸUB" pitchFamily="50" charset="-128"/>
                <a:ea typeface="HGP創英角ｺﾞｼｯｸUB" pitchFamily="50" charset="-128"/>
              </a:rPr>
              <a:t>PAX-S90</a:t>
            </a:r>
            <a:endParaRPr kumimoji="1" lang="ja-JP" altLang="en-US" sz="1400" dirty="0">
              <a:latin typeface="HGP創英角ｺﾞｼｯｸUB" pitchFamily="50" charset="-128"/>
              <a:ea typeface="HGP創英角ｺﾞｼｯｸUB" pitchFamily="50" charset="-128"/>
            </a:endParaRPr>
          </a:p>
        </p:txBody>
      </p:sp>
      <p:sp>
        <p:nvSpPr>
          <p:cNvPr id="44" name="Rectangle 4"/>
          <p:cNvSpPr>
            <a:spLocks noChangeArrowheads="1"/>
          </p:cNvSpPr>
          <p:nvPr/>
        </p:nvSpPr>
        <p:spPr bwMode="auto">
          <a:xfrm>
            <a:off x="1844824" y="6361311"/>
            <a:ext cx="4752528" cy="7232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kumimoji="1" lang="ja-JP" altLang="en-US" sz="1000" b="0" i="0" u="none" strike="noStrike" cap="none" normalizeH="0" baseline="0" dirty="0" smtClean="0">
                <a:ln>
                  <a:noFill/>
                </a:ln>
                <a:solidFill>
                  <a:schemeClr val="tx1"/>
                </a:solidFill>
                <a:effectLst/>
                <a:latin typeface="Century" pitchFamily="18" charset="0"/>
                <a:ea typeface="ＭＳ 明朝" pitchFamily="17" charset="-128"/>
                <a:cs typeface="Times New Roman" pitchFamily="18" charset="0"/>
              </a:rPr>
              <a:t>・高速通信のモバイル（無線）端末</a:t>
            </a:r>
            <a:endParaRPr kumimoji="1" lang="ja-JP" altLang="en-US" sz="6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endParaRPr>
          </a:p>
          <a:p>
            <a:pPr lvl="0" eaLnBrk="0" fontAlgn="base" hangingPunct="0">
              <a:spcBef>
                <a:spcPct val="0"/>
              </a:spcBef>
              <a:spcAft>
                <a:spcPct val="0"/>
              </a:spcAft>
            </a:pPr>
            <a:r>
              <a:rPr lang="ja-JP" altLang="en-US" sz="1000" dirty="0" smtClean="0">
                <a:latin typeface="Century" pitchFamily="18" charset="0"/>
                <a:ea typeface="ＭＳ 明朝" pitchFamily="17" charset="-128"/>
                <a:cs typeface="Times New Roman" pitchFamily="18" charset="0"/>
              </a:rPr>
              <a:t>・端末</a:t>
            </a:r>
            <a:r>
              <a:rPr lang="en-US" altLang="ja-JP" sz="1000" dirty="0" smtClean="0">
                <a:latin typeface="Century" pitchFamily="18" charset="0"/>
                <a:ea typeface="ＭＳ 明朝" pitchFamily="17" charset="-128"/>
                <a:cs typeface="Times New Roman" pitchFamily="18" charset="0"/>
              </a:rPr>
              <a:t>1</a:t>
            </a:r>
            <a:r>
              <a:rPr lang="ja-JP" altLang="en-US" sz="1000" dirty="0" smtClean="0">
                <a:latin typeface="Century" pitchFamily="18" charset="0"/>
                <a:ea typeface="ＭＳ 明朝" pitchFamily="17" charset="-128"/>
                <a:cs typeface="Times New Roman" pitchFamily="18" charset="0"/>
              </a:rPr>
              <a:t>台でクレジットカード読み取り溝</a:t>
            </a:r>
            <a:r>
              <a:rPr lang="en-US" altLang="ja-JP" sz="1000" dirty="0" smtClean="0">
                <a:latin typeface="Century" pitchFamily="18" charset="0"/>
                <a:ea typeface="ＭＳ 明朝" pitchFamily="17" charset="-128"/>
                <a:cs typeface="Times New Roman" pitchFamily="18" charset="0"/>
              </a:rPr>
              <a:t>/</a:t>
            </a:r>
            <a:r>
              <a:rPr lang="ja-JP" altLang="en-US" sz="1000" dirty="0" smtClean="0">
                <a:latin typeface="Century" pitchFamily="18" charset="0"/>
                <a:ea typeface="ＭＳ 明朝" pitchFamily="17" charset="-128"/>
                <a:cs typeface="Times New Roman" pitchFamily="18" charset="0"/>
              </a:rPr>
              <a:t>ピンパッド</a:t>
            </a:r>
            <a:r>
              <a:rPr lang="en-US" altLang="ja-JP" sz="1000" dirty="0" smtClean="0">
                <a:latin typeface="Century" pitchFamily="18" charset="0"/>
                <a:ea typeface="ＭＳ 明朝" pitchFamily="17" charset="-128"/>
                <a:cs typeface="Times New Roman" pitchFamily="18" charset="0"/>
              </a:rPr>
              <a:t>/</a:t>
            </a:r>
            <a:r>
              <a:rPr lang="ja-JP" altLang="en-US" sz="1000" dirty="0" smtClean="0">
                <a:latin typeface="Century" pitchFamily="18" charset="0"/>
                <a:ea typeface="ＭＳ 明朝" pitchFamily="17" charset="-128"/>
                <a:cs typeface="Times New Roman" pitchFamily="18" charset="0"/>
              </a:rPr>
              <a:t>プリンターを備え　　　　　</a:t>
            </a:r>
            <a:endParaRPr lang="en-US" altLang="ja-JP" sz="1000" dirty="0" smtClean="0">
              <a:latin typeface="Century" pitchFamily="18" charset="0"/>
              <a:ea typeface="ＭＳ 明朝" pitchFamily="17" charset="-128"/>
              <a:cs typeface="Times New Roman" pitchFamily="18" charset="0"/>
            </a:endParaRPr>
          </a:p>
          <a:p>
            <a:pPr lvl="0" eaLnBrk="0" fontAlgn="base" hangingPunct="0">
              <a:spcBef>
                <a:spcPct val="0"/>
              </a:spcBef>
              <a:spcAft>
                <a:spcPct val="0"/>
              </a:spcAft>
            </a:pPr>
            <a:r>
              <a:rPr kumimoji="1" lang="ja-JP" altLang="en-US" sz="1000" b="0" i="0" u="none" strike="noStrike" cap="none" normalizeH="0" baseline="0" dirty="0" smtClean="0">
                <a:ln>
                  <a:noFill/>
                </a:ln>
                <a:solidFill>
                  <a:srgbClr val="000000"/>
                </a:solidFill>
                <a:effectLst/>
                <a:latin typeface="Century" pitchFamily="18" charset="0"/>
                <a:ea typeface="ＭＳ 明朝" pitchFamily="17" charset="-128"/>
                <a:cs typeface="Times New Roman" pitchFamily="18" charset="0"/>
              </a:rPr>
              <a:t>　</a:t>
            </a:r>
            <a:r>
              <a:rPr kumimoji="1" lang="en-US" altLang="ja-JP" sz="1000" b="0" i="0" u="none" strike="noStrike" cap="none" normalizeH="0" baseline="0" dirty="0" smtClean="0">
                <a:ln>
                  <a:noFill/>
                </a:ln>
                <a:solidFill>
                  <a:srgbClr val="000000"/>
                </a:solidFill>
                <a:effectLst/>
                <a:latin typeface="Century" pitchFamily="18" charset="0"/>
                <a:ea typeface="ＭＳ 明朝" pitchFamily="17" charset="-128"/>
                <a:cs typeface="Times New Roman" pitchFamily="18" charset="0"/>
              </a:rPr>
              <a:t>1</a:t>
            </a:r>
            <a:r>
              <a:rPr lang="ja-JP" altLang="en-US" sz="1000" dirty="0" smtClean="0">
                <a:solidFill>
                  <a:srgbClr val="000000"/>
                </a:solidFill>
                <a:latin typeface="Century" pitchFamily="18" charset="0"/>
                <a:ea typeface="ＭＳ 明朝" pitchFamily="17" charset="-128"/>
                <a:cs typeface="Times New Roman" pitchFamily="18" charset="0"/>
              </a:rPr>
              <a:t>台</a:t>
            </a:r>
            <a:r>
              <a:rPr lang="en-US" altLang="ja-JP" sz="1000" dirty="0" smtClean="0">
                <a:solidFill>
                  <a:srgbClr val="000000"/>
                </a:solidFill>
                <a:latin typeface="Century" pitchFamily="18" charset="0"/>
                <a:ea typeface="ＭＳ 明朝" pitchFamily="17" charset="-128"/>
                <a:cs typeface="Times New Roman" pitchFamily="18" charset="0"/>
              </a:rPr>
              <a:t>3</a:t>
            </a:r>
            <a:r>
              <a:rPr lang="ja-JP" altLang="en-US" sz="1000" dirty="0" smtClean="0">
                <a:solidFill>
                  <a:srgbClr val="000000"/>
                </a:solidFill>
                <a:latin typeface="Century" pitchFamily="18" charset="0"/>
                <a:ea typeface="ＭＳ 明朝" pitchFamily="17" charset="-128"/>
                <a:cs typeface="Times New Roman" pitchFamily="18" charset="0"/>
              </a:rPr>
              <a:t>役のハイスペック機能を搭載</a:t>
            </a:r>
            <a:endParaRPr kumimoji="1" lang="en-US" altLang="ja-JP" sz="1100" b="0" i="0" u="none" strike="noStrike" cap="none" normalizeH="0" baseline="0" dirty="0" smtClean="0">
              <a:ln>
                <a:noFill/>
              </a:ln>
              <a:solidFill>
                <a:srgbClr val="000000"/>
              </a:solidFill>
              <a:effectLst/>
              <a:latin typeface="Arial" pitchFamily="34" charset="0"/>
              <a:ea typeface="ＭＳ 明朝" pitchFamily="17" charset="-128"/>
              <a:cs typeface="Arial" pitchFamily="34" charset="0"/>
            </a:endParaRPr>
          </a:p>
          <a:p>
            <a:pPr lvl="0" eaLnBrk="0" fontAlgn="base" hangingPunct="0">
              <a:spcBef>
                <a:spcPct val="0"/>
              </a:spcBef>
              <a:spcAft>
                <a:spcPct val="0"/>
              </a:spcAft>
            </a:pPr>
            <a:r>
              <a:rPr lang="ja-JP" altLang="en-US" sz="1100" dirty="0" smtClean="0">
                <a:solidFill>
                  <a:srgbClr val="000000"/>
                </a:solidFill>
                <a:latin typeface="Arial" pitchFamily="34" charset="0"/>
                <a:ea typeface="ＭＳ 明朝" pitchFamily="17" charset="-128"/>
                <a:cs typeface="Arial" pitchFamily="34" charset="0"/>
              </a:rPr>
              <a:t>・国内大手携帯電話会社の通信網を使用しハイスピード決済を実現</a:t>
            </a:r>
            <a:endParaRPr kumimoji="1" lang="ja-JP" altLang="en-US" sz="11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46" name="テキスト ボックス 45"/>
          <p:cNvSpPr txBox="1"/>
          <p:nvPr/>
        </p:nvSpPr>
        <p:spPr>
          <a:xfrm>
            <a:off x="1268760" y="6084168"/>
            <a:ext cx="1512168" cy="307777"/>
          </a:xfrm>
          <a:prstGeom prst="rect">
            <a:avLst/>
          </a:prstGeom>
          <a:noFill/>
        </p:spPr>
        <p:txBody>
          <a:bodyPr wrap="square" rtlCol="0">
            <a:spAutoFit/>
          </a:bodyPr>
          <a:lstStyle/>
          <a:p>
            <a:r>
              <a:rPr lang="ja-JP" altLang="en-US" sz="1400" dirty="0" smtClean="0">
                <a:latin typeface="HGP創英角ｺﾞｼｯｸUB" pitchFamily="50" charset="-128"/>
                <a:ea typeface="HGP創英角ｺﾞｼｯｸUB" pitchFamily="50" charset="-128"/>
              </a:rPr>
              <a:t>スペック＆特徴</a:t>
            </a:r>
            <a:endParaRPr kumimoji="1" lang="ja-JP" altLang="en-US" sz="1400" dirty="0">
              <a:latin typeface="HGP創英角ｺﾞｼｯｸUB" pitchFamily="50" charset="-128"/>
              <a:ea typeface="HGP創英角ｺﾞｼｯｸUB" pitchFamily="50" charset="-128"/>
            </a:endParaRPr>
          </a:p>
        </p:txBody>
      </p:sp>
      <p:sp>
        <p:nvSpPr>
          <p:cNvPr id="47" name="テキスト ボックス 46"/>
          <p:cNvSpPr txBox="1"/>
          <p:nvPr/>
        </p:nvSpPr>
        <p:spPr>
          <a:xfrm>
            <a:off x="1268760" y="7155577"/>
            <a:ext cx="1512168" cy="307777"/>
          </a:xfrm>
          <a:prstGeom prst="rect">
            <a:avLst/>
          </a:prstGeom>
          <a:noFill/>
        </p:spPr>
        <p:txBody>
          <a:bodyPr wrap="square" rtlCol="0">
            <a:spAutoFit/>
          </a:bodyPr>
          <a:lstStyle/>
          <a:p>
            <a:r>
              <a:rPr kumimoji="1" lang="ja-JP" altLang="en-US" sz="1400" dirty="0" smtClean="0">
                <a:latin typeface="HGP創英角ｺﾞｼｯｸUB" pitchFamily="50" charset="-128"/>
                <a:ea typeface="HGP創英角ｺﾞｼｯｸUB" pitchFamily="50" charset="-128"/>
              </a:rPr>
              <a:t>利点</a:t>
            </a:r>
            <a:endParaRPr kumimoji="1" lang="ja-JP" altLang="en-US" sz="1400" dirty="0">
              <a:latin typeface="HGP創英角ｺﾞｼｯｸUB" pitchFamily="50" charset="-128"/>
              <a:ea typeface="HGP創英角ｺﾞｼｯｸUB" pitchFamily="50" charset="-128"/>
            </a:endParaRPr>
          </a:p>
        </p:txBody>
      </p:sp>
      <p:sp>
        <p:nvSpPr>
          <p:cNvPr id="48" name="テキスト ボックス 47"/>
          <p:cNvSpPr txBox="1"/>
          <p:nvPr/>
        </p:nvSpPr>
        <p:spPr>
          <a:xfrm>
            <a:off x="1268760" y="7832105"/>
            <a:ext cx="1944216" cy="307777"/>
          </a:xfrm>
          <a:prstGeom prst="rect">
            <a:avLst/>
          </a:prstGeom>
          <a:noFill/>
        </p:spPr>
        <p:txBody>
          <a:bodyPr wrap="square" rtlCol="0">
            <a:spAutoFit/>
          </a:bodyPr>
          <a:lstStyle/>
          <a:p>
            <a:r>
              <a:rPr kumimoji="1" lang="ja-JP" altLang="en-US" sz="1400" dirty="0" smtClean="0">
                <a:latin typeface="HGP創英角ｺﾞｼｯｸUB" pitchFamily="50" charset="-128"/>
                <a:ea typeface="HGP創英角ｺﾞｼｯｸUB" pitchFamily="50" charset="-128"/>
              </a:rPr>
              <a:t>こんな方におすすめ</a:t>
            </a:r>
            <a:endParaRPr kumimoji="1" lang="ja-JP" altLang="en-US" sz="1400" dirty="0">
              <a:latin typeface="HGP創英角ｺﾞｼｯｸUB" pitchFamily="50" charset="-128"/>
              <a:ea typeface="HGP創英角ｺﾞｼｯｸUB" pitchFamily="50" charset="-128"/>
            </a:endParaRPr>
          </a:p>
        </p:txBody>
      </p:sp>
      <p:sp>
        <p:nvSpPr>
          <p:cNvPr id="50" name="Rectangle 4"/>
          <p:cNvSpPr>
            <a:spLocks noChangeArrowheads="1"/>
          </p:cNvSpPr>
          <p:nvPr/>
        </p:nvSpPr>
        <p:spPr bwMode="auto">
          <a:xfrm>
            <a:off x="1844824" y="7163271"/>
            <a:ext cx="3789040" cy="56938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kumimoji="1" lang="ja-JP" altLang="en-US" sz="1000" b="0" i="0" u="none" strike="noStrike" cap="none" normalizeH="0" baseline="0" dirty="0" smtClean="0">
                <a:ln>
                  <a:noFill/>
                </a:ln>
                <a:solidFill>
                  <a:schemeClr val="tx1"/>
                </a:solidFill>
                <a:effectLst/>
                <a:latin typeface="Century" pitchFamily="18" charset="0"/>
                <a:ea typeface="ＭＳ 明朝" pitchFamily="17" charset="-128"/>
                <a:cs typeface="Times New Roman" pitchFamily="18" charset="0"/>
              </a:rPr>
              <a:t>・配線不要で通信環境に関わらずカード決済が可能に</a:t>
            </a:r>
            <a:endParaRPr kumimoji="1" lang="ja-JP" altLang="en-US" sz="6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en-US" sz="1000" b="0" i="0" u="none" strike="noStrike" cap="none" normalizeH="0" baseline="0" dirty="0" smtClean="0">
                <a:ln>
                  <a:noFill/>
                </a:ln>
                <a:solidFill>
                  <a:schemeClr val="tx1"/>
                </a:solidFill>
                <a:effectLst/>
                <a:latin typeface="Century" pitchFamily="18" charset="0"/>
                <a:ea typeface="ＭＳ 明朝" pitchFamily="17" charset="-128"/>
                <a:cs typeface="Times New Roman" pitchFamily="18" charset="0"/>
              </a:rPr>
              <a:t>・外付けのピンパッドやプリンタが不要で持ち運びも便利</a:t>
            </a:r>
            <a:endParaRPr kumimoji="1" lang="en-US" altLang="ja-JP" sz="1100" b="0" i="0" u="none" strike="noStrike" cap="none" normalizeH="0" baseline="0" dirty="0" smtClean="0">
              <a:ln>
                <a:noFill/>
              </a:ln>
              <a:solidFill>
                <a:srgbClr val="000000"/>
              </a:solidFill>
              <a:effectLst/>
              <a:latin typeface="Arial" pitchFamily="34" charset="0"/>
              <a:ea typeface="ＭＳ 明朝" pitchFamily="17" charset="-128"/>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en-US" sz="1100" b="0" i="0" u="none" strike="noStrike" cap="none" normalizeH="0" baseline="0" dirty="0" smtClean="0">
                <a:ln>
                  <a:noFill/>
                </a:ln>
                <a:solidFill>
                  <a:srgbClr val="000000"/>
                </a:solidFill>
                <a:effectLst/>
                <a:latin typeface="Arial" pitchFamily="34" charset="0"/>
                <a:ea typeface="ＭＳ 明朝" pitchFamily="17" charset="-128"/>
                <a:cs typeface="Arial" pitchFamily="34" charset="0"/>
              </a:rPr>
              <a:t>・数秒でカード決済が可能になりお客様のストレス軽減</a:t>
            </a:r>
            <a:endParaRPr kumimoji="1" lang="ja-JP" altLang="en-US" sz="18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51" name="Rectangle 4"/>
          <p:cNvSpPr>
            <a:spLocks noChangeArrowheads="1"/>
          </p:cNvSpPr>
          <p:nvPr/>
        </p:nvSpPr>
        <p:spPr bwMode="auto">
          <a:xfrm>
            <a:off x="1872208" y="8100392"/>
            <a:ext cx="4797152"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kumimoji="1" lang="ja-JP" altLang="en-US" sz="1000" b="0" i="0" u="none" strike="noStrike" cap="none" normalizeH="0" baseline="0" dirty="0" smtClean="0">
                <a:ln>
                  <a:noFill/>
                </a:ln>
                <a:solidFill>
                  <a:schemeClr val="tx1"/>
                </a:solidFill>
                <a:effectLst/>
                <a:latin typeface="Century" pitchFamily="18" charset="0"/>
                <a:ea typeface="ＭＳ 明朝" pitchFamily="17" charset="-128"/>
                <a:cs typeface="Times New Roman" pitchFamily="18" charset="0"/>
              </a:rPr>
              <a:t>・</a:t>
            </a:r>
            <a:r>
              <a:rPr lang="ja-JP" altLang="en-US" sz="1000" dirty="0" smtClean="0">
                <a:latin typeface="Century" pitchFamily="18" charset="0"/>
                <a:ea typeface="ＭＳ 明朝" pitchFamily="17" charset="-128"/>
                <a:cs typeface="Times New Roman" pitchFamily="18" charset="0"/>
              </a:rPr>
              <a:t>飲食店でもお客様の目の前でテーブル</a:t>
            </a:r>
            <a:r>
              <a:rPr kumimoji="1" lang="ja-JP" altLang="en-US" sz="1000" b="0" i="0" u="none" strike="noStrike" cap="none" normalizeH="0" baseline="0" dirty="0" smtClean="0">
                <a:ln>
                  <a:noFill/>
                </a:ln>
                <a:solidFill>
                  <a:schemeClr val="tx1"/>
                </a:solidFill>
                <a:effectLst/>
                <a:latin typeface="Century" pitchFamily="18" charset="0"/>
                <a:ea typeface="ＭＳ 明朝" pitchFamily="17" charset="-128"/>
                <a:cs typeface="Times New Roman" pitchFamily="18" charset="0"/>
              </a:rPr>
              <a:t>決済が可能に</a:t>
            </a:r>
            <a:r>
              <a:rPr lang="ja-JP" altLang="en-US" sz="1000" dirty="0" smtClean="0">
                <a:latin typeface="Century" pitchFamily="18" charset="0"/>
                <a:ea typeface="ＭＳ 明朝" pitchFamily="17" charset="-128"/>
                <a:cs typeface="Times New Roman" pitchFamily="18" charset="0"/>
              </a:rPr>
              <a:t>。</a:t>
            </a:r>
            <a:endParaRPr kumimoji="1" lang="ja-JP" altLang="en-US" sz="6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endParaRPr>
          </a:p>
          <a:p>
            <a:pPr lvl="0" eaLnBrk="0" fontAlgn="base" hangingPunct="0">
              <a:spcBef>
                <a:spcPct val="0"/>
              </a:spcBef>
              <a:spcAft>
                <a:spcPct val="0"/>
              </a:spcAft>
            </a:pPr>
            <a:r>
              <a:rPr kumimoji="1" lang="ja-JP" altLang="en-US" sz="1000" b="0" i="0" u="none" strike="noStrike" cap="none" normalizeH="0" baseline="0" dirty="0" smtClean="0">
                <a:ln>
                  <a:noFill/>
                </a:ln>
                <a:solidFill>
                  <a:schemeClr val="tx1"/>
                </a:solidFill>
                <a:effectLst/>
                <a:latin typeface="Century" pitchFamily="18" charset="0"/>
                <a:ea typeface="ＭＳ 明朝" pitchFamily="17" charset="-128"/>
                <a:cs typeface="Times New Roman" pitchFamily="18" charset="0"/>
              </a:rPr>
              <a:t>・屋外でのイベントや催事でもカード決済が可能に。</a:t>
            </a:r>
            <a:endParaRPr kumimoji="1" lang="en-US" altLang="ja-JP" sz="1100" b="0" i="0" u="none" strike="noStrike" cap="none" normalizeH="0" baseline="0" dirty="0" smtClean="0">
              <a:ln>
                <a:noFill/>
              </a:ln>
              <a:solidFill>
                <a:srgbClr val="000000"/>
              </a:solidFill>
              <a:effectLst/>
              <a:latin typeface="Arial" pitchFamily="34" charset="0"/>
              <a:ea typeface="ＭＳ 明朝" pitchFamily="17" charset="-128"/>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en-US" sz="1100" b="0" i="0" u="none" strike="noStrike" cap="none" normalizeH="0" baseline="0" dirty="0" smtClean="0">
                <a:ln>
                  <a:noFill/>
                </a:ln>
                <a:solidFill>
                  <a:srgbClr val="000000"/>
                </a:solidFill>
                <a:effectLst/>
                <a:latin typeface="Arial" pitchFamily="34" charset="0"/>
                <a:ea typeface="ＭＳ 明朝" pitchFamily="17" charset="-128"/>
                <a:cs typeface="Arial" pitchFamily="34" charset="0"/>
              </a:rPr>
              <a:t>・お客様のお宅へ伺い納品する際にカード決済することが可能に。</a:t>
            </a:r>
            <a:endParaRPr kumimoji="1" lang="ja-JP" altLang="en-US" sz="18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endParaRPr>
          </a:p>
        </p:txBody>
      </p:sp>
      <p:pic>
        <p:nvPicPr>
          <p:cNvPr id="2051" name="Picture 3"/>
          <p:cNvPicPr>
            <a:picLocks noChangeAspect="1" noChangeArrowheads="1"/>
          </p:cNvPicPr>
          <p:nvPr/>
        </p:nvPicPr>
        <p:blipFill>
          <a:blip r:embed="rId12" cstate="print"/>
          <a:srcRect/>
          <a:stretch>
            <a:fillRect/>
          </a:stretch>
        </p:blipFill>
        <p:spPr bwMode="auto">
          <a:xfrm>
            <a:off x="1772817" y="2685200"/>
            <a:ext cx="4104455" cy="3326959"/>
          </a:xfrm>
          <a:prstGeom prst="rect">
            <a:avLst/>
          </a:prstGeom>
          <a:noFill/>
          <a:ln w="9525">
            <a:noFill/>
            <a:miter lim="800000"/>
            <a:headEnd/>
            <a:tailEnd/>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2403648" y="251520"/>
            <a:ext cx="2232248"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smtClean="0">
                <a:solidFill>
                  <a:srgbClr val="FF0000"/>
                </a:solidFill>
              </a:rPr>
              <a:t>導入事例</a:t>
            </a:r>
            <a:endParaRPr kumimoji="1" lang="ja-JP" altLang="en-US" dirty="0">
              <a:solidFill>
                <a:srgbClr val="FF0000"/>
              </a:solidFill>
            </a:endParaRPr>
          </a:p>
        </p:txBody>
      </p:sp>
      <p:sp>
        <p:nvSpPr>
          <p:cNvPr id="15" name="テキスト ボックス 14"/>
          <p:cNvSpPr txBox="1"/>
          <p:nvPr/>
        </p:nvSpPr>
        <p:spPr>
          <a:xfrm>
            <a:off x="188640" y="1619672"/>
            <a:ext cx="1723549" cy="400110"/>
          </a:xfrm>
          <a:prstGeom prst="rect">
            <a:avLst/>
          </a:prstGeom>
          <a:noFill/>
        </p:spPr>
        <p:txBody>
          <a:bodyPr wrap="none" rtlCol="0">
            <a:spAutoFit/>
          </a:bodyPr>
          <a:lstStyle/>
          <a:p>
            <a:r>
              <a:rPr kumimoji="1" lang="ja-JP" altLang="en-US" sz="2000" dirty="0" smtClean="0">
                <a:latin typeface="HGP創英角ｺﾞｼｯｸUB" pitchFamily="50" charset="-128"/>
                <a:ea typeface="HGP創英角ｺﾞｼｯｸUB" pitchFamily="50" charset="-128"/>
              </a:rPr>
              <a:t>≪導入事例</a:t>
            </a:r>
            <a:r>
              <a:rPr lang="ja-JP" altLang="en-US" sz="2000" dirty="0" smtClean="0">
                <a:latin typeface="HGP創英角ｺﾞｼｯｸUB" pitchFamily="50" charset="-128"/>
                <a:ea typeface="HGP創英角ｺﾞｼｯｸUB" pitchFamily="50" charset="-128"/>
              </a:rPr>
              <a:t>≫</a:t>
            </a:r>
            <a:endParaRPr kumimoji="1" lang="ja-JP" altLang="en-US" sz="2000" dirty="0">
              <a:latin typeface="HGP創英角ｺﾞｼｯｸUB" pitchFamily="50" charset="-128"/>
              <a:ea typeface="HGP創英角ｺﾞｼｯｸUB" pitchFamily="50" charset="-128"/>
            </a:endParaRPr>
          </a:p>
        </p:txBody>
      </p:sp>
      <p:sp>
        <p:nvSpPr>
          <p:cNvPr id="18" name="正方形/長方形 17"/>
          <p:cNvSpPr/>
          <p:nvPr/>
        </p:nvSpPr>
        <p:spPr>
          <a:xfrm>
            <a:off x="36576" y="3419872"/>
            <a:ext cx="1152128" cy="50405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smtClean="0">
                <a:solidFill>
                  <a:schemeClr val="tx1"/>
                </a:solidFill>
                <a:latin typeface="+mn-ea"/>
              </a:rPr>
              <a:t>小売</a:t>
            </a:r>
            <a:endParaRPr kumimoji="1" lang="en-US" altLang="ja-JP" sz="1600" b="1" dirty="0" smtClean="0">
              <a:solidFill>
                <a:schemeClr val="tx1"/>
              </a:solidFill>
              <a:latin typeface="+mn-ea"/>
            </a:endParaRPr>
          </a:p>
        </p:txBody>
      </p:sp>
      <p:cxnSp>
        <p:nvCxnSpPr>
          <p:cNvPr id="24" name="直線コネクタ 23"/>
          <p:cNvCxnSpPr>
            <a:stCxn id="18" idx="0"/>
          </p:cNvCxnSpPr>
          <p:nvPr/>
        </p:nvCxnSpPr>
        <p:spPr>
          <a:xfrm>
            <a:off x="612640" y="3419872"/>
            <a:ext cx="584069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線コネクタ 24"/>
          <p:cNvCxnSpPr>
            <a:stCxn id="18" idx="3"/>
          </p:cNvCxnSpPr>
          <p:nvPr/>
        </p:nvCxnSpPr>
        <p:spPr>
          <a:xfrm>
            <a:off x="1188704" y="3671900"/>
            <a:ext cx="8048" cy="550861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26" name="図表 25"/>
          <p:cNvGraphicFramePr/>
          <p:nvPr/>
        </p:nvGraphicFramePr>
        <p:xfrm>
          <a:off x="72008" y="1043608"/>
          <a:ext cx="6669360" cy="4320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2" name="グループ化 21"/>
          <p:cNvGrpSpPr/>
          <p:nvPr/>
        </p:nvGrpSpPr>
        <p:grpSpPr>
          <a:xfrm>
            <a:off x="2564904" y="251520"/>
            <a:ext cx="4711143" cy="677108"/>
            <a:chOff x="2564904" y="251520"/>
            <a:chExt cx="4711143" cy="677108"/>
          </a:xfrm>
        </p:grpSpPr>
        <p:sp>
          <p:nvSpPr>
            <p:cNvPr id="27" name="正方形/長方形 26"/>
            <p:cNvSpPr/>
            <p:nvPr/>
          </p:nvSpPr>
          <p:spPr>
            <a:xfrm>
              <a:off x="2564904" y="323528"/>
              <a:ext cx="792088" cy="28803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smtClean="0">
                  <a:solidFill>
                    <a:schemeClr val="tx1"/>
                  </a:solidFill>
                </a:rPr>
                <a:t>VISA</a:t>
              </a:r>
              <a:endParaRPr kumimoji="1" lang="ja-JP" altLang="en-US" sz="1600" dirty="0">
                <a:solidFill>
                  <a:schemeClr val="tx1"/>
                </a:solidFill>
              </a:endParaRPr>
            </a:p>
          </p:txBody>
        </p:sp>
        <p:sp>
          <p:nvSpPr>
            <p:cNvPr id="28" name="テキスト ボックス 27"/>
            <p:cNvSpPr txBox="1"/>
            <p:nvPr/>
          </p:nvSpPr>
          <p:spPr>
            <a:xfrm>
              <a:off x="5013176" y="251520"/>
              <a:ext cx="1844824" cy="677108"/>
            </a:xfrm>
            <a:prstGeom prst="rect">
              <a:avLst/>
            </a:prstGeom>
            <a:noFill/>
          </p:spPr>
          <p:txBody>
            <a:bodyPr wrap="square" rtlCol="0">
              <a:spAutoFit/>
            </a:bodyPr>
            <a:lstStyle/>
            <a:p>
              <a:r>
                <a:rPr kumimoji="1" lang="en-US" altLang="ja-JP" sz="1400" b="1" dirty="0" smtClean="0"/>
                <a:t>TEL </a:t>
              </a:r>
              <a:r>
                <a:rPr kumimoji="1" lang="ja-JP" altLang="en-US" sz="1400" b="1" dirty="0" smtClean="0"/>
                <a:t>　　</a:t>
              </a:r>
              <a:r>
                <a:rPr kumimoji="1" lang="en-US" altLang="ja-JP" sz="1400" b="1" dirty="0" smtClean="0"/>
                <a:t>03-6279-0521</a:t>
              </a:r>
            </a:p>
            <a:p>
              <a:r>
                <a:rPr lang="ja-JP" altLang="en-US" sz="1100" dirty="0" smtClean="0"/>
                <a:t>営業時間</a:t>
              </a:r>
              <a:r>
                <a:rPr lang="ja-JP" altLang="en-US" sz="1200" dirty="0" smtClean="0"/>
                <a:t>　</a:t>
              </a:r>
              <a:r>
                <a:rPr lang="ja-JP" altLang="en-US" sz="1100" dirty="0" smtClean="0"/>
                <a:t>平日</a:t>
              </a:r>
              <a:r>
                <a:rPr lang="en-US" altLang="ja-JP" sz="1200" dirty="0" smtClean="0"/>
                <a:t>9:00-17:00</a:t>
              </a:r>
            </a:p>
            <a:p>
              <a:endParaRPr kumimoji="1" lang="en-US" altLang="ja-JP" sz="1200" dirty="0" smtClean="0"/>
            </a:p>
          </p:txBody>
        </p:sp>
        <p:sp>
          <p:nvSpPr>
            <p:cNvPr id="29" name="正方形/長方形 28"/>
            <p:cNvSpPr/>
            <p:nvPr/>
          </p:nvSpPr>
          <p:spPr>
            <a:xfrm>
              <a:off x="3356992" y="323528"/>
              <a:ext cx="792088" cy="28589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000" dirty="0" smtClean="0">
                  <a:solidFill>
                    <a:schemeClr val="tx1"/>
                  </a:solidFill>
                </a:rPr>
                <a:t>MasterCard</a:t>
              </a:r>
              <a:endParaRPr kumimoji="1" lang="ja-JP" altLang="en-US" sz="1000" dirty="0">
                <a:solidFill>
                  <a:schemeClr val="tx1"/>
                </a:solidFill>
              </a:endParaRPr>
            </a:p>
          </p:txBody>
        </p:sp>
        <p:sp>
          <p:nvSpPr>
            <p:cNvPr id="30" name="正方形/長方形 29"/>
            <p:cNvSpPr/>
            <p:nvPr/>
          </p:nvSpPr>
          <p:spPr>
            <a:xfrm>
              <a:off x="4149080" y="323528"/>
              <a:ext cx="792088" cy="28589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smtClean="0">
                  <a:solidFill>
                    <a:schemeClr val="tx1"/>
                  </a:solidFill>
                </a:rPr>
                <a:t>銀聯</a:t>
              </a:r>
              <a:endParaRPr kumimoji="1" lang="ja-JP" altLang="en-US" sz="1600" dirty="0">
                <a:solidFill>
                  <a:schemeClr val="tx1"/>
                </a:solidFill>
              </a:endParaRPr>
            </a:p>
          </p:txBody>
        </p:sp>
        <p:sp>
          <p:nvSpPr>
            <p:cNvPr id="31" name="テキスト ボックス 30"/>
            <p:cNvSpPr txBox="1"/>
            <p:nvPr/>
          </p:nvSpPr>
          <p:spPr>
            <a:xfrm>
              <a:off x="5517232" y="637982"/>
              <a:ext cx="1758815" cy="261610"/>
            </a:xfrm>
            <a:prstGeom prst="rect">
              <a:avLst/>
            </a:prstGeom>
            <a:noFill/>
          </p:spPr>
          <p:txBody>
            <a:bodyPr wrap="square" rtlCol="0">
              <a:spAutoFit/>
            </a:bodyPr>
            <a:lstStyle/>
            <a:p>
              <a:r>
                <a:rPr kumimoji="1" lang="ja-JP" altLang="en-US" sz="1100" dirty="0" smtClean="0"/>
                <a:t>土・日・祝日　　休み</a:t>
              </a:r>
              <a:endParaRPr kumimoji="1" lang="en-US" altLang="ja-JP" sz="1100" dirty="0" smtClean="0"/>
            </a:p>
          </p:txBody>
        </p:sp>
      </p:grpSp>
      <p:graphicFrame>
        <p:nvGraphicFramePr>
          <p:cNvPr id="32" name="図表 31"/>
          <p:cNvGraphicFramePr/>
          <p:nvPr/>
        </p:nvGraphicFramePr>
        <p:xfrm>
          <a:off x="-27384" y="8928992"/>
          <a:ext cx="7101408" cy="25152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pSp>
        <p:nvGrpSpPr>
          <p:cNvPr id="3" name="グループ化 39"/>
          <p:cNvGrpSpPr/>
          <p:nvPr/>
        </p:nvGrpSpPr>
        <p:grpSpPr>
          <a:xfrm>
            <a:off x="-19368" y="7649180"/>
            <a:ext cx="2296240" cy="883260"/>
            <a:chOff x="0" y="5868144"/>
            <a:chExt cx="2566386" cy="883260"/>
          </a:xfrm>
        </p:grpSpPr>
        <p:sp>
          <p:nvSpPr>
            <p:cNvPr id="34" name="正方形/長方形 33"/>
            <p:cNvSpPr/>
            <p:nvPr/>
          </p:nvSpPr>
          <p:spPr>
            <a:xfrm>
              <a:off x="21647" y="5887308"/>
              <a:ext cx="1340767" cy="86409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000" dirty="0" smtClean="0">
                <a:solidFill>
                  <a:schemeClr val="tx1"/>
                </a:solidFill>
                <a:latin typeface="+mn-ea"/>
              </a:endParaRPr>
            </a:p>
            <a:p>
              <a:endParaRPr lang="en-US" altLang="ja-JP" sz="1000" dirty="0" smtClean="0">
                <a:solidFill>
                  <a:schemeClr val="tx1"/>
                </a:solidFill>
                <a:latin typeface="+mn-ea"/>
              </a:endParaRPr>
            </a:p>
          </p:txBody>
        </p:sp>
        <p:sp>
          <p:nvSpPr>
            <p:cNvPr id="35" name="テキスト ボックス 34"/>
            <p:cNvSpPr txBox="1"/>
            <p:nvPr/>
          </p:nvSpPr>
          <p:spPr>
            <a:xfrm>
              <a:off x="49522" y="5868144"/>
              <a:ext cx="1374509" cy="369332"/>
            </a:xfrm>
            <a:prstGeom prst="rect">
              <a:avLst/>
            </a:prstGeom>
            <a:noFill/>
          </p:spPr>
          <p:txBody>
            <a:bodyPr wrap="none" rtlCol="0">
              <a:spAutoFit/>
            </a:bodyPr>
            <a:lstStyle/>
            <a:p>
              <a:r>
                <a:rPr lang="ja-JP" altLang="en-US" sz="900" dirty="0" smtClean="0"/>
                <a:t>自動車関連業界</a:t>
              </a:r>
              <a:endParaRPr lang="en-US" altLang="ja-JP" sz="900" dirty="0" smtClean="0"/>
            </a:p>
            <a:p>
              <a:r>
                <a:rPr lang="ja-JP" altLang="en-US" sz="900" dirty="0" smtClean="0"/>
                <a:t>　　早期決済サービス</a:t>
              </a:r>
              <a:endParaRPr kumimoji="1" lang="ja-JP" altLang="en-US" sz="900" dirty="0"/>
            </a:p>
          </p:txBody>
        </p:sp>
        <p:sp>
          <p:nvSpPr>
            <p:cNvPr id="36" name="テキスト ボックス 35"/>
            <p:cNvSpPr txBox="1"/>
            <p:nvPr/>
          </p:nvSpPr>
          <p:spPr>
            <a:xfrm>
              <a:off x="0" y="6228184"/>
              <a:ext cx="2566386" cy="400110"/>
            </a:xfrm>
            <a:prstGeom prst="rect">
              <a:avLst/>
            </a:prstGeom>
            <a:noFill/>
          </p:spPr>
          <p:txBody>
            <a:bodyPr wrap="square" rtlCol="0">
              <a:spAutoFit/>
            </a:bodyPr>
            <a:lstStyle/>
            <a:p>
              <a:r>
                <a:rPr kumimoji="1" lang="en-US" altLang="ja-JP" sz="1000" dirty="0" smtClean="0">
                  <a:latin typeface="HGP創英角ｺﾞｼｯｸUB" pitchFamily="50" charset="-128"/>
                  <a:ea typeface="HGP創英角ｺﾞｼｯｸUB" pitchFamily="50" charset="-128"/>
                </a:rPr>
                <a:t>MS</a:t>
              </a:r>
              <a:r>
                <a:rPr kumimoji="1" lang="ja-JP" altLang="en-US" sz="1000" dirty="0" smtClean="0">
                  <a:latin typeface="HGP創英角ｺﾞｼｯｸUB" pitchFamily="50" charset="-128"/>
                  <a:ea typeface="HGP創英角ｺﾞｼｯｸUB" pitchFamily="50" charset="-128"/>
                </a:rPr>
                <a:t>カークレジット</a:t>
              </a:r>
              <a:endParaRPr kumimoji="1" lang="en-US" altLang="ja-JP" sz="1000" dirty="0" smtClean="0">
                <a:latin typeface="HGP創英角ｺﾞｼｯｸUB" pitchFamily="50" charset="-128"/>
                <a:ea typeface="HGP創英角ｺﾞｼｯｸUB" pitchFamily="50" charset="-128"/>
              </a:endParaRPr>
            </a:p>
            <a:p>
              <a:r>
                <a:rPr lang="ja-JP" altLang="en-US" sz="1000" dirty="0" smtClean="0">
                  <a:latin typeface="HGP創英角ｺﾞｼｯｸUB" pitchFamily="50" charset="-128"/>
                  <a:ea typeface="HGP創英角ｺﾞｼｯｸUB" pitchFamily="50" charset="-128"/>
                </a:rPr>
                <a:t>　　　　　　　株式会社</a:t>
              </a:r>
              <a:endParaRPr kumimoji="1" lang="ja-JP" altLang="en-US" sz="1000" dirty="0">
                <a:latin typeface="HGP創英角ｺﾞｼｯｸUB" pitchFamily="50" charset="-128"/>
                <a:ea typeface="HGP創英角ｺﾞｼｯｸUB" pitchFamily="50" charset="-128"/>
              </a:endParaRPr>
            </a:p>
          </p:txBody>
        </p:sp>
      </p:grpSp>
      <p:sp>
        <p:nvSpPr>
          <p:cNvPr id="39" name="テキスト ボックス 38"/>
          <p:cNvSpPr txBox="1"/>
          <p:nvPr/>
        </p:nvSpPr>
        <p:spPr>
          <a:xfrm>
            <a:off x="116632" y="149895"/>
            <a:ext cx="2808312" cy="461665"/>
          </a:xfrm>
          <a:prstGeom prst="rect">
            <a:avLst/>
          </a:prstGeom>
          <a:noFill/>
        </p:spPr>
        <p:txBody>
          <a:bodyPr wrap="square" rtlCol="0">
            <a:spAutoFit/>
          </a:bodyPr>
          <a:lstStyle/>
          <a:p>
            <a:r>
              <a:rPr kumimoji="1" lang="en-US" altLang="ja-JP" sz="2400" dirty="0" smtClean="0"/>
              <a:t>Merchant Support</a:t>
            </a:r>
            <a:endParaRPr kumimoji="1" lang="ja-JP" altLang="en-US" sz="2400" dirty="0"/>
          </a:p>
        </p:txBody>
      </p:sp>
      <p:sp>
        <p:nvSpPr>
          <p:cNvPr id="45" name="正方形/長方形 44"/>
          <p:cNvSpPr/>
          <p:nvPr/>
        </p:nvSpPr>
        <p:spPr>
          <a:xfrm>
            <a:off x="404664" y="1907704"/>
            <a:ext cx="5976664" cy="136815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200" dirty="0" smtClean="0">
                <a:solidFill>
                  <a:schemeClr val="tx1"/>
                </a:solidFill>
              </a:rPr>
              <a:t>今日、さまざまなシチュエーションでクレジットカードは利用できるようになってきました。</a:t>
            </a:r>
            <a:r>
              <a:rPr lang="ja-JP" altLang="en-US" sz="1200" dirty="0" smtClean="0">
                <a:solidFill>
                  <a:schemeClr val="tx1"/>
                </a:solidFill>
              </a:rPr>
              <a:t>クレジットカードの利用率は</a:t>
            </a:r>
            <a:r>
              <a:rPr lang="en-US" altLang="ja-JP" sz="1200" dirty="0" smtClean="0">
                <a:solidFill>
                  <a:schemeClr val="tx1"/>
                </a:solidFill>
              </a:rPr>
              <a:t>10</a:t>
            </a:r>
            <a:r>
              <a:rPr lang="ja-JP" altLang="en-US" sz="1200" dirty="0" smtClean="0">
                <a:solidFill>
                  <a:schemeClr val="tx1"/>
                </a:solidFill>
              </a:rPr>
              <a:t>年前と比べ、</a:t>
            </a:r>
            <a:r>
              <a:rPr lang="en-US" altLang="ja-JP" sz="1200" dirty="0" smtClean="0">
                <a:solidFill>
                  <a:schemeClr val="tx1"/>
                </a:solidFill>
              </a:rPr>
              <a:t>2</a:t>
            </a:r>
            <a:r>
              <a:rPr lang="ja-JP" altLang="en-US" sz="1200" dirty="0" smtClean="0">
                <a:solidFill>
                  <a:schemeClr val="tx1"/>
                </a:solidFill>
              </a:rPr>
              <a:t>倍に増えているものの民間最終消費支出の</a:t>
            </a:r>
            <a:r>
              <a:rPr lang="en-US" altLang="ja-JP" sz="1200" dirty="0" smtClean="0">
                <a:solidFill>
                  <a:schemeClr val="tx1"/>
                </a:solidFill>
              </a:rPr>
              <a:t>20</a:t>
            </a:r>
            <a:r>
              <a:rPr lang="ja-JP" altLang="en-US" sz="1200" dirty="0" smtClean="0">
                <a:solidFill>
                  <a:schemeClr val="tx1"/>
                </a:solidFill>
              </a:rPr>
              <a:t>％にも満たない数字です。</a:t>
            </a:r>
            <a:endParaRPr lang="en-US" altLang="ja-JP" sz="1200" dirty="0" smtClean="0">
              <a:solidFill>
                <a:schemeClr val="tx1"/>
              </a:solidFill>
            </a:endParaRPr>
          </a:p>
          <a:p>
            <a:r>
              <a:rPr lang="ja-JP" altLang="en-US" sz="1200" dirty="0" smtClean="0">
                <a:solidFill>
                  <a:schemeClr val="tx1"/>
                </a:solidFill>
              </a:rPr>
              <a:t>クレジットカードの利用シーンが多様化し、消費者にとって利用しやすい環境を整えることが今後のテーマとなっております。</a:t>
            </a:r>
            <a:endParaRPr kumimoji="1" lang="ja-JP" altLang="en-US" sz="1200" dirty="0">
              <a:solidFill>
                <a:schemeClr val="tx1"/>
              </a:solidFill>
            </a:endParaRPr>
          </a:p>
        </p:txBody>
      </p:sp>
      <p:sp>
        <p:nvSpPr>
          <p:cNvPr id="52" name="正方形/長方形 51"/>
          <p:cNvSpPr/>
          <p:nvPr/>
        </p:nvSpPr>
        <p:spPr>
          <a:xfrm>
            <a:off x="44624" y="3923928"/>
            <a:ext cx="1152128" cy="50405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smtClean="0">
                <a:solidFill>
                  <a:schemeClr val="tx1"/>
                </a:solidFill>
                <a:latin typeface="+mn-ea"/>
              </a:rPr>
              <a:t>飲食</a:t>
            </a:r>
            <a:endParaRPr kumimoji="1" lang="en-US" altLang="ja-JP" sz="1600" b="1" dirty="0" smtClean="0">
              <a:solidFill>
                <a:schemeClr val="tx1"/>
              </a:solidFill>
              <a:latin typeface="+mn-ea"/>
            </a:endParaRPr>
          </a:p>
        </p:txBody>
      </p:sp>
      <p:sp>
        <p:nvSpPr>
          <p:cNvPr id="53" name="正方形/長方形 52"/>
          <p:cNvSpPr/>
          <p:nvPr/>
        </p:nvSpPr>
        <p:spPr>
          <a:xfrm>
            <a:off x="44624" y="4427984"/>
            <a:ext cx="1152128" cy="50405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smtClean="0">
                <a:solidFill>
                  <a:schemeClr val="tx1"/>
                </a:solidFill>
                <a:latin typeface="+mn-ea"/>
              </a:rPr>
              <a:t>美容</a:t>
            </a:r>
            <a:endParaRPr kumimoji="1" lang="en-US" altLang="ja-JP" sz="1600" b="1" dirty="0" smtClean="0">
              <a:solidFill>
                <a:schemeClr val="tx1"/>
              </a:solidFill>
              <a:latin typeface="+mn-ea"/>
            </a:endParaRPr>
          </a:p>
        </p:txBody>
      </p:sp>
      <p:sp>
        <p:nvSpPr>
          <p:cNvPr id="54" name="正方形/長方形 53"/>
          <p:cNvSpPr/>
          <p:nvPr/>
        </p:nvSpPr>
        <p:spPr>
          <a:xfrm>
            <a:off x="44624" y="4932040"/>
            <a:ext cx="1152128" cy="50405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b="1" dirty="0" smtClean="0">
                <a:solidFill>
                  <a:schemeClr val="tx1"/>
                </a:solidFill>
                <a:latin typeface="+mn-ea"/>
              </a:rPr>
              <a:t>自動車関連</a:t>
            </a:r>
            <a:endParaRPr kumimoji="1" lang="en-US" altLang="ja-JP" sz="1400" b="1" dirty="0" smtClean="0">
              <a:solidFill>
                <a:schemeClr val="tx1"/>
              </a:solidFill>
              <a:latin typeface="+mn-ea"/>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2403648" y="251520"/>
            <a:ext cx="2232248"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smtClean="0">
                <a:solidFill>
                  <a:srgbClr val="FF0000"/>
                </a:solidFill>
              </a:rPr>
              <a:t>サービス画面</a:t>
            </a:r>
            <a:endParaRPr kumimoji="1" lang="ja-JP" altLang="en-US" dirty="0">
              <a:solidFill>
                <a:srgbClr val="FF0000"/>
              </a:solidFill>
            </a:endParaRPr>
          </a:p>
        </p:txBody>
      </p:sp>
      <p:sp>
        <p:nvSpPr>
          <p:cNvPr id="15" name="テキスト ボックス 14"/>
          <p:cNvSpPr txBox="1"/>
          <p:nvPr/>
        </p:nvSpPr>
        <p:spPr>
          <a:xfrm>
            <a:off x="548680" y="1691680"/>
            <a:ext cx="1723549" cy="400110"/>
          </a:xfrm>
          <a:prstGeom prst="rect">
            <a:avLst/>
          </a:prstGeom>
          <a:noFill/>
        </p:spPr>
        <p:txBody>
          <a:bodyPr wrap="none" rtlCol="0">
            <a:spAutoFit/>
          </a:bodyPr>
          <a:lstStyle/>
          <a:p>
            <a:r>
              <a:rPr lang="ja-JP" altLang="en-US" sz="2000" dirty="0" smtClean="0">
                <a:latin typeface="HGP創英角ｺﾞｼｯｸUB" pitchFamily="50" charset="-128"/>
                <a:ea typeface="HGP創英角ｺﾞｼｯｸUB" pitchFamily="50" charset="-128"/>
              </a:rPr>
              <a:t>決済端末種別</a:t>
            </a:r>
            <a:endParaRPr lang="en-US" altLang="ja-JP" sz="2000" dirty="0" smtClean="0">
              <a:latin typeface="HGP創英角ｺﾞｼｯｸUB" pitchFamily="50" charset="-128"/>
              <a:ea typeface="HGP創英角ｺﾞｼｯｸUB" pitchFamily="50" charset="-128"/>
            </a:endParaRPr>
          </a:p>
        </p:txBody>
      </p:sp>
      <p:sp>
        <p:nvSpPr>
          <p:cNvPr id="18" name="正方形/長方形 17"/>
          <p:cNvSpPr/>
          <p:nvPr/>
        </p:nvSpPr>
        <p:spPr>
          <a:xfrm>
            <a:off x="260648" y="2627784"/>
            <a:ext cx="936104" cy="36004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100" dirty="0" smtClean="0">
                <a:solidFill>
                  <a:schemeClr val="tx1"/>
                </a:solidFill>
                <a:latin typeface="+mn-ea"/>
              </a:rPr>
              <a:t>PAX</a:t>
            </a:r>
            <a:r>
              <a:rPr lang="ja-JP" altLang="en-US" sz="1100" dirty="0" smtClean="0">
                <a:solidFill>
                  <a:schemeClr val="tx1"/>
                </a:solidFill>
                <a:latin typeface="+mn-ea"/>
              </a:rPr>
              <a:t>　</a:t>
            </a:r>
            <a:r>
              <a:rPr lang="en-US" altLang="ja-JP" sz="1100" dirty="0" smtClean="0">
                <a:solidFill>
                  <a:schemeClr val="tx1"/>
                </a:solidFill>
                <a:latin typeface="+mn-ea"/>
              </a:rPr>
              <a:t>S80</a:t>
            </a:r>
          </a:p>
        </p:txBody>
      </p:sp>
      <p:cxnSp>
        <p:nvCxnSpPr>
          <p:cNvPr id="24" name="直線コネクタ 23"/>
          <p:cNvCxnSpPr/>
          <p:nvPr/>
        </p:nvCxnSpPr>
        <p:spPr>
          <a:xfrm>
            <a:off x="260648" y="2123728"/>
            <a:ext cx="626469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線コネクタ 24"/>
          <p:cNvCxnSpPr/>
          <p:nvPr/>
        </p:nvCxnSpPr>
        <p:spPr>
          <a:xfrm>
            <a:off x="1196752" y="2195736"/>
            <a:ext cx="0" cy="640871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26" name="図表 25"/>
          <p:cNvGraphicFramePr/>
          <p:nvPr/>
        </p:nvGraphicFramePr>
        <p:xfrm>
          <a:off x="72008" y="1043608"/>
          <a:ext cx="6669360" cy="4320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2" name="グループ化 21"/>
          <p:cNvGrpSpPr/>
          <p:nvPr/>
        </p:nvGrpSpPr>
        <p:grpSpPr>
          <a:xfrm>
            <a:off x="2564904" y="251520"/>
            <a:ext cx="4711143" cy="677108"/>
            <a:chOff x="2564904" y="251520"/>
            <a:chExt cx="4711143" cy="677108"/>
          </a:xfrm>
        </p:grpSpPr>
        <p:sp>
          <p:nvSpPr>
            <p:cNvPr id="27" name="正方形/長方形 26"/>
            <p:cNvSpPr/>
            <p:nvPr/>
          </p:nvSpPr>
          <p:spPr>
            <a:xfrm>
              <a:off x="2564904" y="323528"/>
              <a:ext cx="792088" cy="28803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smtClean="0">
                  <a:solidFill>
                    <a:schemeClr val="tx1"/>
                  </a:solidFill>
                </a:rPr>
                <a:t>VISA</a:t>
              </a:r>
              <a:endParaRPr kumimoji="1" lang="ja-JP" altLang="en-US" sz="1600" dirty="0">
                <a:solidFill>
                  <a:schemeClr val="tx1"/>
                </a:solidFill>
              </a:endParaRPr>
            </a:p>
          </p:txBody>
        </p:sp>
        <p:sp>
          <p:nvSpPr>
            <p:cNvPr id="28" name="テキスト ボックス 27"/>
            <p:cNvSpPr txBox="1"/>
            <p:nvPr/>
          </p:nvSpPr>
          <p:spPr>
            <a:xfrm>
              <a:off x="5013176" y="251520"/>
              <a:ext cx="1844824" cy="677108"/>
            </a:xfrm>
            <a:prstGeom prst="rect">
              <a:avLst/>
            </a:prstGeom>
            <a:noFill/>
          </p:spPr>
          <p:txBody>
            <a:bodyPr wrap="square" rtlCol="0">
              <a:spAutoFit/>
            </a:bodyPr>
            <a:lstStyle/>
            <a:p>
              <a:r>
                <a:rPr kumimoji="1" lang="en-US" altLang="ja-JP" sz="1400" b="1" dirty="0" smtClean="0"/>
                <a:t>TEL </a:t>
              </a:r>
              <a:r>
                <a:rPr kumimoji="1" lang="ja-JP" altLang="en-US" sz="1400" b="1" dirty="0" smtClean="0"/>
                <a:t>　　</a:t>
              </a:r>
              <a:r>
                <a:rPr kumimoji="1" lang="en-US" altLang="ja-JP" sz="1400" b="1" dirty="0" smtClean="0"/>
                <a:t>03-6279-0521</a:t>
              </a:r>
            </a:p>
            <a:p>
              <a:r>
                <a:rPr lang="ja-JP" altLang="en-US" sz="1100" dirty="0" smtClean="0"/>
                <a:t>営業時間</a:t>
              </a:r>
              <a:r>
                <a:rPr lang="ja-JP" altLang="en-US" sz="1200" dirty="0" smtClean="0"/>
                <a:t>　</a:t>
              </a:r>
              <a:r>
                <a:rPr lang="ja-JP" altLang="en-US" sz="1100" dirty="0" smtClean="0"/>
                <a:t>平日</a:t>
              </a:r>
              <a:r>
                <a:rPr lang="en-US" altLang="ja-JP" sz="1200" dirty="0" smtClean="0"/>
                <a:t>9:00-17:00</a:t>
              </a:r>
            </a:p>
            <a:p>
              <a:endParaRPr kumimoji="1" lang="en-US" altLang="ja-JP" sz="1200" dirty="0" smtClean="0"/>
            </a:p>
          </p:txBody>
        </p:sp>
        <p:sp>
          <p:nvSpPr>
            <p:cNvPr id="29" name="正方形/長方形 28"/>
            <p:cNvSpPr/>
            <p:nvPr/>
          </p:nvSpPr>
          <p:spPr>
            <a:xfrm>
              <a:off x="3356992" y="323528"/>
              <a:ext cx="792088" cy="28589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000" dirty="0" smtClean="0">
                  <a:solidFill>
                    <a:schemeClr val="tx1"/>
                  </a:solidFill>
                </a:rPr>
                <a:t>MasterCard</a:t>
              </a:r>
              <a:endParaRPr kumimoji="1" lang="ja-JP" altLang="en-US" sz="1000" dirty="0">
                <a:solidFill>
                  <a:schemeClr val="tx1"/>
                </a:solidFill>
              </a:endParaRPr>
            </a:p>
          </p:txBody>
        </p:sp>
        <p:sp>
          <p:nvSpPr>
            <p:cNvPr id="30" name="正方形/長方形 29"/>
            <p:cNvSpPr/>
            <p:nvPr/>
          </p:nvSpPr>
          <p:spPr>
            <a:xfrm>
              <a:off x="4149080" y="323528"/>
              <a:ext cx="792088" cy="28589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smtClean="0">
                  <a:solidFill>
                    <a:schemeClr val="tx1"/>
                  </a:solidFill>
                </a:rPr>
                <a:t>銀聯</a:t>
              </a:r>
              <a:endParaRPr kumimoji="1" lang="ja-JP" altLang="en-US" sz="1600" dirty="0">
                <a:solidFill>
                  <a:schemeClr val="tx1"/>
                </a:solidFill>
              </a:endParaRPr>
            </a:p>
          </p:txBody>
        </p:sp>
        <p:sp>
          <p:nvSpPr>
            <p:cNvPr id="31" name="テキスト ボックス 30"/>
            <p:cNvSpPr txBox="1"/>
            <p:nvPr/>
          </p:nvSpPr>
          <p:spPr>
            <a:xfrm>
              <a:off x="5517232" y="637982"/>
              <a:ext cx="1758815" cy="261610"/>
            </a:xfrm>
            <a:prstGeom prst="rect">
              <a:avLst/>
            </a:prstGeom>
            <a:noFill/>
          </p:spPr>
          <p:txBody>
            <a:bodyPr wrap="square" rtlCol="0">
              <a:spAutoFit/>
            </a:bodyPr>
            <a:lstStyle/>
            <a:p>
              <a:r>
                <a:rPr kumimoji="1" lang="ja-JP" altLang="en-US" sz="1100" dirty="0" smtClean="0"/>
                <a:t>土・日・祝日　　休み</a:t>
              </a:r>
              <a:endParaRPr kumimoji="1" lang="en-US" altLang="ja-JP" sz="1100" dirty="0" smtClean="0"/>
            </a:p>
          </p:txBody>
        </p:sp>
      </p:grpSp>
      <p:graphicFrame>
        <p:nvGraphicFramePr>
          <p:cNvPr id="32" name="図表 31"/>
          <p:cNvGraphicFramePr/>
          <p:nvPr/>
        </p:nvGraphicFramePr>
        <p:xfrm>
          <a:off x="-27384" y="8928992"/>
          <a:ext cx="7101408" cy="25152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39" name="テキスト ボックス 38"/>
          <p:cNvSpPr txBox="1"/>
          <p:nvPr/>
        </p:nvSpPr>
        <p:spPr>
          <a:xfrm>
            <a:off x="116632" y="149895"/>
            <a:ext cx="2808312" cy="461665"/>
          </a:xfrm>
          <a:prstGeom prst="rect">
            <a:avLst/>
          </a:prstGeom>
          <a:noFill/>
        </p:spPr>
        <p:txBody>
          <a:bodyPr wrap="square" rtlCol="0">
            <a:spAutoFit/>
          </a:bodyPr>
          <a:lstStyle/>
          <a:p>
            <a:r>
              <a:rPr kumimoji="1" lang="en-US" altLang="ja-JP" sz="2400" dirty="0" smtClean="0"/>
              <a:t>Merchant Support</a:t>
            </a:r>
            <a:endParaRPr kumimoji="1" lang="ja-JP" altLang="en-US" sz="2400" dirty="0"/>
          </a:p>
        </p:txBody>
      </p:sp>
      <p:sp>
        <p:nvSpPr>
          <p:cNvPr id="33" name="正方形/長方形 32"/>
          <p:cNvSpPr/>
          <p:nvPr/>
        </p:nvSpPr>
        <p:spPr>
          <a:xfrm>
            <a:off x="260648" y="2987824"/>
            <a:ext cx="936104" cy="36004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050" dirty="0" smtClean="0">
                <a:solidFill>
                  <a:schemeClr val="tx1"/>
                </a:solidFill>
                <a:latin typeface="+mn-ea"/>
              </a:rPr>
              <a:t>PAX</a:t>
            </a:r>
            <a:r>
              <a:rPr lang="ja-JP" altLang="en-US" sz="1050" dirty="0" smtClean="0">
                <a:solidFill>
                  <a:schemeClr val="tx1"/>
                </a:solidFill>
                <a:latin typeface="+mn-ea"/>
              </a:rPr>
              <a:t>　</a:t>
            </a:r>
            <a:r>
              <a:rPr lang="en-US" altLang="ja-JP" sz="1050" dirty="0" smtClean="0">
                <a:solidFill>
                  <a:schemeClr val="tx1"/>
                </a:solidFill>
                <a:latin typeface="+mn-ea"/>
              </a:rPr>
              <a:t>S90</a:t>
            </a:r>
          </a:p>
        </p:txBody>
      </p:sp>
      <p:sp>
        <p:nvSpPr>
          <p:cNvPr id="37" name="正方形/長方形 36"/>
          <p:cNvSpPr/>
          <p:nvPr/>
        </p:nvSpPr>
        <p:spPr>
          <a:xfrm>
            <a:off x="260648" y="3347864"/>
            <a:ext cx="936104" cy="36004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1050" dirty="0" smtClean="0">
                <a:solidFill>
                  <a:schemeClr val="tx1"/>
                </a:solidFill>
                <a:latin typeface="+mn-ea"/>
              </a:rPr>
              <a:t>Panasonic</a:t>
            </a:r>
            <a:r>
              <a:rPr lang="ja-JP" altLang="en-US" sz="1050" dirty="0" smtClean="0">
                <a:solidFill>
                  <a:schemeClr val="tx1"/>
                </a:solidFill>
                <a:latin typeface="+mn-ea"/>
              </a:rPr>
              <a:t>　</a:t>
            </a:r>
            <a:endParaRPr lang="en-US" altLang="ja-JP" sz="1050" dirty="0" smtClean="0">
              <a:solidFill>
                <a:schemeClr val="tx1"/>
              </a:solidFill>
              <a:latin typeface="+mn-ea"/>
            </a:endParaRPr>
          </a:p>
          <a:p>
            <a:r>
              <a:rPr lang="en-US" altLang="ja-JP" sz="1050" dirty="0" smtClean="0">
                <a:solidFill>
                  <a:schemeClr val="tx1"/>
                </a:solidFill>
                <a:latin typeface="+mn-ea"/>
              </a:rPr>
              <a:t>JT-C16</a:t>
            </a:r>
          </a:p>
        </p:txBody>
      </p:sp>
      <p:sp>
        <p:nvSpPr>
          <p:cNvPr id="40" name="正方形/長方形 39"/>
          <p:cNvSpPr/>
          <p:nvPr/>
        </p:nvSpPr>
        <p:spPr>
          <a:xfrm>
            <a:off x="44624" y="6012160"/>
            <a:ext cx="1152128" cy="504056"/>
          </a:xfrm>
          <a:prstGeom prst="rect">
            <a:avLst/>
          </a:prstGeom>
          <a:solidFill>
            <a:srgbClr val="FFC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050" dirty="0" smtClean="0">
                <a:solidFill>
                  <a:schemeClr val="tx1"/>
                </a:solidFill>
                <a:latin typeface="+mn-ea"/>
              </a:rPr>
              <a:t>センター事業</a:t>
            </a:r>
            <a:endParaRPr lang="en-US" altLang="ja-JP" sz="1050" dirty="0" smtClean="0">
              <a:solidFill>
                <a:schemeClr val="tx1"/>
              </a:solidFill>
              <a:latin typeface="+mn-ea"/>
            </a:endParaRPr>
          </a:p>
        </p:txBody>
      </p:sp>
      <p:sp>
        <p:nvSpPr>
          <p:cNvPr id="45" name="正方形/長方形 44"/>
          <p:cNvSpPr/>
          <p:nvPr/>
        </p:nvSpPr>
        <p:spPr>
          <a:xfrm>
            <a:off x="44624" y="2123728"/>
            <a:ext cx="1152128" cy="50405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050" dirty="0" smtClean="0">
                <a:solidFill>
                  <a:schemeClr val="tx1"/>
                </a:solidFill>
                <a:latin typeface="+mn-ea"/>
              </a:rPr>
              <a:t>クレジットカード端末</a:t>
            </a:r>
            <a:endParaRPr lang="en-US" altLang="ja-JP" sz="1050" dirty="0" smtClean="0">
              <a:solidFill>
                <a:schemeClr val="tx1"/>
              </a:solidFill>
              <a:latin typeface="+mn-ea"/>
            </a:endParaRPr>
          </a:p>
        </p:txBody>
      </p:sp>
      <p:sp>
        <p:nvSpPr>
          <p:cNvPr id="54" name="正方形/長方形 53"/>
          <p:cNvSpPr/>
          <p:nvPr/>
        </p:nvSpPr>
        <p:spPr>
          <a:xfrm>
            <a:off x="260648" y="3707904"/>
            <a:ext cx="936104" cy="36004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050" dirty="0" smtClean="0">
                <a:solidFill>
                  <a:schemeClr val="tx1"/>
                </a:solidFill>
                <a:latin typeface="+mn-ea"/>
              </a:rPr>
              <a:t>東芝</a:t>
            </a:r>
            <a:r>
              <a:rPr lang="en-US" altLang="ja-JP" sz="1050" dirty="0" smtClean="0">
                <a:solidFill>
                  <a:schemeClr val="tx1"/>
                </a:solidFill>
                <a:latin typeface="+mn-ea"/>
              </a:rPr>
              <a:t>TEC</a:t>
            </a:r>
          </a:p>
          <a:p>
            <a:r>
              <a:rPr lang="en-US" altLang="ja-JP" sz="1050" dirty="0" smtClean="0">
                <a:solidFill>
                  <a:schemeClr val="tx1"/>
                </a:solidFill>
                <a:latin typeface="+mn-ea"/>
              </a:rPr>
              <a:t>CT-4100</a:t>
            </a:r>
          </a:p>
        </p:txBody>
      </p:sp>
      <p:sp>
        <p:nvSpPr>
          <p:cNvPr id="34" name="正方形/長方形 33"/>
          <p:cNvSpPr/>
          <p:nvPr/>
        </p:nvSpPr>
        <p:spPr>
          <a:xfrm>
            <a:off x="2060848" y="3563888"/>
            <a:ext cx="3816424" cy="331236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solidFill>
                  <a:sysClr val="windowText" lastClr="000000"/>
                </a:solidFill>
              </a:rPr>
              <a:t>準備中</a:t>
            </a:r>
            <a:endParaRPr kumimoji="1" lang="ja-JP" altLang="en-US" dirty="0">
              <a:solidFill>
                <a:sysClr val="windowText" lastClr="000000"/>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2547664" y="179512"/>
            <a:ext cx="2232248"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smtClean="0">
                <a:solidFill>
                  <a:srgbClr val="FF0000"/>
                </a:solidFill>
              </a:rPr>
              <a:t>お問い合わせ画面</a:t>
            </a:r>
            <a:endParaRPr kumimoji="1" lang="ja-JP" altLang="en-US" dirty="0">
              <a:solidFill>
                <a:srgbClr val="FF0000"/>
              </a:solidFill>
            </a:endParaRPr>
          </a:p>
        </p:txBody>
      </p:sp>
      <p:sp>
        <p:nvSpPr>
          <p:cNvPr id="30" name="テキスト ボックス 29"/>
          <p:cNvSpPr txBox="1"/>
          <p:nvPr/>
        </p:nvSpPr>
        <p:spPr>
          <a:xfrm>
            <a:off x="548680" y="1475656"/>
            <a:ext cx="2746906" cy="369332"/>
          </a:xfrm>
          <a:prstGeom prst="rect">
            <a:avLst/>
          </a:prstGeom>
          <a:noFill/>
        </p:spPr>
        <p:txBody>
          <a:bodyPr wrap="none" rtlCol="0">
            <a:spAutoFit/>
          </a:bodyPr>
          <a:lstStyle/>
          <a:p>
            <a:r>
              <a:rPr kumimoji="1" lang="en-US" altLang="ja-JP" u="sng" dirty="0" smtClean="0"/>
              <a:t>PAX</a:t>
            </a:r>
            <a:r>
              <a:rPr kumimoji="1" lang="ja-JP" altLang="en-US" u="sng" dirty="0" smtClean="0"/>
              <a:t>端末　ご利用加盟店様</a:t>
            </a:r>
            <a:endParaRPr kumimoji="1" lang="ja-JP" altLang="en-US" u="sng" dirty="0"/>
          </a:p>
        </p:txBody>
      </p:sp>
      <p:sp>
        <p:nvSpPr>
          <p:cNvPr id="35" name="テキスト ボックス 34"/>
          <p:cNvSpPr txBox="1"/>
          <p:nvPr/>
        </p:nvSpPr>
        <p:spPr>
          <a:xfrm>
            <a:off x="1300223" y="1835696"/>
            <a:ext cx="3163045" cy="400110"/>
          </a:xfrm>
          <a:prstGeom prst="rect">
            <a:avLst/>
          </a:prstGeom>
          <a:noFill/>
        </p:spPr>
        <p:txBody>
          <a:bodyPr wrap="none" rtlCol="0">
            <a:spAutoFit/>
          </a:bodyPr>
          <a:lstStyle/>
          <a:p>
            <a:r>
              <a:rPr kumimoji="1" lang="ja-JP" altLang="en-US" sz="2000" dirty="0" smtClean="0">
                <a:latin typeface="HGP創英角ｺﾞｼｯｸUB" pitchFamily="50" charset="-128"/>
                <a:ea typeface="HGP創英角ｺﾞｼｯｸUB" pitchFamily="50" charset="-128"/>
              </a:rPr>
              <a:t>≪各種変更手続きフォーム</a:t>
            </a:r>
            <a:r>
              <a:rPr kumimoji="1" lang="en-US" altLang="ja-JP" sz="2000" dirty="0" smtClean="0">
                <a:latin typeface="HGP創英角ｺﾞｼｯｸUB" pitchFamily="50" charset="-128"/>
                <a:ea typeface="HGP創英角ｺﾞｼｯｸUB" pitchFamily="50" charset="-128"/>
              </a:rPr>
              <a:t>》</a:t>
            </a:r>
            <a:endParaRPr kumimoji="1" lang="ja-JP" altLang="en-US" sz="2000" dirty="0">
              <a:latin typeface="HGP創英角ｺﾞｼｯｸUB" pitchFamily="50" charset="-128"/>
              <a:ea typeface="HGP創英角ｺﾞｼｯｸUB" pitchFamily="50" charset="-128"/>
            </a:endParaRPr>
          </a:p>
        </p:txBody>
      </p:sp>
      <p:sp>
        <p:nvSpPr>
          <p:cNvPr id="40" name="テキスト ボックス 39"/>
          <p:cNvSpPr txBox="1"/>
          <p:nvPr/>
        </p:nvSpPr>
        <p:spPr>
          <a:xfrm>
            <a:off x="1268760" y="2267744"/>
            <a:ext cx="5445224" cy="1384995"/>
          </a:xfrm>
          <a:prstGeom prst="rect">
            <a:avLst/>
          </a:prstGeom>
          <a:noFill/>
        </p:spPr>
        <p:txBody>
          <a:bodyPr wrap="square" rtlCol="0">
            <a:spAutoFit/>
          </a:bodyPr>
          <a:lstStyle/>
          <a:p>
            <a:r>
              <a:rPr lang="ja-JP" altLang="en-US" sz="1200" dirty="0" smtClean="0"/>
              <a:t>必要情報をご記入のうえ、送信ください。必要書類一式をご送付いたします。</a:t>
            </a:r>
            <a:br>
              <a:rPr lang="ja-JP" altLang="en-US" sz="1200" dirty="0" smtClean="0"/>
            </a:br>
            <a:r>
              <a:rPr lang="ja-JP" altLang="en-US" sz="1200" dirty="0" smtClean="0"/>
              <a:t>なお、変更手続きの内容によっては、</a:t>
            </a:r>
            <a:r>
              <a:rPr lang="ja-JP" altLang="en-US" sz="1200" b="1" dirty="0" smtClean="0"/>
              <a:t>「営業許可証」</a:t>
            </a:r>
            <a:r>
              <a:rPr lang="ja-JP" altLang="en-US" sz="1200" dirty="0" smtClean="0"/>
              <a:t>や</a:t>
            </a:r>
            <a:r>
              <a:rPr lang="ja-JP" altLang="en-US" sz="1200" b="1" dirty="0" smtClean="0"/>
              <a:t>「契約者身分証明書」</a:t>
            </a:r>
            <a:r>
              <a:rPr lang="ja-JP" altLang="en-US" sz="1200" dirty="0" smtClean="0"/>
              <a:t>のご提示をいただく場合がございますので、あらかじめご了承ください。</a:t>
            </a:r>
            <a:endParaRPr lang="en-US" altLang="ja-JP" sz="1200" dirty="0" smtClean="0"/>
          </a:p>
          <a:p>
            <a:endParaRPr kumimoji="1" lang="en-US" altLang="ja-JP" sz="1200" dirty="0" smtClean="0"/>
          </a:p>
          <a:p>
            <a:r>
              <a:rPr kumimoji="1" lang="ja-JP" altLang="en-US" sz="1200" dirty="0" smtClean="0"/>
              <a:t>万が一のため、弊社でメール受信後に自動返信を</a:t>
            </a:r>
            <a:r>
              <a:rPr lang="ja-JP" altLang="en-US" sz="1200" dirty="0" smtClean="0"/>
              <a:t>させていただいておりますが、返信メールが翌日にもない場合には、お電話にて</a:t>
            </a:r>
            <a:r>
              <a:rPr kumimoji="1" lang="ja-JP" altLang="en-US" sz="1200" dirty="0" smtClean="0"/>
              <a:t>お問い合わせ下さいますよう、宜しくお願い申し上げます。</a:t>
            </a:r>
            <a:endParaRPr kumimoji="1" lang="ja-JP" altLang="en-US" sz="1200" dirty="0"/>
          </a:p>
        </p:txBody>
      </p:sp>
      <p:cxnSp>
        <p:nvCxnSpPr>
          <p:cNvPr id="42" name="直線コネクタ 41"/>
          <p:cNvCxnSpPr/>
          <p:nvPr/>
        </p:nvCxnSpPr>
        <p:spPr>
          <a:xfrm>
            <a:off x="1196752" y="3635896"/>
            <a:ext cx="532859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テキスト ボックス 42"/>
          <p:cNvSpPr txBox="1"/>
          <p:nvPr/>
        </p:nvSpPr>
        <p:spPr>
          <a:xfrm>
            <a:off x="1700808" y="3851920"/>
            <a:ext cx="4358886" cy="461665"/>
          </a:xfrm>
          <a:prstGeom prst="rect">
            <a:avLst/>
          </a:prstGeom>
          <a:noFill/>
        </p:spPr>
        <p:txBody>
          <a:bodyPr wrap="none" rtlCol="0">
            <a:spAutoFit/>
          </a:bodyPr>
          <a:lstStyle/>
          <a:p>
            <a:r>
              <a:rPr kumimoji="1" lang="ja-JP" altLang="en-US" sz="2400" dirty="0" smtClean="0"/>
              <a:t>店舗情報変更に関するお手続き</a:t>
            </a:r>
            <a:endParaRPr kumimoji="1" lang="ja-JP" altLang="en-US" sz="2400" dirty="0"/>
          </a:p>
        </p:txBody>
      </p:sp>
      <p:sp>
        <p:nvSpPr>
          <p:cNvPr id="50" name="テキスト ボックス 49"/>
          <p:cNvSpPr txBox="1"/>
          <p:nvPr/>
        </p:nvSpPr>
        <p:spPr>
          <a:xfrm>
            <a:off x="3933056" y="1477978"/>
            <a:ext cx="2581156" cy="861774"/>
          </a:xfrm>
          <a:prstGeom prst="rect">
            <a:avLst/>
          </a:prstGeom>
          <a:noFill/>
        </p:spPr>
        <p:txBody>
          <a:bodyPr wrap="none" rtlCol="0">
            <a:spAutoFit/>
          </a:bodyPr>
          <a:lstStyle/>
          <a:p>
            <a:pPr algn="ctr"/>
            <a:r>
              <a:rPr kumimoji="1" lang="en-US" altLang="ja-JP" sz="1600" dirty="0" smtClean="0">
                <a:solidFill>
                  <a:srgbClr val="FF0000"/>
                </a:solidFill>
              </a:rPr>
              <a:t>※</a:t>
            </a:r>
            <a:r>
              <a:rPr kumimoji="1" lang="ja-JP" altLang="en-US" sz="1600" dirty="0" smtClean="0">
                <a:solidFill>
                  <a:srgbClr val="FF0000"/>
                </a:solidFill>
              </a:rPr>
              <a:t>メールの自動返信機能の</a:t>
            </a:r>
            <a:endParaRPr kumimoji="1" lang="en-US" altLang="ja-JP" sz="1600" dirty="0" smtClean="0">
              <a:solidFill>
                <a:srgbClr val="FF0000"/>
              </a:solidFill>
            </a:endParaRPr>
          </a:p>
          <a:p>
            <a:pPr algn="ctr"/>
            <a:r>
              <a:rPr lang="ja-JP" altLang="en-US" sz="1600" dirty="0" smtClean="0">
                <a:solidFill>
                  <a:srgbClr val="FF0000"/>
                </a:solidFill>
              </a:rPr>
              <a:t>追加希望が</a:t>
            </a:r>
            <a:r>
              <a:rPr lang="en-US" altLang="ja-JP" sz="1600" dirty="0" smtClean="0">
                <a:solidFill>
                  <a:srgbClr val="FF0000"/>
                </a:solidFill>
              </a:rPr>
              <a:t>BackOffice</a:t>
            </a:r>
            <a:r>
              <a:rPr lang="ja-JP" altLang="en-US" sz="1600" dirty="0" smtClean="0">
                <a:solidFill>
                  <a:srgbClr val="FF0000"/>
                </a:solidFill>
              </a:rPr>
              <a:t>より</a:t>
            </a:r>
            <a:endParaRPr lang="en-US" altLang="ja-JP" sz="1600" dirty="0" smtClean="0">
              <a:solidFill>
                <a:srgbClr val="FF0000"/>
              </a:solidFill>
            </a:endParaRPr>
          </a:p>
          <a:p>
            <a:pPr algn="ctr"/>
            <a:r>
              <a:rPr lang="ja-JP" altLang="en-US" sz="1600" dirty="0" smtClean="0">
                <a:solidFill>
                  <a:srgbClr val="FF0000"/>
                </a:solidFill>
              </a:rPr>
              <a:t>あります</a:t>
            </a:r>
            <a:endParaRPr kumimoji="1" lang="ja-JP" altLang="en-US" sz="1600" dirty="0">
              <a:solidFill>
                <a:srgbClr val="FF0000"/>
              </a:solidFill>
            </a:endParaRPr>
          </a:p>
        </p:txBody>
      </p:sp>
      <p:graphicFrame>
        <p:nvGraphicFramePr>
          <p:cNvPr id="20" name="図表 19"/>
          <p:cNvGraphicFramePr/>
          <p:nvPr/>
        </p:nvGraphicFramePr>
        <p:xfrm>
          <a:off x="72008" y="1043608"/>
          <a:ext cx="6669360" cy="4320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2" name="グループ化 13"/>
          <p:cNvGrpSpPr/>
          <p:nvPr/>
        </p:nvGrpSpPr>
        <p:grpSpPr>
          <a:xfrm>
            <a:off x="2564904" y="251520"/>
            <a:ext cx="4711143" cy="677108"/>
            <a:chOff x="2564904" y="251520"/>
            <a:chExt cx="4711143" cy="677108"/>
          </a:xfrm>
        </p:grpSpPr>
        <p:sp>
          <p:nvSpPr>
            <p:cNvPr id="15" name="正方形/長方形 14"/>
            <p:cNvSpPr/>
            <p:nvPr/>
          </p:nvSpPr>
          <p:spPr>
            <a:xfrm>
              <a:off x="2564904" y="323528"/>
              <a:ext cx="792088" cy="28803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smtClean="0">
                  <a:solidFill>
                    <a:schemeClr val="tx1"/>
                  </a:solidFill>
                </a:rPr>
                <a:t>VISA</a:t>
              </a:r>
              <a:endParaRPr kumimoji="1" lang="ja-JP" altLang="en-US" sz="1600" dirty="0">
                <a:solidFill>
                  <a:schemeClr val="tx1"/>
                </a:solidFill>
              </a:endParaRPr>
            </a:p>
          </p:txBody>
        </p:sp>
        <p:sp>
          <p:nvSpPr>
            <p:cNvPr id="16" name="テキスト ボックス 15"/>
            <p:cNvSpPr txBox="1"/>
            <p:nvPr/>
          </p:nvSpPr>
          <p:spPr>
            <a:xfrm>
              <a:off x="5013176" y="251520"/>
              <a:ext cx="1844824" cy="677108"/>
            </a:xfrm>
            <a:prstGeom prst="rect">
              <a:avLst/>
            </a:prstGeom>
            <a:noFill/>
          </p:spPr>
          <p:txBody>
            <a:bodyPr wrap="square" rtlCol="0">
              <a:spAutoFit/>
            </a:bodyPr>
            <a:lstStyle/>
            <a:p>
              <a:r>
                <a:rPr kumimoji="1" lang="en-US" altLang="ja-JP" sz="1400" b="1" dirty="0" smtClean="0"/>
                <a:t>TEL </a:t>
              </a:r>
              <a:r>
                <a:rPr kumimoji="1" lang="ja-JP" altLang="en-US" sz="1400" b="1" dirty="0" smtClean="0"/>
                <a:t>　　</a:t>
              </a:r>
              <a:r>
                <a:rPr kumimoji="1" lang="en-US" altLang="ja-JP" sz="1400" b="1" dirty="0" smtClean="0"/>
                <a:t>03-6279-0521</a:t>
              </a:r>
            </a:p>
            <a:p>
              <a:r>
                <a:rPr lang="ja-JP" altLang="en-US" sz="1100" dirty="0" smtClean="0"/>
                <a:t>営業時間</a:t>
              </a:r>
              <a:r>
                <a:rPr lang="ja-JP" altLang="en-US" sz="1200" dirty="0" smtClean="0"/>
                <a:t>　</a:t>
              </a:r>
              <a:r>
                <a:rPr lang="ja-JP" altLang="en-US" sz="1100" dirty="0" smtClean="0"/>
                <a:t>平日</a:t>
              </a:r>
              <a:r>
                <a:rPr lang="en-US" altLang="ja-JP" sz="1200" dirty="0" smtClean="0"/>
                <a:t>9:00-17:00</a:t>
              </a:r>
            </a:p>
            <a:p>
              <a:endParaRPr kumimoji="1" lang="en-US" altLang="ja-JP" sz="1200" dirty="0" smtClean="0"/>
            </a:p>
          </p:txBody>
        </p:sp>
        <p:sp>
          <p:nvSpPr>
            <p:cNvPr id="17" name="正方形/長方形 16"/>
            <p:cNvSpPr/>
            <p:nvPr/>
          </p:nvSpPr>
          <p:spPr>
            <a:xfrm>
              <a:off x="3356992" y="323528"/>
              <a:ext cx="792088" cy="28589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000" dirty="0" smtClean="0">
                  <a:solidFill>
                    <a:schemeClr val="tx1"/>
                  </a:solidFill>
                </a:rPr>
                <a:t>MasterCard</a:t>
              </a:r>
              <a:endParaRPr kumimoji="1" lang="ja-JP" altLang="en-US" sz="1000" dirty="0">
                <a:solidFill>
                  <a:schemeClr val="tx1"/>
                </a:solidFill>
              </a:endParaRPr>
            </a:p>
          </p:txBody>
        </p:sp>
        <p:sp>
          <p:nvSpPr>
            <p:cNvPr id="18" name="正方形/長方形 17"/>
            <p:cNvSpPr/>
            <p:nvPr/>
          </p:nvSpPr>
          <p:spPr>
            <a:xfrm>
              <a:off x="4149080" y="323528"/>
              <a:ext cx="792088" cy="28589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smtClean="0">
                  <a:solidFill>
                    <a:schemeClr val="tx1"/>
                  </a:solidFill>
                </a:rPr>
                <a:t>銀聯</a:t>
              </a:r>
              <a:endParaRPr kumimoji="1" lang="ja-JP" altLang="en-US" sz="1600" dirty="0">
                <a:solidFill>
                  <a:schemeClr val="tx1"/>
                </a:solidFill>
              </a:endParaRPr>
            </a:p>
          </p:txBody>
        </p:sp>
        <p:sp>
          <p:nvSpPr>
            <p:cNvPr id="19" name="テキスト ボックス 18"/>
            <p:cNvSpPr txBox="1"/>
            <p:nvPr/>
          </p:nvSpPr>
          <p:spPr>
            <a:xfrm>
              <a:off x="5517232" y="637982"/>
              <a:ext cx="1758815" cy="261610"/>
            </a:xfrm>
            <a:prstGeom prst="rect">
              <a:avLst/>
            </a:prstGeom>
            <a:noFill/>
          </p:spPr>
          <p:txBody>
            <a:bodyPr wrap="square" rtlCol="0">
              <a:spAutoFit/>
            </a:bodyPr>
            <a:lstStyle/>
            <a:p>
              <a:r>
                <a:rPr kumimoji="1" lang="ja-JP" altLang="en-US" sz="1100" dirty="0" smtClean="0"/>
                <a:t>土・日・祝日　　休み</a:t>
              </a:r>
              <a:endParaRPr kumimoji="1" lang="en-US" altLang="ja-JP" sz="1100" dirty="0" smtClean="0"/>
            </a:p>
          </p:txBody>
        </p:sp>
      </p:grpSp>
      <p:graphicFrame>
        <p:nvGraphicFramePr>
          <p:cNvPr id="21" name="図表 20"/>
          <p:cNvGraphicFramePr/>
          <p:nvPr/>
        </p:nvGraphicFramePr>
        <p:xfrm>
          <a:off x="-27384" y="8928992"/>
          <a:ext cx="7101408" cy="25152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22" name="テキスト ボックス 21"/>
          <p:cNvSpPr txBox="1"/>
          <p:nvPr/>
        </p:nvSpPr>
        <p:spPr>
          <a:xfrm>
            <a:off x="116632" y="149895"/>
            <a:ext cx="2808312" cy="461665"/>
          </a:xfrm>
          <a:prstGeom prst="rect">
            <a:avLst/>
          </a:prstGeom>
          <a:noFill/>
        </p:spPr>
        <p:txBody>
          <a:bodyPr wrap="square" rtlCol="0">
            <a:spAutoFit/>
          </a:bodyPr>
          <a:lstStyle/>
          <a:p>
            <a:r>
              <a:rPr kumimoji="1" lang="en-US" altLang="ja-JP" sz="2400" dirty="0" smtClean="0"/>
              <a:t>Merchant Support</a:t>
            </a:r>
            <a:endParaRPr kumimoji="1" lang="ja-JP" altLang="en-US" sz="2400" dirty="0"/>
          </a:p>
        </p:txBody>
      </p:sp>
      <p:sp>
        <p:nvSpPr>
          <p:cNvPr id="23" name="正方形/長方形 22"/>
          <p:cNvSpPr/>
          <p:nvPr/>
        </p:nvSpPr>
        <p:spPr>
          <a:xfrm>
            <a:off x="260648" y="2987824"/>
            <a:ext cx="936104" cy="36004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000" dirty="0" smtClean="0">
                <a:solidFill>
                  <a:schemeClr val="tx1"/>
                </a:solidFill>
                <a:latin typeface="+mn-ea"/>
              </a:rPr>
              <a:t>ロール紙発注</a:t>
            </a:r>
            <a:endParaRPr lang="en-US" altLang="ja-JP" sz="1000" dirty="0" smtClean="0">
              <a:solidFill>
                <a:schemeClr val="tx1"/>
              </a:solidFill>
              <a:latin typeface="+mn-ea"/>
            </a:endParaRPr>
          </a:p>
        </p:txBody>
      </p:sp>
      <p:cxnSp>
        <p:nvCxnSpPr>
          <p:cNvPr id="24" name="直線コネクタ 23"/>
          <p:cNvCxnSpPr/>
          <p:nvPr/>
        </p:nvCxnSpPr>
        <p:spPr>
          <a:xfrm>
            <a:off x="1196752" y="2195736"/>
            <a:ext cx="0" cy="640871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正方形/長方形 24"/>
          <p:cNvSpPr/>
          <p:nvPr/>
        </p:nvSpPr>
        <p:spPr>
          <a:xfrm>
            <a:off x="260648" y="3347864"/>
            <a:ext cx="936104" cy="36004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000" dirty="0" smtClean="0">
                <a:solidFill>
                  <a:schemeClr val="tx1"/>
                </a:solidFill>
                <a:latin typeface="+mn-ea"/>
              </a:rPr>
              <a:t>お問い合わせ</a:t>
            </a:r>
            <a:endParaRPr lang="en-US" altLang="ja-JP" sz="1000" dirty="0" smtClean="0">
              <a:solidFill>
                <a:schemeClr val="tx1"/>
              </a:solidFill>
              <a:latin typeface="+mn-ea"/>
            </a:endParaRPr>
          </a:p>
        </p:txBody>
      </p:sp>
      <p:sp>
        <p:nvSpPr>
          <p:cNvPr id="26" name="正方形/長方形 25"/>
          <p:cNvSpPr/>
          <p:nvPr/>
        </p:nvSpPr>
        <p:spPr>
          <a:xfrm>
            <a:off x="260648" y="3707904"/>
            <a:ext cx="936104" cy="36004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早期決済規約</a:t>
            </a:r>
            <a:endParaRPr lang="en-US" altLang="ja-JP" sz="900" dirty="0" smtClean="0">
              <a:solidFill>
                <a:schemeClr val="tx1"/>
              </a:solidFill>
              <a:latin typeface="+mn-ea"/>
            </a:endParaRPr>
          </a:p>
        </p:txBody>
      </p:sp>
      <p:sp>
        <p:nvSpPr>
          <p:cNvPr id="28" name="正方形/長方形 27"/>
          <p:cNvSpPr/>
          <p:nvPr/>
        </p:nvSpPr>
        <p:spPr>
          <a:xfrm>
            <a:off x="44624" y="2123728"/>
            <a:ext cx="1152128" cy="50405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050" dirty="0" smtClean="0">
                <a:solidFill>
                  <a:schemeClr val="tx1"/>
                </a:solidFill>
                <a:latin typeface="+mn-ea"/>
              </a:rPr>
              <a:t>ご加盟店様</a:t>
            </a:r>
            <a:endParaRPr lang="en-US" altLang="ja-JP" sz="1050" dirty="0" smtClean="0">
              <a:solidFill>
                <a:schemeClr val="tx1"/>
              </a:solidFill>
              <a:latin typeface="+mn-ea"/>
            </a:endParaRPr>
          </a:p>
        </p:txBody>
      </p:sp>
      <p:sp>
        <p:nvSpPr>
          <p:cNvPr id="29" name="正方形/長方形 28"/>
          <p:cNvSpPr/>
          <p:nvPr/>
        </p:nvSpPr>
        <p:spPr>
          <a:xfrm>
            <a:off x="260648" y="4067944"/>
            <a:ext cx="936104" cy="36004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900" dirty="0" smtClean="0">
                <a:solidFill>
                  <a:schemeClr val="tx1"/>
                </a:solidFill>
                <a:latin typeface="+mn-ea"/>
              </a:rPr>
              <a:t>PAX</a:t>
            </a:r>
            <a:r>
              <a:rPr lang="ja-JP" altLang="en-US" sz="900" dirty="0" smtClean="0">
                <a:solidFill>
                  <a:schemeClr val="tx1"/>
                </a:solidFill>
                <a:latin typeface="+mn-ea"/>
              </a:rPr>
              <a:t>端末</a:t>
            </a:r>
            <a:endParaRPr lang="en-US" altLang="ja-JP" sz="900" dirty="0" smtClean="0">
              <a:solidFill>
                <a:schemeClr val="tx1"/>
              </a:solidFill>
              <a:latin typeface="+mn-ea"/>
            </a:endParaRPr>
          </a:p>
          <a:p>
            <a:r>
              <a:rPr lang="ja-JP" altLang="en-US" sz="900" dirty="0" smtClean="0">
                <a:solidFill>
                  <a:schemeClr val="tx1"/>
                </a:solidFill>
                <a:latin typeface="+mn-ea"/>
              </a:rPr>
              <a:t>操作マニュアル</a:t>
            </a:r>
            <a:endParaRPr lang="en-US" altLang="ja-JP" sz="900" dirty="0" smtClean="0">
              <a:solidFill>
                <a:schemeClr val="tx1"/>
              </a:solidFill>
              <a:latin typeface="+mn-ea"/>
            </a:endParaRPr>
          </a:p>
        </p:txBody>
      </p:sp>
      <p:sp>
        <p:nvSpPr>
          <p:cNvPr id="45" name="正方形/長方形 44"/>
          <p:cNvSpPr/>
          <p:nvPr/>
        </p:nvSpPr>
        <p:spPr>
          <a:xfrm>
            <a:off x="260648" y="2627784"/>
            <a:ext cx="936104" cy="360040"/>
          </a:xfrm>
          <a:prstGeom prst="rect">
            <a:avLst/>
          </a:prstGeom>
          <a:solidFill>
            <a:srgbClr val="FFC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000" dirty="0" smtClean="0">
                <a:solidFill>
                  <a:schemeClr val="tx1"/>
                </a:solidFill>
                <a:latin typeface="+mn-ea"/>
              </a:rPr>
              <a:t>各種変更</a:t>
            </a:r>
            <a:endParaRPr lang="en-US" altLang="ja-JP" sz="1000" dirty="0" smtClean="0">
              <a:solidFill>
                <a:schemeClr val="tx1"/>
              </a:solidFill>
              <a:latin typeface="+mn-ea"/>
            </a:endParaRPr>
          </a:p>
        </p:txBody>
      </p:sp>
      <p:sp>
        <p:nvSpPr>
          <p:cNvPr id="31" name="正方形/長方形 30"/>
          <p:cNvSpPr/>
          <p:nvPr/>
        </p:nvSpPr>
        <p:spPr>
          <a:xfrm>
            <a:off x="260648" y="4427984"/>
            <a:ext cx="936104" cy="36004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800" dirty="0" smtClean="0">
                <a:solidFill>
                  <a:schemeClr val="tx1"/>
                </a:solidFill>
                <a:latin typeface="+mn-ea"/>
              </a:rPr>
              <a:t>クレジット売上訂正取消依頼票</a:t>
            </a:r>
            <a:endParaRPr lang="en-US" altLang="ja-JP" sz="800" dirty="0" smtClean="0">
              <a:solidFill>
                <a:schemeClr val="tx1"/>
              </a:solidFill>
              <a:latin typeface="+mn-ea"/>
            </a:endParaRPr>
          </a:p>
        </p:txBody>
      </p:sp>
      <p:graphicFrame>
        <p:nvGraphicFramePr>
          <p:cNvPr id="33" name="表 32"/>
          <p:cNvGraphicFramePr>
            <a:graphicFrameLocks noGrp="1"/>
          </p:cNvGraphicFramePr>
          <p:nvPr/>
        </p:nvGraphicFramePr>
        <p:xfrm>
          <a:off x="1340768" y="4499996"/>
          <a:ext cx="5400600" cy="3888428"/>
        </p:xfrm>
        <a:graphic>
          <a:graphicData uri="http://schemas.openxmlformats.org/drawingml/2006/table">
            <a:tbl>
              <a:tblPr/>
              <a:tblGrid>
                <a:gridCol w="1440160"/>
                <a:gridCol w="3960440"/>
              </a:tblGrid>
              <a:tr h="269318">
                <a:tc rowSpan="3">
                  <a:txBody>
                    <a:bodyPr/>
                    <a:lstStyle/>
                    <a:p>
                      <a:pPr algn="l" rtl="0" fontAlgn="t"/>
                      <a:r>
                        <a:rPr lang="en-US" altLang="ja-JP" sz="1200" b="0" i="0" u="none" strike="noStrike" dirty="0">
                          <a:solidFill>
                            <a:srgbClr val="000000"/>
                          </a:solidFill>
                          <a:latin typeface="Arial"/>
                        </a:rPr>
                        <a:t>[1]</a:t>
                      </a:r>
                      <a:r>
                        <a:rPr lang="ja-JP" altLang="en-US" sz="1200" b="0" i="0" u="none" strike="noStrike" dirty="0">
                          <a:solidFill>
                            <a:srgbClr val="000000"/>
                          </a:solidFill>
                          <a:latin typeface="Arial"/>
                        </a:rPr>
                        <a:t>手続き内容を選択 </a:t>
                      </a: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rtl="0" fontAlgn="t"/>
                      <a:r>
                        <a:rPr lang="zh-TW" altLang="en-US" sz="1200" b="0" i="0" u="none" strike="noStrike" dirty="0">
                          <a:solidFill>
                            <a:srgbClr val="000000"/>
                          </a:solidFill>
                          <a:latin typeface="Arial"/>
                        </a:rPr>
                        <a:t>□店舗情報変更　□解約希望　</a:t>
                      </a:r>
                      <a:r>
                        <a:rPr lang="zh-TW" altLang="en-US" sz="1200" b="0" i="0" u="none" strike="noStrike" dirty="0">
                          <a:solidFill>
                            <a:srgbClr val="000000"/>
                          </a:solidFill>
                          <a:latin typeface="Calibri"/>
                        </a:rPr>
                        <a:t> </a:t>
                      </a:r>
                      <a:endParaRPr lang="zh-TW" altLang="en-US" sz="1200" b="0" i="0" u="none" strike="noStrike" dirty="0">
                        <a:solidFill>
                          <a:srgbClr val="000000"/>
                        </a:solidFill>
                        <a:latin typeface="Arial"/>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r>
              <a:tr h="269318">
                <a:tc vMerge="1">
                  <a:txBody>
                    <a:bodyPr/>
                    <a:lstStyle/>
                    <a:p>
                      <a:endParaRPr kumimoji="1" lang="ja-JP" altLang="en-US"/>
                    </a:p>
                  </a:txBody>
                  <a:tcPr/>
                </a:tc>
                <a:tc>
                  <a:txBody>
                    <a:bodyPr/>
                    <a:lstStyle/>
                    <a:p>
                      <a:pPr algn="l" rtl="0" fontAlgn="t"/>
                      <a:r>
                        <a:rPr lang="zh-TW" altLang="en-US" sz="1200" b="0" i="0" u="none" strike="noStrike" dirty="0" smtClean="0">
                          <a:solidFill>
                            <a:srgbClr val="000000"/>
                          </a:solidFill>
                          <a:latin typeface="Arial"/>
                        </a:rPr>
                        <a:t>□</a:t>
                      </a:r>
                      <a:r>
                        <a:rPr lang="ja-JP" altLang="en-US" sz="1200" b="0" i="0" u="none" strike="noStrike" dirty="0" smtClean="0">
                          <a:solidFill>
                            <a:srgbClr val="000000"/>
                          </a:solidFill>
                          <a:latin typeface="Arial"/>
                        </a:rPr>
                        <a:t>契約者</a:t>
                      </a:r>
                      <a:r>
                        <a:rPr lang="ja-JP" altLang="en-US" sz="1200" b="0" i="0" u="none" strike="noStrike" dirty="0">
                          <a:solidFill>
                            <a:srgbClr val="000000"/>
                          </a:solidFill>
                          <a:latin typeface="Arial"/>
                        </a:rPr>
                        <a:t>変更</a:t>
                      </a:r>
                      <a:r>
                        <a:rPr lang="ja-JP" altLang="en-US" sz="1200" b="0" i="0" u="none" strike="noStrike" dirty="0">
                          <a:solidFill>
                            <a:srgbClr val="000000"/>
                          </a:solidFill>
                          <a:latin typeface="ＭＳ Ｐゴシック"/>
                        </a:rPr>
                        <a:t> </a:t>
                      </a:r>
                      <a:endParaRPr lang="ja-JP" altLang="en-US" sz="1200" b="0" i="0" u="none" strike="noStrike" dirty="0">
                        <a:solidFill>
                          <a:srgbClr val="000000"/>
                        </a:solidFill>
                        <a:latin typeface="Arial"/>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r>
              <a:tr h="321573">
                <a:tc vMerge="1">
                  <a:txBody>
                    <a:bodyPr/>
                    <a:lstStyle/>
                    <a:p>
                      <a:endParaRPr kumimoji="1" lang="ja-JP" altLang="en-US"/>
                    </a:p>
                  </a:txBody>
                  <a:tcPr/>
                </a:tc>
                <a:tc>
                  <a:txBody>
                    <a:bodyPr/>
                    <a:lstStyle/>
                    <a:p>
                      <a:pPr algn="l" rtl="0" fontAlgn="t"/>
                      <a:r>
                        <a:rPr lang="en-US" altLang="ja-JP" sz="1200" b="0" i="0" u="none" strike="noStrike" dirty="0">
                          <a:solidFill>
                            <a:srgbClr val="000000"/>
                          </a:solidFill>
                          <a:latin typeface="ＭＳ Ｐゴシック"/>
                        </a:rPr>
                        <a:t>※</a:t>
                      </a:r>
                      <a:r>
                        <a:rPr lang="ja-JP" altLang="en-US" sz="1200" b="0" i="0" u="none" strike="noStrike" dirty="0">
                          <a:solidFill>
                            <a:srgbClr val="000000"/>
                          </a:solidFill>
                          <a:latin typeface="Arial"/>
                        </a:rPr>
                        <a:t>営業者変更、営業（法人）譲渡、法人改組などが該当します</a:t>
                      </a:r>
                      <a:r>
                        <a:rPr lang="ja-JP" altLang="en-US" sz="1200" b="1" i="0" u="none" strike="noStrike" dirty="0">
                          <a:solidFill>
                            <a:srgbClr val="000000"/>
                          </a:solidFill>
                          <a:latin typeface="Arial"/>
                        </a:rPr>
                        <a:t> </a:t>
                      </a:r>
                      <a:endParaRPr lang="ja-JP" altLang="en-US" sz="1200" b="0" i="0" u="none" strike="noStrike" dirty="0">
                        <a:solidFill>
                          <a:srgbClr val="000000"/>
                        </a:solidFill>
                        <a:latin typeface="ＭＳ Ｐゴシック"/>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r>
              <a:tr h="269318">
                <a:tc>
                  <a:txBody>
                    <a:bodyPr/>
                    <a:lstStyle/>
                    <a:p>
                      <a:pPr algn="l" rtl="0" fontAlgn="t"/>
                      <a:r>
                        <a:rPr lang="en-US" altLang="ja-JP" sz="1200" b="0" i="0" u="none" strike="noStrike">
                          <a:solidFill>
                            <a:srgbClr val="000000"/>
                          </a:solidFill>
                          <a:latin typeface="Arial"/>
                        </a:rPr>
                        <a:t>[2]</a:t>
                      </a:r>
                      <a:r>
                        <a:rPr lang="ja-JP" altLang="en-US" sz="1200" b="0" i="0" u="none" strike="noStrike">
                          <a:solidFill>
                            <a:srgbClr val="000000"/>
                          </a:solidFill>
                          <a:latin typeface="Arial"/>
                        </a:rPr>
                        <a:t>契約形態</a:t>
                      </a:r>
                      <a:r>
                        <a:rPr lang="ja-JP" altLang="en-US" sz="1200" b="0" i="0" u="none" strike="noStrike">
                          <a:solidFill>
                            <a:srgbClr val="000000"/>
                          </a:solidFill>
                          <a:latin typeface="Calibri"/>
                        </a:rPr>
                        <a:t> </a:t>
                      </a:r>
                      <a:r>
                        <a:rPr lang="ja-JP" altLang="en-US" sz="1200" b="0" i="0" u="none" strike="noStrike">
                          <a:solidFill>
                            <a:srgbClr val="000000"/>
                          </a:solidFill>
                          <a:latin typeface="Arial"/>
                        </a:rPr>
                        <a:t> </a:t>
                      </a: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rtl="0" fontAlgn="t"/>
                      <a:r>
                        <a:rPr lang="ja-JP" altLang="en-US" sz="1200" b="0" i="0" u="none" strike="noStrike" dirty="0">
                          <a:solidFill>
                            <a:srgbClr val="000000"/>
                          </a:solidFill>
                          <a:latin typeface="Arial"/>
                        </a:rPr>
                        <a:t>□個人　□法人</a:t>
                      </a:r>
                      <a:r>
                        <a:rPr lang="ja-JP" altLang="en-US" sz="1200" b="0" i="0" u="none" strike="noStrike" dirty="0">
                          <a:solidFill>
                            <a:srgbClr val="000000"/>
                          </a:solidFill>
                          <a:latin typeface="Calibri"/>
                        </a:rPr>
                        <a:t> </a:t>
                      </a:r>
                      <a:endParaRPr lang="ja-JP" altLang="en-US" sz="1200" b="0" i="0" u="none" strike="noStrike" dirty="0">
                        <a:solidFill>
                          <a:srgbClr val="000000"/>
                        </a:solidFill>
                        <a:latin typeface="Arial"/>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69318">
                <a:tc>
                  <a:txBody>
                    <a:bodyPr/>
                    <a:lstStyle/>
                    <a:p>
                      <a:pPr algn="l" rtl="0" fontAlgn="t"/>
                      <a:r>
                        <a:rPr lang="en-US" altLang="ja-JP" sz="1200" b="0" i="0" u="none" strike="noStrike">
                          <a:solidFill>
                            <a:srgbClr val="000000"/>
                          </a:solidFill>
                          <a:latin typeface="Arial"/>
                        </a:rPr>
                        <a:t>[3]</a:t>
                      </a:r>
                      <a:r>
                        <a:rPr lang="ja-JP" altLang="en-US" sz="1200" b="0" i="0" u="none" strike="noStrike">
                          <a:solidFill>
                            <a:srgbClr val="000000"/>
                          </a:solidFill>
                          <a:latin typeface="Arial"/>
                        </a:rPr>
                        <a:t>加盟店番号 </a:t>
                      </a: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t"/>
                      <a:r>
                        <a:rPr lang="ja-JP" altLang="en-US" sz="1200" b="0" i="0" u="none" strike="noStrike">
                          <a:solidFill>
                            <a:srgbClr val="000000"/>
                          </a:solidFill>
                          <a:latin typeface="Calibri"/>
                        </a:rPr>
                        <a:t>　</a:t>
                      </a: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69318">
                <a:tc>
                  <a:txBody>
                    <a:bodyPr/>
                    <a:lstStyle/>
                    <a:p>
                      <a:pPr algn="l" rtl="0" fontAlgn="t"/>
                      <a:r>
                        <a:rPr lang="en-US" altLang="ja-JP" sz="1200" b="0" i="0" u="none" strike="noStrike">
                          <a:solidFill>
                            <a:srgbClr val="000000"/>
                          </a:solidFill>
                          <a:latin typeface="Arial"/>
                        </a:rPr>
                        <a:t>[4]</a:t>
                      </a:r>
                      <a:r>
                        <a:rPr lang="ja-JP" altLang="en-US" sz="1200" b="0" i="0" u="none" strike="noStrike">
                          <a:solidFill>
                            <a:srgbClr val="000000"/>
                          </a:solidFill>
                          <a:latin typeface="Arial"/>
                        </a:rPr>
                        <a:t>法人名 </a:t>
                      </a: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rowSpan="2">
                  <a:txBody>
                    <a:bodyPr/>
                    <a:lstStyle/>
                    <a:p>
                      <a:pPr algn="l" fontAlgn="t"/>
                      <a:r>
                        <a:rPr lang="ja-JP" altLang="en-US" sz="1200" b="0" i="0" u="none" strike="noStrike">
                          <a:solidFill>
                            <a:srgbClr val="000000"/>
                          </a:solidFill>
                          <a:latin typeface="Arial"/>
                        </a:rPr>
                        <a:t>　</a:t>
                      </a: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69318">
                <a:tc>
                  <a:txBody>
                    <a:bodyPr/>
                    <a:lstStyle/>
                    <a:p>
                      <a:pPr algn="l" rtl="0" fontAlgn="t"/>
                      <a:r>
                        <a:rPr lang="en-US" altLang="ja-JP" sz="1200" b="0" i="0" u="none" strike="noStrike">
                          <a:solidFill>
                            <a:srgbClr val="000000"/>
                          </a:solidFill>
                          <a:latin typeface="Arial"/>
                        </a:rPr>
                        <a:t>※</a:t>
                      </a:r>
                      <a:r>
                        <a:rPr lang="ja-JP" altLang="en-US" sz="1200" b="0" i="0" u="none" strike="noStrike">
                          <a:solidFill>
                            <a:srgbClr val="000000"/>
                          </a:solidFill>
                          <a:latin typeface="Arial"/>
                        </a:rPr>
                        <a:t>法人の場合必須</a:t>
                      </a:r>
                      <a:r>
                        <a:rPr lang="ja-JP" altLang="en-US" sz="1200" b="0" i="0" u="none" strike="noStrike">
                          <a:solidFill>
                            <a:srgbClr val="000000"/>
                          </a:solidFill>
                          <a:latin typeface="ＭＳ Ｐゴシック"/>
                        </a:rPr>
                        <a:t> </a:t>
                      </a:r>
                      <a:endParaRPr lang="ja-JP" altLang="en-US" sz="1200" b="0" i="0" u="none" strike="noStrike">
                        <a:solidFill>
                          <a:srgbClr val="000000"/>
                        </a:solidFill>
                        <a:latin typeface="Arial"/>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vMerge="1">
                  <a:txBody>
                    <a:bodyPr/>
                    <a:lstStyle/>
                    <a:p>
                      <a:endParaRPr kumimoji="1" lang="ja-JP" altLang="en-US"/>
                    </a:p>
                  </a:txBody>
                  <a:tcPr/>
                </a:tc>
              </a:tr>
              <a:tr h="269318">
                <a:tc>
                  <a:txBody>
                    <a:bodyPr/>
                    <a:lstStyle/>
                    <a:p>
                      <a:pPr algn="l" rtl="0" fontAlgn="t"/>
                      <a:r>
                        <a:rPr lang="en-US" altLang="ja-JP" sz="1200" b="0" i="0" u="none" strike="noStrike">
                          <a:solidFill>
                            <a:srgbClr val="000000"/>
                          </a:solidFill>
                          <a:latin typeface="Arial"/>
                        </a:rPr>
                        <a:t>[5]</a:t>
                      </a:r>
                      <a:r>
                        <a:rPr lang="ja-JP" altLang="en-US" sz="1200" b="0" i="0" u="none" strike="noStrike">
                          <a:solidFill>
                            <a:srgbClr val="000000"/>
                          </a:solidFill>
                          <a:latin typeface="ＭＳ Ｐゴシック"/>
                        </a:rPr>
                        <a:t>店舗名</a:t>
                      </a:r>
                      <a:endParaRPr lang="ja-JP" altLang="en-US" sz="1200" b="0" i="0" u="none" strike="noStrike">
                        <a:solidFill>
                          <a:srgbClr val="000000"/>
                        </a:solidFill>
                        <a:latin typeface="Arial"/>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rtl="0" fontAlgn="t"/>
                      <a:r>
                        <a:rPr lang="ja-JP" altLang="en-US" sz="1200" b="0" i="0" u="none" strike="noStrike">
                          <a:solidFill>
                            <a:srgbClr val="000000"/>
                          </a:solidFill>
                          <a:latin typeface="Arial"/>
                        </a:rPr>
                        <a:t>　</a:t>
                      </a: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69318">
                <a:tc>
                  <a:txBody>
                    <a:bodyPr/>
                    <a:lstStyle/>
                    <a:p>
                      <a:pPr algn="l" rtl="0" fontAlgn="t"/>
                      <a:r>
                        <a:rPr lang="en-US" altLang="ja-JP" sz="1200" b="0" i="0" u="none" strike="noStrike">
                          <a:solidFill>
                            <a:srgbClr val="000000"/>
                          </a:solidFill>
                          <a:latin typeface="Arial"/>
                        </a:rPr>
                        <a:t>[6]</a:t>
                      </a:r>
                      <a:r>
                        <a:rPr lang="ja-JP" altLang="en-US" sz="1200" b="0" i="0" u="none" strike="noStrike">
                          <a:solidFill>
                            <a:srgbClr val="000000"/>
                          </a:solidFill>
                          <a:latin typeface="ＭＳ Ｐゴシック"/>
                        </a:rPr>
                        <a:t>代表者名</a:t>
                      </a:r>
                      <a:endParaRPr lang="ja-JP" altLang="en-US" sz="1200" b="0" i="0" u="none" strike="noStrike">
                        <a:solidFill>
                          <a:srgbClr val="000000"/>
                        </a:solidFill>
                        <a:latin typeface="Arial"/>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rowSpan="2">
                  <a:txBody>
                    <a:bodyPr/>
                    <a:lstStyle/>
                    <a:p>
                      <a:pPr algn="l" rtl="0" fontAlgn="t"/>
                      <a:r>
                        <a:rPr lang="ja-JP" altLang="en-US" sz="1500" b="0" i="0" u="none" strike="noStrike">
                          <a:solidFill>
                            <a:srgbClr val="000000"/>
                          </a:solidFill>
                          <a:latin typeface="Arial"/>
                        </a:rPr>
                        <a:t>　</a:t>
                      </a: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69318">
                <a:tc>
                  <a:txBody>
                    <a:bodyPr/>
                    <a:lstStyle/>
                    <a:p>
                      <a:pPr algn="l" fontAlgn="t"/>
                      <a:r>
                        <a:rPr lang="en-US" altLang="ja-JP" sz="1200" b="0" i="0" u="none" strike="noStrike">
                          <a:solidFill>
                            <a:srgbClr val="000000"/>
                          </a:solidFill>
                          <a:latin typeface="Arial"/>
                        </a:rPr>
                        <a:t>[7]</a:t>
                      </a:r>
                      <a:r>
                        <a:rPr lang="ja-JP" altLang="en-US" sz="1200" b="0" i="0" u="none" strike="noStrike">
                          <a:solidFill>
                            <a:srgbClr val="000000"/>
                          </a:solidFill>
                          <a:latin typeface="ＭＳ Ｐゴシック"/>
                        </a:rPr>
                        <a:t>代表者フリガナ</a:t>
                      </a:r>
                      <a:endParaRPr lang="ja-JP" altLang="en-US" sz="1200" b="0" i="0" u="none" strike="noStrike">
                        <a:solidFill>
                          <a:srgbClr val="000000"/>
                        </a:solidFill>
                        <a:latin typeface="Arial"/>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vMerge="1">
                  <a:txBody>
                    <a:bodyPr/>
                    <a:lstStyle/>
                    <a:p>
                      <a:endParaRPr kumimoji="1" lang="ja-JP" altLang="en-US"/>
                    </a:p>
                  </a:txBody>
                  <a:tcPr/>
                </a:tc>
              </a:tr>
              <a:tr h="269318">
                <a:tc>
                  <a:txBody>
                    <a:bodyPr/>
                    <a:lstStyle/>
                    <a:p>
                      <a:pPr algn="l" rtl="0" fontAlgn="t"/>
                      <a:r>
                        <a:rPr lang="en-US" altLang="ja-JP" sz="1200" b="0" i="0" u="none" strike="noStrike">
                          <a:solidFill>
                            <a:srgbClr val="000000"/>
                          </a:solidFill>
                          <a:latin typeface="Arial"/>
                        </a:rPr>
                        <a:t>[8]</a:t>
                      </a:r>
                      <a:r>
                        <a:rPr lang="ja-JP" altLang="en-US" sz="1200" b="0" i="0" u="none" strike="noStrike">
                          <a:solidFill>
                            <a:srgbClr val="000000"/>
                          </a:solidFill>
                          <a:latin typeface="ＭＳ Ｐゴシック"/>
                        </a:rPr>
                        <a:t>ご担当者名</a:t>
                      </a:r>
                      <a:endParaRPr lang="ja-JP" altLang="en-US" sz="1200" b="0" i="0" u="none" strike="noStrike">
                        <a:solidFill>
                          <a:srgbClr val="000000"/>
                        </a:solidFill>
                        <a:latin typeface="Arial"/>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rtl="0" fontAlgn="t"/>
                      <a:r>
                        <a:rPr lang="ja-JP" altLang="en-US" sz="1200" b="0" i="0" u="none" strike="noStrike" dirty="0" smtClean="0">
                          <a:solidFill>
                            <a:srgbClr val="000000"/>
                          </a:solidFill>
                          <a:latin typeface="Arial"/>
                        </a:rPr>
                        <a:t>□法人</a:t>
                      </a:r>
                      <a:r>
                        <a:rPr lang="ja-JP" altLang="en-US" sz="1200" b="0" i="0" u="none" strike="noStrike" dirty="0">
                          <a:solidFill>
                            <a:srgbClr val="000000"/>
                          </a:solidFill>
                          <a:latin typeface="Arial"/>
                        </a:rPr>
                        <a:t>　□店舗　□その他住所 </a:t>
                      </a: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91225">
                <a:tc>
                  <a:txBody>
                    <a:bodyPr/>
                    <a:lstStyle/>
                    <a:p>
                      <a:pPr algn="l" rtl="0" fontAlgn="t"/>
                      <a:r>
                        <a:rPr lang="en-US" altLang="zh-TW" sz="1200" b="0" i="0" u="none" strike="noStrike">
                          <a:solidFill>
                            <a:srgbClr val="000000"/>
                          </a:solidFill>
                          <a:latin typeface="Arial"/>
                        </a:rPr>
                        <a:t>[9]</a:t>
                      </a:r>
                      <a:r>
                        <a:rPr lang="zh-TW" altLang="en-US" sz="1200" b="0" i="0" u="none" strike="noStrike">
                          <a:solidFill>
                            <a:srgbClr val="000000"/>
                          </a:solidFill>
                          <a:latin typeface="ＭＳ Ｐゴシック"/>
                        </a:rPr>
                        <a:t>連絡先電話番号</a:t>
                      </a:r>
                      <a:endParaRPr lang="zh-TW" altLang="en-US" sz="1200" b="0" i="0" u="none" strike="noStrike">
                        <a:solidFill>
                          <a:srgbClr val="000000"/>
                        </a:solidFill>
                        <a:latin typeface="Arial"/>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rtl="0" fontAlgn="t"/>
                      <a:r>
                        <a:rPr lang="ja-JP" altLang="en-US" sz="1500" b="0" i="0" u="none" strike="noStrike">
                          <a:solidFill>
                            <a:srgbClr val="000000"/>
                          </a:solidFill>
                          <a:latin typeface="Arial"/>
                        </a:rPr>
                        <a:t>　</a:t>
                      </a: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82450">
                <a:tc>
                  <a:txBody>
                    <a:bodyPr/>
                    <a:lstStyle/>
                    <a:p>
                      <a:pPr algn="l" rtl="0" fontAlgn="t"/>
                      <a:r>
                        <a:rPr lang="en-US" altLang="ja-JP" sz="1200" b="0" i="0" u="none" strike="noStrike">
                          <a:solidFill>
                            <a:srgbClr val="000000"/>
                          </a:solidFill>
                          <a:latin typeface="Arial"/>
                        </a:rPr>
                        <a:t>[10]</a:t>
                      </a:r>
                      <a:r>
                        <a:rPr lang="ja-JP" altLang="en-US" sz="1200" b="0" i="0" u="none" strike="noStrike">
                          <a:solidFill>
                            <a:srgbClr val="000000"/>
                          </a:solidFill>
                          <a:latin typeface="ＭＳ Ｐゴシック"/>
                        </a:rPr>
                        <a:t>その他追加情報</a:t>
                      </a:r>
                      <a:endParaRPr lang="ja-JP" altLang="en-US" sz="1200" b="0" i="0" u="none" strike="noStrike">
                        <a:solidFill>
                          <a:srgbClr val="000000"/>
                        </a:solidFill>
                        <a:latin typeface="Arial"/>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rtl="0" fontAlgn="t"/>
                      <a:r>
                        <a:rPr lang="ja-JP" altLang="en-US" sz="1200" b="0" i="0" u="none" strike="noStrike" dirty="0">
                          <a:solidFill>
                            <a:srgbClr val="7F7F7F"/>
                          </a:solidFill>
                          <a:latin typeface="ＭＳ Ｐゴシック"/>
                        </a:rPr>
                        <a:t>例）連絡希望・午前中　携帯</a:t>
                      </a:r>
                      <a:r>
                        <a:rPr lang="en-US" altLang="ja-JP" sz="1200" b="0" i="0" u="none" strike="noStrike" dirty="0">
                          <a:solidFill>
                            <a:srgbClr val="7F7F7F"/>
                          </a:solidFill>
                          <a:latin typeface="ＭＳ Ｐゴシック"/>
                        </a:rPr>
                        <a:t>090-1234-5678</a:t>
                      </a:r>
                      <a:br>
                        <a:rPr lang="en-US" altLang="ja-JP" sz="1200" b="0" i="0" u="none" strike="noStrike" dirty="0">
                          <a:solidFill>
                            <a:srgbClr val="7F7F7F"/>
                          </a:solidFill>
                          <a:latin typeface="ＭＳ Ｐゴシック"/>
                        </a:rPr>
                      </a:br>
                      <a:r>
                        <a:rPr lang="ja-JP" altLang="en-US" sz="1000" b="0" i="0" u="none" strike="noStrike" dirty="0">
                          <a:solidFill>
                            <a:srgbClr val="7F7F7F"/>
                          </a:solidFill>
                          <a:latin typeface="ＭＳ Ｐゴシック"/>
                        </a:rPr>
                        <a:t>　　</a:t>
                      </a: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34" name="正方形/長方形 33"/>
          <p:cNvSpPr/>
          <p:nvPr/>
        </p:nvSpPr>
        <p:spPr>
          <a:xfrm>
            <a:off x="44624" y="6012160"/>
            <a:ext cx="1152128" cy="50405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050" dirty="0" smtClean="0">
                <a:solidFill>
                  <a:schemeClr val="tx1"/>
                </a:solidFill>
                <a:latin typeface="+mn-ea"/>
              </a:rPr>
              <a:t>新規のお客様</a:t>
            </a:r>
            <a:endParaRPr lang="en-US" altLang="ja-JP" sz="1050" dirty="0" smtClean="0">
              <a:solidFill>
                <a:schemeClr val="tx1"/>
              </a:solidFill>
              <a:latin typeface="+mn-ea"/>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2547664" y="179512"/>
            <a:ext cx="2232248"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smtClean="0">
                <a:solidFill>
                  <a:srgbClr val="FF0000"/>
                </a:solidFill>
              </a:rPr>
              <a:t>お問い合わせ画面</a:t>
            </a:r>
            <a:endParaRPr kumimoji="1" lang="ja-JP" altLang="en-US" dirty="0">
              <a:solidFill>
                <a:srgbClr val="FF0000"/>
              </a:solidFill>
            </a:endParaRPr>
          </a:p>
        </p:txBody>
      </p:sp>
      <p:sp>
        <p:nvSpPr>
          <p:cNvPr id="30" name="テキスト ボックス 29"/>
          <p:cNvSpPr txBox="1"/>
          <p:nvPr/>
        </p:nvSpPr>
        <p:spPr>
          <a:xfrm>
            <a:off x="548680" y="1475656"/>
            <a:ext cx="2746906" cy="369332"/>
          </a:xfrm>
          <a:prstGeom prst="rect">
            <a:avLst/>
          </a:prstGeom>
          <a:noFill/>
        </p:spPr>
        <p:txBody>
          <a:bodyPr wrap="none" rtlCol="0">
            <a:spAutoFit/>
          </a:bodyPr>
          <a:lstStyle/>
          <a:p>
            <a:r>
              <a:rPr kumimoji="1" lang="en-US" altLang="ja-JP" u="sng" dirty="0" smtClean="0"/>
              <a:t>PAX</a:t>
            </a:r>
            <a:r>
              <a:rPr kumimoji="1" lang="ja-JP" altLang="en-US" u="sng" dirty="0" smtClean="0"/>
              <a:t>端末　ご利用加盟店様</a:t>
            </a:r>
            <a:endParaRPr kumimoji="1" lang="ja-JP" altLang="en-US" u="sng" dirty="0"/>
          </a:p>
        </p:txBody>
      </p:sp>
      <p:sp>
        <p:nvSpPr>
          <p:cNvPr id="35" name="テキスト ボックス 34"/>
          <p:cNvSpPr txBox="1"/>
          <p:nvPr/>
        </p:nvSpPr>
        <p:spPr>
          <a:xfrm>
            <a:off x="1300223" y="1835696"/>
            <a:ext cx="2848857" cy="400110"/>
          </a:xfrm>
          <a:prstGeom prst="rect">
            <a:avLst/>
          </a:prstGeom>
          <a:noFill/>
        </p:spPr>
        <p:txBody>
          <a:bodyPr wrap="none" rtlCol="0">
            <a:spAutoFit/>
          </a:bodyPr>
          <a:lstStyle/>
          <a:p>
            <a:r>
              <a:rPr kumimoji="1" lang="ja-JP" altLang="en-US" sz="2000" dirty="0" smtClean="0">
                <a:latin typeface="HGP創英角ｺﾞｼｯｸUB" pitchFamily="50" charset="-128"/>
                <a:ea typeface="HGP創英角ｺﾞｼｯｸUB" pitchFamily="50" charset="-128"/>
              </a:rPr>
              <a:t>≪ロール紙発注フォーム</a:t>
            </a:r>
            <a:r>
              <a:rPr kumimoji="1" lang="en-US" altLang="ja-JP" sz="2000" dirty="0" smtClean="0">
                <a:latin typeface="HGP創英角ｺﾞｼｯｸUB" pitchFamily="50" charset="-128"/>
                <a:ea typeface="HGP創英角ｺﾞｼｯｸUB" pitchFamily="50" charset="-128"/>
              </a:rPr>
              <a:t>》</a:t>
            </a:r>
            <a:endParaRPr kumimoji="1" lang="ja-JP" altLang="en-US" sz="2000" dirty="0">
              <a:latin typeface="HGP創英角ｺﾞｼｯｸUB" pitchFamily="50" charset="-128"/>
              <a:ea typeface="HGP創英角ｺﾞｼｯｸUB" pitchFamily="50" charset="-128"/>
            </a:endParaRPr>
          </a:p>
        </p:txBody>
      </p:sp>
      <p:sp>
        <p:nvSpPr>
          <p:cNvPr id="40" name="テキスト ボックス 39"/>
          <p:cNvSpPr txBox="1"/>
          <p:nvPr/>
        </p:nvSpPr>
        <p:spPr>
          <a:xfrm>
            <a:off x="1268760" y="2267744"/>
            <a:ext cx="5445224" cy="1200329"/>
          </a:xfrm>
          <a:prstGeom prst="rect">
            <a:avLst/>
          </a:prstGeom>
          <a:noFill/>
        </p:spPr>
        <p:txBody>
          <a:bodyPr wrap="square" rtlCol="0">
            <a:spAutoFit/>
          </a:bodyPr>
          <a:lstStyle/>
          <a:p>
            <a:r>
              <a:rPr kumimoji="1" lang="ja-JP" altLang="en-US" sz="1200" dirty="0" smtClean="0"/>
              <a:t>下記のフォームより、必要事項をご入力の上、</a:t>
            </a:r>
            <a:r>
              <a:rPr lang="ja-JP" altLang="en-US" sz="1200" dirty="0" smtClean="0"/>
              <a:t>ご希望のロール紙個数を注文いただきますよう</a:t>
            </a:r>
            <a:r>
              <a:rPr kumimoji="1" lang="ja-JP" altLang="en-US" sz="1200" dirty="0" smtClean="0"/>
              <a:t>お願い致します。</a:t>
            </a:r>
            <a:endParaRPr kumimoji="1" lang="en-US" altLang="ja-JP" sz="1200" dirty="0" smtClean="0"/>
          </a:p>
          <a:p>
            <a:endParaRPr lang="en-US" altLang="ja-JP" sz="1200" dirty="0" smtClean="0"/>
          </a:p>
          <a:p>
            <a:r>
              <a:rPr kumimoji="1" lang="ja-JP" altLang="en-US" sz="1200" dirty="0" smtClean="0"/>
              <a:t>万が一のため、弊社でメール受信後に自動返信を</a:t>
            </a:r>
            <a:r>
              <a:rPr lang="ja-JP" altLang="en-US" sz="1200" dirty="0" smtClean="0"/>
              <a:t>させていただいておりますが、返信メールが翌日にもない場合には、お電話にて</a:t>
            </a:r>
            <a:r>
              <a:rPr kumimoji="1" lang="ja-JP" altLang="en-US" sz="1200" dirty="0" smtClean="0"/>
              <a:t>お問い合わせ下さいますよう、宜しくお願い申し上げます。</a:t>
            </a:r>
            <a:endParaRPr kumimoji="1" lang="ja-JP" altLang="en-US" sz="1200" dirty="0"/>
          </a:p>
        </p:txBody>
      </p:sp>
      <p:cxnSp>
        <p:nvCxnSpPr>
          <p:cNvPr id="42" name="直線コネクタ 41"/>
          <p:cNvCxnSpPr/>
          <p:nvPr/>
        </p:nvCxnSpPr>
        <p:spPr>
          <a:xfrm>
            <a:off x="1196752" y="3635896"/>
            <a:ext cx="532859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テキスト ボックス 42"/>
          <p:cNvSpPr txBox="1"/>
          <p:nvPr/>
        </p:nvSpPr>
        <p:spPr>
          <a:xfrm>
            <a:off x="2041730" y="3851920"/>
            <a:ext cx="3547510" cy="461665"/>
          </a:xfrm>
          <a:prstGeom prst="rect">
            <a:avLst/>
          </a:prstGeom>
          <a:noFill/>
        </p:spPr>
        <p:txBody>
          <a:bodyPr wrap="none" rtlCol="0">
            <a:spAutoFit/>
          </a:bodyPr>
          <a:lstStyle/>
          <a:p>
            <a:r>
              <a:rPr kumimoji="1" lang="en-US" altLang="ja-JP" sz="2400" dirty="0" smtClean="0"/>
              <a:t>PAX</a:t>
            </a:r>
            <a:r>
              <a:rPr kumimoji="1" lang="ja-JP" altLang="en-US" sz="2400" dirty="0" smtClean="0"/>
              <a:t>ロール紙注文フォーム</a:t>
            </a:r>
            <a:endParaRPr kumimoji="1" lang="ja-JP" altLang="en-US" sz="2400" dirty="0"/>
          </a:p>
        </p:txBody>
      </p:sp>
      <p:sp>
        <p:nvSpPr>
          <p:cNvPr id="50" name="テキスト ボックス 49"/>
          <p:cNvSpPr txBox="1"/>
          <p:nvPr/>
        </p:nvSpPr>
        <p:spPr>
          <a:xfrm>
            <a:off x="3933056" y="1477978"/>
            <a:ext cx="2581156" cy="861774"/>
          </a:xfrm>
          <a:prstGeom prst="rect">
            <a:avLst/>
          </a:prstGeom>
          <a:noFill/>
        </p:spPr>
        <p:txBody>
          <a:bodyPr wrap="none" rtlCol="0">
            <a:spAutoFit/>
          </a:bodyPr>
          <a:lstStyle/>
          <a:p>
            <a:pPr algn="ctr"/>
            <a:r>
              <a:rPr kumimoji="1" lang="en-US" altLang="ja-JP" sz="1600" dirty="0" smtClean="0">
                <a:solidFill>
                  <a:srgbClr val="FF0000"/>
                </a:solidFill>
              </a:rPr>
              <a:t>※</a:t>
            </a:r>
            <a:r>
              <a:rPr kumimoji="1" lang="ja-JP" altLang="en-US" sz="1600" dirty="0" smtClean="0">
                <a:solidFill>
                  <a:srgbClr val="FF0000"/>
                </a:solidFill>
              </a:rPr>
              <a:t>メールの自動返信機能の</a:t>
            </a:r>
            <a:endParaRPr kumimoji="1" lang="en-US" altLang="ja-JP" sz="1600" dirty="0" smtClean="0">
              <a:solidFill>
                <a:srgbClr val="FF0000"/>
              </a:solidFill>
            </a:endParaRPr>
          </a:p>
          <a:p>
            <a:pPr algn="ctr"/>
            <a:r>
              <a:rPr lang="ja-JP" altLang="en-US" sz="1600" dirty="0" smtClean="0">
                <a:solidFill>
                  <a:srgbClr val="FF0000"/>
                </a:solidFill>
              </a:rPr>
              <a:t>追加希望が</a:t>
            </a:r>
            <a:r>
              <a:rPr lang="en-US" altLang="ja-JP" sz="1600" dirty="0" smtClean="0">
                <a:solidFill>
                  <a:srgbClr val="FF0000"/>
                </a:solidFill>
              </a:rPr>
              <a:t>BackOffice</a:t>
            </a:r>
            <a:r>
              <a:rPr lang="ja-JP" altLang="en-US" sz="1600" dirty="0" smtClean="0">
                <a:solidFill>
                  <a:srgbClr val="FF0000"/>
                </a:solidFill>
              </a:rPr>
              <a:t>より</a:t>
            </a:r>
            <a:endParaRPr lang="en-US" altLang="ja-JP" sz="1600" dirty="0" smtClean="0">
              <a:solidFill>
                <a:srgbClr val="FF0000"/>
              </a:solidFill>
            </a:endParaRPr>
          </a:p>
          <a:p>
            <a:pPr algn="ctr"/>
            <a:r>
              <a:rPr lang="ja-JP" altLang="en-US" sz="1600" dirty="0" smtClean="0">
                <a:solidFill>
                  <a:srgbClr val="FF0000"/>
                </a:solidFill>
              </a:rPr>
              <a:t>あります</a:t>
            </a:r>
            <a:endParaRPr kumimoji="1" lang="ja-JP" altLang="en-US" sz="1600" dirty="0">
              <a:solidFill>
                <a:srgbClr val="FF0000"/>
              </a:solidFill>
            </a:endParaRPr>
          </a:p>
        </p:txBody>
      </p:sp>
      <p:graphicFrame>
        <p:nvGraphicFramePr>
          <p:cNvPr id="20" name="図表 19"/>
          <p:cNvGraphicFramePr/>
          <p:nvPr/>
        </p:nvGraphicFramePr>
        <p:xfrm>
          <a:off x="72008" y="1043608"/>
          <a:ext cx="6669360" cy="4320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14" name="グループ化 13"/>
          <p:cNvGrpSpPr/>
          <p:nvPr/>
        </p:nvGrpSpPr>
        <p:grpSpPr>
          <a:xfrm>
            <a:off x="2564904" y="251520"/>
            <a:ext cx="4711143" cy="677108"/>
            <a:chOff x="2564904" y="251520"/>
            <a:chExt cx="4711143" cy="677108"/>
          </a:xfrm>
        </p:grpSpPr>
        <p:sp>
          <p:nvSpPr>
            <p:cNvPr id="15" name="正方形/長方形 14"/>
            <p:cNvSpPr/>
            <p:nvPr/>
          </p:nvSpPr>
          <p:spPr>
            <a:xfrm>
              <a:off x="2564904" y="323528"/>
              <a:ext cx="792088" cy="28803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smtClean="0">
                  <a:solidFill>
                    <a:schemeClr val="tx1"/>
                  </a:solidFill>
                </a:rPr>
                <a:t>VISA</a:t>
              </a:r>
              <a:endParaRPr kumimoji="1" lang="ja-JP" altLang="en-US" sz="1600" dirty="0">
                <a:solidFill>
                  <a:schemeClr val="tx1"/>
                </a:solidFill>
              </a:endParaRPr>
            </a:p>
          </p:txBody>
        </p:sp>
        <p:sp>
          <p:nvSpPr>
            <p:cNvPr id="16" name="テキスト ボックス 15"/>
            <p:cNvSpPr txBox="1"/>
            <p:nvPr/>
          </p:nvSpPr>
          <p:spPr>
            <a:xfrm>
              <a:off x="5013176" y="251520"/>
              <a:ext cx="1844824" cy="677108"/>
            </a:xfrm>
            <a:prstGeom prst="rect">
              <a:avLst/>
            </a:prstGeom>
            <a:noFill/>
          </p:spPr>
          <p:txBody>
            <a:bodyPr wrap="square" rtlCol="0">
              <a:spAutoFit/>
            </a:bodyPr>
            <a:lstStyle/>
            <a:p>
              <a:r>
                <a:rPr kumimoji="1" lang="en-US" altLang="ja-JP" sz="1400" b="1" dirty="0" smtClean="0"/>
                <a:t>TEL </a:t>
              </a:r>
              <a:r>
                <a:rPr kumimoji="1" lang="ja-JP" altLang="en-US" sz="1400" b="1" dirty="0" smtClean="0"/>
                <a:t>　　</a:t>
              </a:r>
              <a:r>
                <a:rPr kumimoji="1" lang="en-US" altLang="ja-JP" sz="1400" b="1" dirty="0" smtClean="0"/>
                <a:t>03-6279-0521</a:t>
              </a:r>
            </a:p>
            <a:p>
              <a:r>
                <a:rPr lang="ja-JP" altLang="en-US" sz="1100" dirty="0" smtClean="0"/>
                <a:t>営業時間</a:t>
              </a:r>
              <a:r>
                <a:rPr lang="ja-JP" altLang="en-US" sz="1200" dirty="0" smtClean="0"/>
                <a:t>　</a:t>
              </a:r>
              <a:r>
                <a:rPr lang="ja-JP" altLang="en-US" sz="1100" dirty="0" smtClean="0"/>
                <a:t>平日</a:t>
              </a:r>
              <a:r>
                <a:rPr lang="en-US" altLang="ja-JP" sz="1200" dirty="0" smtClean="0"/>
                <a:t>9:00-17:00</a:t>
              </a:r>
            </a:p>
            <a:p>
              <a:endParaRPr kumimoji="1" lang="en-US" altLang="ja-JP" sz="1200" dirty="0" smtClean="0"/>
            </a:p>
          </p:txBody>
        </p:sp>
        <p:sp>
          <p:nvSpPr>
            <p:cNvPr id="17" name="正方形/長方形 16"/>
            <p:cNvSpPr/>
            <p:nvPr/>
          </p:nvSpPr>
          <p:spPr>
            <a:xfrm>
              <a:off x="3356992" y="323528"/>
              <a:ext cx="792088" cy="28589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000" dirty="0" smtClean="0">
                  <a:solidFill>
                    <a:schemeClr val="tx1"/>
                  </a:solidFill>
                </a:rPr>
                <a:t>MasterCard</a:t>
              </a:r>
              <a:endParaRPr kumimoji="1" lang="ja-JP" altLang="en-US" sz="1000" dirty="0">
                <a:solidFill>
                  <a:schemeClr val="tx1"/>
                </a:solidFill>
              </a:endParaRPr>
            </a:p>
          </p:txBody>
        </p:sp>
        <p:sp>
          <p:nvSpPr>
            <p:cNvPr id="18" name="正方形/長方形 17"/>
            <p:cNvSpPr/>
            <p:nvPr/>
          </p:nvSpPr>
          <p:spPr>
            <a:xfrm>
              <a:off x="4149080" y="323528"/>
              <a:ext cx="792088" cy="28589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smtClean="0">
                  <a:solidFill>
                    <a:schemeClr val="tx1"/>
                  </a:solidFill>
                </a:rPr>
                <a:t>銀聯</a:t>
              </a:r>
              <a:endParaRPr kumimoji="1" lang="ja-JP" altLang="en-US" sz="1600" dirty="0">
                <a:solidFill>
                  <a:schemeClr val="tx1"/>
                </a:solidFill>
              </a:endParaRPr>
            </a:p>
          </p:txBody>
        </p:sp>
        <p:sp>
          <p:nvSpPr>
            <p:cNvPr id="19" name="テキスト ボックス 18"/>
            <p:cNvSpPr txBox="1"/>
            <p:nvPr/>
          </p:nvSpPr>
          <p:spPr>
            <a:xfrm>
              <a:off x="5517232" y="637982"/>
              <a:ext cx="1758815" cy="261610"/>
            </a:xfrm>
            <a:prstGeom prst="rect">
              <a:avLst/>
            </a:prstGeom>
            <a:noFill/>
          </p:spPr>
          <p:txBody>
            <a:bodyPr wrap="square" rtlCol="0">
              <a:spAutoFit/>
            </a:bodyPr>
            <a:lstStyle/>
            <a:p>
              <a:r>
                <a:rPr kumimoji="1" lang="ja-JP" altLang="en-US" sz="1100" dirty="0" smtClean="0"/>
                <a:t>土・日・祝日　　休み</a:t>
              </a:r>
              <a:endParaRPr kumimoji="1" lang="en-US" altLang="ja-JP" sz="1100" dirty="0" smtClean="0"/>
            </a:p>
          </p:txBody>
        </p:sp>
      </p:grpSp>
      <p:graphicFrame>
        <p:nvGraphicFramePr>
          <p:cNvPr id="21" name="図表 20"/>
          <p:cNvGraphicFramePr/>
          <p:nvPr/>
        </p:nvGraphicFramePr>
        <p:xfrm>
          <a:off x="-27384" y="8928992"/>
          <a:ext cx="7101408" cy="25152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22" name="テキスト ボックス 21"/>
          <p:cNvSpPr txBox="1"/>
          <p:nvPr/>
        </p:nvSpPr>
        <p:spPr>
          <a:xfrm>
            <a:off x="116632" y="149895"/>
            <a:ext cx="2808312" cy="461665"/>
          </a:xfrm>
          <a:prstGeom prst="rect">
            <a:avLst/>
          </a:prstGeom>
          <a:noFill/>
        </p:spPr>
        <p:txBody>
          <a:bodyPr wrap="square" rtlCol="0">
            <a:spAutoFit/>
          </a:bodyPr>
          <a:lstStyle/>
          <a:p>
            <a:r>
              <a:rPr kumimoji="1" lang="en-US" altLang="ja-JP" sz="2400" dirty="0" smtClean="0"/>
              <a:t>Merchant Support</a:t>
            </a:r>
            <a:endParaRPr kumimoji="1" lang="ja-JP" altLang="en-US" sz="2400" dirty="0"/>
          </a:p>
        </p:txBody>
      </p:sp>
      <p:cxnSp>
        <p:nvCxnSpPr>
          <p:cNvPr id="24" name="直線コネクタ 23"/>
          <p:cNvCxnSpPr/>
          <p:nvPr/>
        </p:nvCxnSpPr>
        <p:spPr>
          <a:xfrm>
            <a:off x="1196752" y="2195736"/>
            <a:ext cx="0" cy="640871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36" name="表 35"/>
          <p:cNvGraphicFramePr>
            <a:graphicFrameLocks noGrp="1"/>
          </p:cNvGraphicFramePr>
          <p:nvPr/>
        </p:nvGraphicFramePr>
        <p:xfrm>
          <a:off x="1340768" y="4499992"/>
          <a:ext cx="5328592" cy="3456387"/>
        </p:xfrm>
        <a:graphic>
          <a:graphicData uri="http://schemas.openxmlformats.org/drawingml/2006/table">
            <a:tbl>
              <a:tblPr/>
              <a:tblGrid>
                <a:gridCol w="2198160"/>
                <a:gridCol w="3130432"/>
              </a:tblGrid>
              <a:tr h="369283">
                <a:tc>
                  <a:txBody>
                    <a:bodyPr/>
                    <a:lstStyle/>
                    <a:p>
                      <a:pPr algn="l" rtl="0" fontAlgn="t"/>
                      <a:r>
                        <a:rPr lang="en-US" altLang="ja-JP" sz="1500" b="0" i="0" u="none" strike="noStrike" dirty="0" smtClean="0">
                          <a:solidFill>
                            <a:srgbClr val="000000"/>
                          </a:solidFill>
                          <a:latin typeface="Arial"/>
                        </a:rPr>
                        <a:t>[1]</a:t>
                      </a:r>
                      <a:r>
                        <a:rPr lang="zh-CN" altLang="en-US" sz="1500" b="0" i="0" u="none" strike="noStrike" dirty="0" smtClean="0">
                          <a:solidFill>
                            <a:srgbClr val="000000"/>
                          </a:solidFill>
                          <a:latin typeface="Arial"/>
                        </a:rPr>
                        <a:t>加盟</a:t>
                      </a:r>
                      <a:r>
                        <a:rPr lang="zh-CN" altLang="en-US" sz="1500" b="0" i="0" u="none" strike="noStrike" dirty="0">
                          <a:solidFill>
                            <a:srgbClr val="000000"/>
                          </a:solidFill>
                          <a:latin typeface="Arial"/>
                        </a:rPr>
                        <a:t>店番号（</a:t>
                      </a:r>
                      <a:r>
                        <a:rPr lang="en-US" altLang="zh-CN" sz="1500" b="0" i="0" u="none" strike="noStrike" dirty="0">
                          <a:solidFill>
                            <a:srgbClr val="000000"/>
                          </a:solidFill>
                          <a:latin typeface="Calibri"/>
                        </a:rPr>
                        <a:t>6</a:t>
                      </a:r>
                      <a:r>
                        <a:rPr lang="zh-CN" altLang="en-US" sz="1500" b="0" i="0" u="none" strike="noStrike" dirty="0">
                          <a:solidFill>
                            <a:srgbClr val="000000"/>
                          </a:solidFill>
                          <a:latin typeface="Arial"/>
                        </a:rPr>
                        <a:t>桁）</a:t>
                      </a:r>
                      <a:r>
                        <a:rPr lang="zh-CN" altLang="en-US" sz="1500" b="0" i="0" u="none" strike="noStrike" dirty="0">
                          <a:solidFill>
                            <a:srgbClr val="000000"/>
                          </a:solidFill>
                          <a:latin typeface="Calibri"/>
                        </a:rPr>
                        <a:t> </a:t>
                      </a:r>
                      <a:endParaRPr lang="zh-CN" altLang="en-US" sz="1500" b="0" i="0" u="none" strike="noStrike" dirty="0">
                        <a:solidFill>
                          <a:srgbClr val="000000"/>
                        </a:solidFill>
                        <a:latin typeface="Arial"/>
                      </a:endParaRPr>
                    </a:p>
                  </a:txBody>
                  <a:tcPr marL="8030" marR="8030" marT="803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rtl="0" fontAlgn="t"/>
                      <a:r>
                        <a:rPr lang="ja-JP" altLang="en-US" sz="1700" b="1" i="0" u="none" strike="noStrike" dirty="0">
                          <a:solidFill>
                            <a:srgbClr val="000000"/>
                          </a:solidFill>
                          <a:latin typeface="Arial"/>
                        </a:rPr>
                        <a:t>〇〇〇〇〇〇</a:t>
                      </a:r>
                      <a:r>
                        <a:rPr lang="ja-JP" altLang="en-US" sz="1700" b="1" i="0" u="none" strike="noStrike" dirty="0">
                          <a:solidFill>
                            <a:srgbClr val="000000"/>
                          </a:solidFill>
                          <a:latin typeface="Calibri"/>
                        </a:rPr>
                        <a:t> </a:t>
                      </a:r>
                      <a:endParaRPr lang="ja-JP" altLang="en-US" sz="1700" b="1" i="0" u="none" strike="noStrike" dirty="0">
                        <a:solidFill>
                          <a:srgbClr val="000000"/>
                        </a:solidFill>
                        <a:latin typeface="Arial"/>
                      </a:endParaRPr>
                    </a:p>
                  </a:txBody>
                  <a:tcPr marL="8030" marR="8030" marT="803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69283">
                <a:tc>
                  <a:txBody>
                    <a:bodyPr/>
                    <a:lstStyle/>
                    <a:p>
                      <a:pPr algn="l" rtl="0" fontAlgn="t"/>
                      <a:r>
                        <a:rPr lang="en-US" altLang="ja-JP" sz="1500" b="0" i="0" u="none" strike="noStrike" dirty="0" smtClean="0">
                          <a:solidFill>
                            <a:srgbClr val="000000"/>
                          </a:solidFill>
                          <a:latin typeface="Arial"/>
                        </a:rPr>
                        <a:t>[2]</a:t>
                      </a:r>
                      <a:r>
                        <a:rPr lang="ja-JP" altLang="en-US" sz="1500" b="0" i="0" u="none" strike="noStrike" dirty="0" smtClean="0">
                          <a:solidFill>
                            <a:srgbClr val="000000"/>
                          </a:solidFill>
                          <a:latin typeface="Arial"/>
                        </a:rPr>
                        <a:t>端末</a:t>
                      </a:r>
                      <a:r>
                        <a:rPr lang="ja-JP" altLang="en-US" sz="1500" b="0" i="0" u="none" strike="noStrike" dirty="0">
                          <a:solidFill>
                            <a:srgbClr val="000000"/>
                          </a:solidFill>
                          <a:latin typeface="Arial"/>
                        </a:rPr>
                        <a:t>番号</a:t>
                      </a:r>
                      <a:r>
                        <a:rPr lang="ja-JP" altLang="en-US" sz="1500" b="0" i="0" u="none" strike="noStrike" dirty="0">
                          <a:solidFill>
                            <a:srgbClr val="000000"/>
                          </a:solidFill>
                          <a:latin typeface="Calibri"/>
                        </a:rPr>
                        <a:t> </a:t>
                      </a:r>
                      <a:endParaRPr lang="ja-JP" altLang="en-US" sz="1500" b="0" i="0" u="none" strike="noStrike" dirty="0">
                        <a:solidFill>
                          <a:srgbClr val="000000"/>
                        </a:solidFill>
                        <a:latin typeface="Arial"/>
                      </a:endParaRPr>
                    </a:p>
                  </a:txBody>
                  <a:tcPr marL="8030" marR="8030" marT="803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rtl="0" fontAlgn="t"/>
                      <a:r>
                        <a:rPr lang="ja-JP" altLang="en-US" sz="1700" b="0" i="0" u="none" strike="noStrike" dirty="0">
                          <a:solidFill>
                            <a:srgbClr val="000000"/>
                          </a:solidFill>
                          <a:latin typeface="Arial"/>
                        </a:rPr>
                        <a:t>〇〇〇〇〇</a:t>
                      </a:r>
                      <a:r>
                        <a:rPr lang="en-US" altLang="ja-JP" sz="1700" b="0" i="0" u="none" strike="noStrike" dirty="0">
                          <a:solidFill>
                            <a:srgbClr val="000000"/>
                          </a:solidFill>
                          <a:latin typeface="Calibri"/>
                        </a:rPr>
                        <a:t>-</a:t>
                      </a:r>
                      <a:r>
                        <a:rPr lang="ja-JP" altLang="en-US" sz="1700" b="0" i="0" u="none" strike="noStrike" dirty="0">
                          <a:solidFill>
                            <a:srgbClr val="000000"/>
                          </a:solidFill>
                          <a:latin typeface="Arial"/>
                        </a:rPr>
                        <a:t>〇〇〇</a:t>
                      </a:r>
                      <a:r>
                        <a:rPr lang="en-US" altLang="ja-JP" sz="1700" b="0" i="0" u="none" strike="noStrike" dirty="0">
                          <a:solidFill>
                            <a:srgbClr val="000000"/>
                          </a:solidFill>
                          <a:latin typeface="Calibri"/>
                        </a:rPr>
                        <a:t>-</a:t>
                      </a:r>
                      <a:r>
                        <a:rPr lang="ja-JP" altLang="en-US" sz="1700" b="0" i="0" u="none" strike="noStrike" dirty="0">
                          <a:solidFill>
                            <a:srgbClr val="000000"/>
                          </a:solidFill>
                          <a:latin typeface="Arial"/>
                        </a:rPr>
                        <a:t>〇〇〇〇〇</a:t>
                      </a:r>
                      <a:r>
                        <a:rPr lang="ja-JP" altLang="en-US" sz="1700" b="0" i="0" u="none" strike="noStrike" dirty="0">
                          <a:solidFill>
                            <a:srgbClr val="000000"/>
                          </a:solidFill>
                          <a:latin typeface="Calibri"/>
                        </a:rPr>
                        <a:t> </a:t>
                      </a:r>
                      <a:endParaRPr lang="ja-JP" altLang="en-US" sz="1700" b="0" i="0" u="none" strike="noStrike" dirty="0">
                        <a:solidFill>
                          <a:srgbClr val="000000"/>
                        </a:solidFill>
                        <a:latin typeface="Arial"/>
                      </a:endParaRPr>
                    </a:p>
                  </a:txBody>
                  <a:tcPr marL="8030" marR="8030" marT="803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35703">
                <a:tc>
                  <a:txBody>
                    <a:bodyPr/>
                    <a:lstStyle/>
                    <a:p>
                      <a:pPr algn="l" rtl="0" fontAlgn="t"/>
                      <a:r>
                        <a:rPr lang="en-US" altLang="ja-JP" sz="1500" b="0" i="0" u="none" strike="noStrike" dirty="0" smtClean="0">
                          <a:solidFill>
                            <a:srgbClr val="000000"/>
                          </a:solidFill>
                          <a:latin typeface="Arial"/>
                        </a:rPr>
                        <a:t>[3]</a:t>
                      </a:r>
                      <a:r>
                        <a:rPr lang="ja-JP" altLang="en-US" sz="1500" b="0" i="0" u="none" strike="noStrike" dirty="0" smtClean="0">
                          <a:solidFill>
                            <a:srgbClr val="000000"/>
                          </a:solidFill>
                          <a:latin typeface="Arial"/>
                        </a:rPr>
                        <a:t>店舗名</a:t>
                      </a:r>
                      <a:r>
                        <a:rPr lang="ja-JP" altLang="en-US" sz="1500" b="0" i="0" u="none" strike="noStrike" dirty="0" smtClean="0">
                          <a:solidFill>
                            <a:srgbClr val="000000"/>
                          </a:solidFill>
                          <a:latin typeface="Calibri"/>
                        </a:rPr>
                        <a:t> </a:t>
                      </a:r>
                      <a:endParaRPr lang="ja-JP" altLang="en-US" sz="1500" b="0" i="0" u="none" strike="noStrike" dirty="0">
                        <a:solidFill>
                          <a:srgbClr val="000000"/>
                        </a:solidFill>
                        <a:latin typeface="Arial"/>
                      </a:endParaRPr>
                    </a:p>
                  </a:txBody>
                  <a:tcPr marL="8030" marR="8030" marT="803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t"/>
                      <a:r>
                        <a:rPr lang="ja-JP" altLang="en-US" sz="1800" b="0" i="0" u="none" strike="noStrike">
                          <a:solidFill>
                            <a:srgbClr val="000000"/>
                          </a:solidFill>
                          <a:latin typeface="Calibri"/>
                        </a:rPr>
                        <a:t>　</a:t>
                      </a:r>
                    </a:p>
                  </a:txBody>
                  <a:tcPr marL="8030" marR="8030" marT="803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69283">
                <a:tc>
                  <a:txBody>
                    <a:bodyPr/>
                    <a:lstStyle/>
                    <a:p>
                      <a:pPr algn="l" rtl="0" fontAlgn="t"/>
                      <a:r>
                        <a:rPr lang="en-US" altLang="ja-JP" sz="1500" b="0" i="0" u="none" strike="noStrike" dirty="0" smtClean="0">
                          <a:solidFill>
                            <a:srgbClr val="000000"/>
                          </a:solidFill>
                          <a:latin typeface="Arial"/>
                        </a:rPr>
                        <a:t>[4]</a:t>
                      </a:r>
                      <a:r>
                        <a:rPr lang="en-US" sz="1500" b="0" i="0" u="none" strike="noStrike" dirty="0" smtClean="0">
                          <a:solidFill>
                            <a:srgbClr val="000000"/>
                          </a:solidFill>
                          <a:latin typeface="ＭＳ Ｐゴシック"/>
                        </a:rPr>
                        <a:t>S80（58mmx48</a:t>
                      </a:r>
                      <a:r>
                        <a:rPr lang="el-GR" sz="1500" b="0" i="0" u="none" strike="noStrike" dirty="0">
                          <a:solidFill>
                            <a:srgbClr val="000000"/>
                          </a:solidFill>
                          <a:latin typeface="ＭＳ Ｐゴシック"/>
                        </a:rPr>
                        <a:t>Φ）</a:t>
                      </a:r>
                    </a:p>
                  </a:txBody>
                  <a:tcPr marL="8030" marR="8030" marT="803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rtl="0" fontAlgn="t"/>
                      <a:r>
                        <a:rPr lang="zh-TW" altLang="en-US" sz="1500" b="0" i="0" u="none" strike="noStrike">
                          <a:solidFill>
                            <a:srgbClr val="000000"/>
                          </a:solidFill>
                          <a:latin typeface="ＭＳ Ｐゴシック"/>
                        </a:rPr>
                        <a:t>□</a:t>
                      </a:r>
                      <a:r>
                        <a:rPr lang="en-US" altLang="zh-TW" sz="1500" b="0" i="0" u="none" strike="noStrike">
                          <a:solidFill>
                            <a:srgbClr val="FFFFFF"/>
                          </a:solidFill>
                          <a:latin typeface="Calibri"/>
                        </a:rPr>
                        <a:t>5</a:t>
                      </a:r>
                      <a:r>
                        <a:rPr lang="en-US" altLang="zh-TW" sz="1500" b="0" i="0" u="none" strike="noStrike">
                          <a:solidFill>
                            <a:srgbClr val="000000"/>
                          </a:solidFill>
                          <a:latin typeface="Calibri"/>
                        </a:rPr>
                        <a:t>5</a:t>
                      </a:r>
                      <a:r>
                        <a:rPr lang="zh-TW" altLang="en-US" sz="1500" b="0" i="0" u="none" strike="noStrike">
                          <a:solidFill>
                            <a:srgbClr val="000000"/>
                          </a:solidFill>
                          <a:latin typeface="ＭＳ Ｐゴシック"/>
                        </a:rPr>
                        <a:t>個　□</a:t>
                      </a:r>
                      <a:r>
                        <a:rPr lang="en-US" altLang="zh-TW" sz="1500" b="0" i="0" u="none" strike="noStrike">
                          <a:solidFill>
                            <a:srgbClr val="000000"/>
                          </a:solidFill>
                          <a:latin typeface="Calibri"/>
                        </a:rPr>
                        <a:t>10</a:t>
                      </a:r>
                      <a:r>
                        <a:rPr lang="zh-TW" altLang="en-US" sz="1500" b="0" i="0" u="none" strike="noStrike">
                          <a:solidFill>
                            <a:srgbClr val="000000"/>
                          </a:solidFill>
                          <a:latin typeface="ＭＳ Ｐゴシック"/>
                        </a:rPr>
                        <a:t>個　□</a:t>
                      </a:r>
                      <a:r>
                        <a:rPr lang="en-US" altLang="zh-TW" sz="1500" b="0" i="0" u="none" strike="noStrike">
                          <a:solidFill>
                            <a:srgbClr val="000000"/>
                          </a:solidFill>
                          <a:latin typeface="Calibri"/>
                        </a:rPr>
                        <a:t>20</a:t>
                      </a:r>
                      <a:r>
                        <a:rPr lang="zh-TW" altLang="en-US" sz="1500" b="0" i="0" u="none" strike="noStrike">
                          <a:solidFill>
                            <a:srgbClr val="000000"/>
                          </a:solidFill>
                          <a:latin typeface="ＭＳ Ｐゴシック"/>
                        </a:rPr>
                        <a:t>個　</a:t>
                      </a:r>
                      <a:endParaRPr lang="zh-TW" altLang="en-US" sz="1500" b="0" i="0" u="none" strike="noStrike">
                        <a:solidFill>
                          <a:srgbClr val="000000"/>
                        </a:solidFill>
                        <a:latin typeface="Arial"/>
                      </a:endParaRPr>
                    </a:p>
                  </a:txBody>
                  <a:tcPr marL="8030" marR="8030" marT="803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69283">
                <a:tc>
                  <a:txBody>
                    <a:bodyPr/>
                    <a:lstStyle/>
                    <a:p>
                      <a:pPr algn="l" rtl="0" fontAlgn="t"/>
                      <a:r>
                        <a:rPr lang="en-US" altLang="ja-JP" sz="1500" b="0" i="0" u="none" strike="noStrike" dirty="0" smtClean="0">
                          <a:solidFill>
                            <a:srgbClr val="000000"/>
                          </a:solidFill>
                          <a:latin typeface="Arial"/>
                        </a:rPr>
                        <a:t>[5]</a:t>
                      </a:r>
                      <a:r>
                        <a:rPr lang="en-US" sz="1500" b="0" i="0" u="none" strike="noStrike" dirty="0" smtClean="0">
                          <a:solidFill>
                            <a:srgbClr val="000000"/>
                          </a:solidFill>
                          <a:latin typeface="ＭＳ Ｐゴシック"/>
                        </a:rPr>
                        <a:t>S90（58mmx30</a:t>
                      </a:r>
                      <a:r>
                        <a:rPr lang="el-GR" sz="1500" b="0" i="0" u="none" strike="noStrike" dirty="0">
                          <a:solidFill>
                            <a:srgbClr val="000000"/>
                          </a:solidFill>
                          <a:latin typeface="ＭＳ Ｐゴシック"/>
                        </a:rPr>
                        <a:t>Φ）</a:t>
                      </a:r>
                    </a:p>
                  </a:txBody>
                  <a:tcPr marL="8030" marR="8030" marT="803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rtl="0" fontAlgn="t"/>
                      <a:r>
                        <a:rPr lang="zh-TW" altLang="en-US" sz="1500" b="0" i="0" u="none" strike="noStrike" dirty="0">
                          <a:solidFill>
                            <a:srgbClr val="000000"/>
                          </a:solidFill>
                          <a:latin typeface="ＭＳ Ｐゴシック"/>
                        </a:rPr>
                        <a:t>□</a:t>
                      </a:r>
                      <a:r>
                        <a:rPr lang="en-US" altLang="zh-TW" sz="1500" b="0" i="0" u="none" strike="noStrike" dirty="0">
                          <a:solidFill>
                            <a:srgbClr val="000000"/>
                          </a:solidFill>
                          <a:latin typeface="Calibri"/>
                        </a:rPr>
                        <a:t>10</a:t>
                      </a:r>
                      <a:r>
                        <a:rPr lang="zh-TW" altLang="en-US" sz="1500" b="0" i="0" u="none" strike="noStrike" dirty="0">
                          <a:solidFill>
                            <a:srgbClr val="000000"/>
                          </a:solidFill>
                          <a:latin typeface="ＭＳ Ｐゴシック"/>
                        </a:rPr>
                        <a:t>個　□</a:t>
                      </a:r>
                      <a:r>
                        <a:rPr lang="en-US" altLang="zh-TW" sz="1500" b="0" i="0" u="none" strike="noStrike" dirty="0">
                          <a:solidFill>
                            <a:srgbClr val="000000"/>
                          </a:solidFill>
                          <a:latin typeface="Calibri"/>
                        </a:rPr>
                        <a:t>30</a:t>
                      </a:r>
                      <a:r>
                        <a:rPr lang="zh-TW" altLang="en-US" sz="1500" b="0" i="0" u="none" strike="noStrike" dirty="0">
                          <a:solidFill>
                            <a:srgbClr val="000000"/>
                          </a:solidFill>
                          <a:latin typeface="ＭＳ Ｐゴシック"/>
                        </a:rPr>
                        <a:t>個　□</a:t>
                      </a:r>
                      <a:r>
                        <a:rPr lang="en-US" altLang="zh-TW" sz="1500" b="0" i="0" u="none" strike="noStrike" dirty="0">
                          <a:solidFill>
                            <a:srgbClr val="000000"/>
                          </a:solidFill>
                          <a:latin typeface="Calibri"/>
                        </a:rPr>
                        <a:t>50</a:t>
                      </a:r>
                      <a:r>
                        <a:rPr lang="zh-TW" altLang="en-US" sz="1500" b="0" i="0" u="none" strike="noStrike" dirty="0">
                          <a:solidFill>
                            <a:srgbClr val="000000"/>
                          </a:solidFill>
                          <a:latin typeface="ＭＳ Ｐゴシック"/>
                        </a:rPr>
                        <a:t>個　</a:t>
                      </a:r>
                      <a:endParaRPr lang="zh-TW" altLang="en-US" sz="1500" b="0" i="0" u="none" strike="noStrike" dirty="0">
                        <a:solidFill>
                          <a:srgbClr val="000000"/>
                        </a:solidFill>
                        <a:latin typeface="Arial"/>
                      </a:endParaRPr>
                    </a:p>
                  </a:txBody>
                  <a:tcPr marL="8030" marR="8030" marT="803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69283">
                <a:tc>
                  <a:txBody>
                    <a:bodyPr/>
                    <a:lstStyle/>
                    <a:p>
                      <a:pPr algn="l" rtl="0" fontAlgn="t"/>
                      <a:r>
                        <a:rPr lang="en-US" altLang="ja-JP" sz="1500" b="0" i="0" u="none" strike="noStrike" dirty="0" smtClean="0">
                          <a:solidFill>
                            <a:srgbClr val="000000"/>
                          </a:solidFill>
                          <a:latin typeface="Arial"/>
                        </a:rPr>
                        <a:t>[6]</a:t>
                      </a:r>
                      <a:r>
                        <a:rPr lang="ja-JP" altLang="en-US" sz="1500" b="0" i="0" u="none" strike="noStrike" dirty="0" smtClean="0">
                          <a:solidFill>
                            <a:srgbClr val="000000"/>
                          </a:solidFill>
                          <a:latin typeface="Arial"/>
                        </a:rPr>
                        <a:t>到着</a:t>
                      </a:r>
                      <a:r>
                        <a:rPr lang="ja-JP" altLang="en-US" sz="1500" b="0" i="0" u="none" strike="noStrike" dirty="0">
                          <a:solidFill>
                            <a:srgbClr val="000000"/>
                          </a:solidFill>
                          <a:latin typeface="Arial"/>
                        </a:rPr>
                        <a:t>期日</a:t>
                      </a:r>
                      <a:r>
                        <a:rPr lang="ja-JP" altLang="en-US" sz="1500" b="0" i="0" u="none" strike="noStrike" dirty="0">
                          <a:solidFill>
                            <a:srgbClr val="000000"/>
                          </a:solidFill>
                          <a:latin typeface="Calibri"/>
                        </a:rPr>
                        <a:t> </a:t>
                      </a:r>
                      <a:endParaRPr lang="ja-JP" altLang="en-US" sz="1500" b="0" i="0" u="none" strike="noStrike" dirty="0">
                        <a:solidFill>
                          <a:srgbClr val="000000"/>
                        </a:solidFill>
                        <a:latin typeface="Arial"/>
                      </a:endParaRPr>
                    </a:p>
                  </a:txBody>
                  <a:tcPr marL="8030" marR="8030" marT="803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rowSpan="2">
                  <a:txBody>
                    <a:bodyPr/>
                    <a:lstStyle/>
                    <a:p>
                      <a:pPr algn="l" fontAlgn="t"/>
                      <a:r>
                        <a:rPr lang="ja-JP" altLang="en-US" sz="1800" b="0" i="0" u="none" strike="noStrike" dirty="0">
                          <a:solidFill>
                            <a:srgbClr val="000000"/>
                          </a:solidFill>
                          <a:latin typeface="Calibri"/>
                        </a:rPr>
                        <a:t>　</a:t>
                      </a:r>
                    </a:p>
                  </a:txBody>
                  <a:tcPr marL="8030" marR="8030" marT="803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69283">
                <a:tc>
                  <a:txBody>
                    <a:bodyPr/>
                    <a:lstStyle/>
                    <a:p>
                      <a:pPr algn="l" rtl="0" fontAlgn="t"/>
                      <a:r>
                        <a:rPr lang="ja-JP" altLang="en-US" sz="1500" b="0" i="0" u="none" strike="noStrike" dirty="0">
                          <a:solidFill>
                            <a:srgbClr val="000000"/>
                          </a:solidFill>
                          <a:latin typeface="Arial"/>
                        </a:rPr>
                        <a:t>（注文から</a:t>
                      </a:r>
                      <a:r>
                        <a:rPr lang="en-US" altLang="ja-JP" sz="1500" b="0" i="0" u="none" strike="noStrike" dirty="0">
                          <a:solidFill>
                            <a:srgbClr val="000000"/>
                          </a:solidFill>
                          <a:latin typeface="Calibri"/>
                        </a:rPr>
                        <a:t>5</a:t>
                      </a:r>
                      <a:r>
                        <a:rPr lang="ja-JP" altLang="en-US" sz="1500" b="0" i="0" u="none" strike="noStrike" dirty="0">
                          <a:solidFill>
                            <a:srgbClr val="000000"/>
                          </a:solidFill>
                          <a:latin typeface="Arial"/>
                        </a:rPr>
                        <a:t>日後以降）</a:t>
                      </a:r>
                      <a:r>
                        <a:rPr lang="ja-JP" altLang="en-US" sz="1500" b="0" i="0" u="none" strike="noStrike" dirty="0">
                          <a:solidFill>
                            <a:srgbClr val="000000"/>
                          </a:solidFill>
                          <a:latin typeface="Calibri"/>
                        </a:rPr>
                        <a:t> </a:t>
                      </a:r>
                      <a:endParaRPr lang="ja-JP" altLang="en-US" sz="1500" b="0" i="0" u="none" strike="noStrike" dirty="0">
                        <a:solidFill>
                          <a:srgbClr val="000000"/>
                        </a:solidFill>
                        <a:latin typeface="Arial"/>
                      </a:endParaRPr>
                    </a:p>
                  </a:txBody>
                  <a:tcPr marL="8030" marR="8030" marT="803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vMerge="1">
                  <a:txBody>
                    <a:bodyPr/>
                    <a:lstStyle/>
                    <a:p>
                      <a:endParaRPr kumimoji="1" lang="ja-JP" altLang="en-US"/>
                    </a:p>
                  </a:txBody>
                  <a:tcPr/>
                </a:tc>
              </a:tr>
              <a:tr h="369283">
                <a:tc>
                  <a:txBody>
                    <a:bodyPr/>
                    <a:lstStyle/>
                    <a:p>
                      <a:pPr algn="l" rtl="0" fontAlgn="t"/>
                      <a:r>
                        <a:rPr lang="en-US" altLang="ja-JP" sz="1500" b="0" i="0" u="none" strike="noStrike" dirty="0" smtClean="0">
                          <a:solidFill>
                            <a:srgbClr val="000000"/>
                          </a:solidFill>
                          <a:latin typeface="Arial"/>
                        </a:rPr>
                        <a:t>[7]</a:t>
                      </a:r>
                      <a:r>
                        <a:rPr lang="ja-JP" altLang="en-US" sz="1500" b="0" i="0" u="none" strike="noStrike" dirty="0" smtClean="0">
                          <a:solidFill>
                            <a:srgbClr val="000000"/>
                          </a:solidFill>
                          <a:latin typeface="ＭＳ Ｐゴシック"/>
                        </a:rPr>
                        <a:t>送付先</a:t>
                      </a:r>
                      <a:r>
                        <a:rPr lang="ja-JP" altLang="en-US" sz="1500" b="0" i="0" u="none" strike="noStrike" dirty="0">
                          <a:solidFill>
                            <a:srgbClr val="000000"/>
                          </a:solidFill>
                          <a:latin typeface="ＭＳ Ｐゴシック"/>
                        </a:rPr>
                        <a:t>住所</a:t>
                      </a:r>
                    </a:p>
                  </a:txBody>
                  <a:tcPr marL="8030" marR="8030" marT="803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rtl="0" fontAlgn="t"/>
                      <a:r>
                        <a:rPr lang="ja-JP" altLang="en-US" sz="1400" b="0" i="0" u="none" strike="noStrike">
                          <a:solidFill>
                            <a:srgbClr val="000000"/>
                          </a:solidFill>
                          <a:latin typeface="ＭＳ Ｐゴシック"/>
                        </a:rPr>
                        <a:t>□</a:t>
                      </a:r>
                      <a:r>
                        <a:rPr lang="en-US" altLang="ja-JP" sz="1400" b="0" i="0" u="none" strike="noStrike">
                          <a:solidFill>
                            <a:srgbClr val="FFFFFF"/>
                          </a:solidFill>
                          <a:latin typeface="Calibri"/>
                        </a:rPr>
                        <a:t>5</a:t>
                      </a:r>
                      <a:r>
                        <a:rPr lang="ja-JP" altLang="en-US" sz="1400" b="0" i="0" u="none" strike="noStrike">
                          <a:solidFill>
                            <a:srgbClr val="000000"/>
                          </a:solidFill>
                          <a:latin typeface="ＭＳ Ｐゴシック"/>
                        </a:rPr>
                        <a:t>法人　□店舗　□その他住所</a:t>
                      </a:r>
                      <a:endParaRPr lang="ja-JP" altLang="en-US" sz="1400" b="0" i="0" u="none" strike="noStrike">
                        <a:solidFill>
                          <a:srgbClr val="000000"/>
                        </a:solidFill>
                        <a:latin typeface="Arial"/>
                      </a:endParaRPr>
                    </a:p>
                  </a:txBody>
                  <a:tcPr marL="8030" marR="8030" marT="803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35703">
                <a:tc>
                  <a:txBody>
                    <a:bodyPr/>
                    <a:lstStyle/>
                    <a:p>
                      <a:pPr algn="l" rtl="0" fontAlgn="t"/>
                      <a:r>
                        <a:rPr lang="ja-JP" altLang="en-US" sz="1500" b="0" i="0" u="none" strike="noStrike" dirty="0">
                          <a:solidFill>
                            <a:srgbClr val="000000"/>
                          </a:solidFill>
                          <a:latin typeface="ＭＳ Ｐゴシック"/>
                        </a:rPr>
                        <a:t>その他住所</a:t>
                      </a:r>
                    </a:p>
                  </a:txBody>
                  <a:tcPr marL="8030" marR="8030" marT="803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t"/>
                      <a:r>
                        <a:rPr lang="ja-JP" altLang="en-US" sz="1800" b="0" i="0" u="none" strike="noStrike" dirty="0">
                          <a:solidFill>
                            <a:srgbClr val="000000"/>
                          </a:solidFill>
                          <a:latin typeface="Calibri"/>
                        </a:rPr>
                        <a:t>　</a:t>
                      </a:r>
                    </a:p>
                  </a:txBody>
                  <a:tcPr marL="8030" marR="8030" marT="803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grpSp>
        <p:nvGrpSpPr>
          <p:cNvPr id="37" name="グループ化 36"/>
          <p:cNvGrpSpPr/>
          <p:nvPr/>
        </p:nvGrpSpPr>
        <p:grpSpPr>
          <a:xfrm>
            <a:off x="4293096" y="6012160"/>
            <a:ext cx="180020" cy="144016"/>
            <a:chOff x="260648" y="3779912"/>
            <a:chExt cx="720080" cy="576064"/>
          </a:xfrm>
        </p:grpSpPr>
        <p:cxnSp>
          <p:nvCxnSpPr>
            <p:cNvPr id="38" name="直線コネクタ 37"/>
            <p:cNvCxnSpPr/>
            <p:nvPr/>
          </p:nvCxnSpPr>
          <p:spPr>
            <a:xfrm>
              <a:off x="260648" y="4139952"/>
              <a:ext cx="216024" cy="216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直線コネクタ 38"/>
            <p:cNvCxnSpPr/>
            <p:nvPr/>
          </p:nvCxnSpPr>
          <p:spPr>
            <a:xfrm flipV="1">
              <a:off x="476672" y="3779912"/>
              <a:ext cx="504056" cy="57606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8" name="正方形/長方形 47"/>
          <p:cNvSpPr/>
          <p:nvPr/>
        </p:nvSpPr>
        <p:spPr>
          <a:xfrm>
            <a:off x="260648" y="2987824"/>
            <a:ext cx="936104" cy="360040"/>
          </a:xfrm>
          <a:prstGeom prst="rect">
            <a:avLst/>
          </a:prstGeom>
          <a:solidFill>
            <a:srgbClr val="FFC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000" dirty="0" smtClean="0">
                <a:solidFill>
                  <a:schemeClr val="tx1"/>
                </a:solidFill>
                <a:latin typeface="+mn-ea"/>
              </a:rPr>
              <a:t>ロール紙発注</a:t>
            </a:r>
            <a:endParaRPr lang="en-US" altLang="ja-JP" sz="1000" dirty="0" smtClean="0">
              <a:solidFill>
                <a:schemeClr val="tx1"/>
              </a:solidFill>
              <a:latin typeface="+mn-ea"/>
            </a:endParaRPr>
          </a:p>
        </p:txBody>
      </p:sp>
      <p:sp>
        <p:nvSpPr>
          <p:cNvPr id="51" name="正方形/長方形 50"/>
          <p:cNvSpPr/>
          <p:nvPr/>
        </p:nvSpPr>
        <p:spPr>
          <a:xfrm>
            <a:off x="260648" y="3347864"/>
            <a:ext cx="936104" cy="36004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000" dirty="0" smtClean="0">
                <a:solidFill>
                  <a:schemeClr val="tx1"/>
                </a:solidFill>
                <a:latin typeface="+mn-ea"/>
              </a:rPr>
              <a:t>お問い合わせ</a:t>
            </a:r>
            <a:endParaRPr lang="en-US" altLang="ja-JP" sz="1000" dirty="0" smtClean="0">
              <a:solidFill>
                <a:schemeClr val="tx1"/>
              </a:solidFill>
              <a:latin typeface="+mn-ea"/>
            </a:endParaRPr>
          </a:p>
        </p:txBody>
      </p:sp>
      <p:sp>
        <p:nvSpPr>
          <p:cNvPr id="52" name="正方形/長方形 51"/>
          <p:cNvSpPr/>
          <p:nvPr/>
        </p:nvSpPr>
        <p:spPr>
          <a:xfrm>
            <a:off x="260648" y="3707904"/>
            <a:ext cx="936104" cy="36004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早期決済規約</a:t>
            </a:r>
            <a:endParaRPr lang="en-US" altLang="ja-JP" sz="900" dirty="0" smtClean="0">
              <a:solidFill>
                <a:schemeClr val="tx1"/>
              </a:solidFill>
              <a:latin typeface="+mn-ea"/>
            </a:endParaRPr>
          </a:p>
        </p:txBody>
      </p:sp>
      <p:sp>
        <p:nvSpPr>
          <p:cNvPr id="53" name="正方形/長方形 52"/>
          <p:cNvSpPr/>
          <p:nvPr/>
        </p:nvSpPr>
        <p:spPr>
          <a:xfrm>
            <a:off x="44624" y="2123728"/>
            <a:ext cx="1152128" cy="50405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050" dirty="0" smtClean="0">
                <a:solidFill>
                  <a:schemeClr val="tx1"/>
                </a:solidFill>
                <a:latin typeface="+mn-ea"/>
              </a:rPr>
              <a:t>ご加盟店様</a:t>
            </a:r>
            <a:endParaRPr lang="en-US" altLang="ja-JP" sz="1050" dirty="0" smtClean="0">
              <a:solidFill>
                <a:schemeClr val="tx1"/>
              </a:solidFill>
              <a:latin typeface="+mn-ea"/>
            </a:endParaRPr>
          </a:p>
        </p:txBody>
      </p:sp>
      <p:sp>
        <p:nvSpPr>
          <p:cNvPr id="54" name="正方形/長方形 53"/>
          <p:cNvSpPr/>
          <p:nvPr/>
        </p:nvSpPr>
        <p:spPr>
          <a:xfrm>
            <a:off x="260648" y="4067944"/>
            <a:ext cx="936104" cy="36004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900" dirty="0" smtClean="0">
                <a:solidFill>
                  <a:schemeClr val="tx1"/>
                </a:solidFill>
                <a:latin typeface="+mn-ea"/>
              </a:rPr>
              <a:t>PAX</a:t>
            </a:r>
            <a:r>
              <a:rPr lang="ja-JP" altLang="en-US" sz="900" dirty="0" smtClean="0">
                <a:solidFill>
                  <a:schemeClr val="tx1"/>
                </a:solidFill>
                <a:latin typeface="+mn-ea"/>
              </a:rPr>
              <a:t>端末</a:t>
            </a:r>
            <a:endParaRPr lang="en-US" altLang="ja-JP" sz="900" dirty="0" smtClean="0">
              <a:solidFill>
                <a:schemeClr val="tx1"/>
              </a:solidFill>
              <a:latin typeface="+mn-ea"/>
            </a:endParaRPr>
          </a:p>
          <a:p>
            <a:r>
              <a:rPr lang="ja-JP" altLang="en-US" sz="900" dirty="0" smtClean="0">
                <a:solidFill>
                  <a:schemeClr val="tx1"/>
                </a:solidFill>
                <a:latin typeface="+mn-ea"/>
              </a:rPr>
              <a:t>操作マニュアル</a:t>
            </a:r>
            <a:endParaRPr lang="en-US" altLang="ja-JP" sz="900" dirty="0" smtClean="0">
              <a:solidFill>
                <a:schemeClr val="tx1"/>
              </a:solidFill>
              <a:latin typeface="+mn-ea"/>
            </a:endParaRPr>
          </a:p>
        </p:txBody>
      </p:sp>
      <p:sp>
        <p:nvSpPr>
          <p:cNvPr id="55" name="正方形/長方形 54"/>
          <p:cNvSpPr/>
          <p:nvPr/>
        </p:nvSpPr>
        <p:spPr>
          <a:xfrm>
            <a:off x="260648" y="2627784"/>
            <a:ext cx="936104" cy="36004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000" dirty="0" smtClean="0">
                <a:solidFill>
                  <a:schemeClr val="tx1"/>
                </a:solidFill>
                <a:latin typeface="+mn-ea"/>
              </a:rPr>
              <a:t>各種変更</a:t>
            </a:r>
            <a:endParaRPr lang="en-US" altLang="ja-JP" sz="1000" dirty="0" smtClean="0">
              <a:solidFill>
                <a:schemeClr val="tx1"/>
              </a:solidFill>
              <a:latin typeface="+mn-ea"/>
            </a:endParaRPr>
          </a:p>
        </p:txBody>
      </p:sp>
      <p:sp>
        <p:nvSpPr>
          <p:cNvPr id="56" name="正方形/長方形 55"/>
          <p:cNvSpPr/>
          <p:nvPr/>
        </p:nvSpPr>
        <p:spPr>
          <a:xfrm>
            <a:off x="260648" y="4427984"/>
            <a:ext cx="936104" cy="36004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800" dirty="0" smtClean="0">
                <a:solidFill>
                  <a:schemeClr val="tx1"/>
                </a:solidFill>
                <a:latin typeface="+mn-ea"/>
              </a:rPr>
              <a:t>クレジット売上訂正取消依頼票</a:t>
            </a:r>
            <a:endParaRPr lang="en-US" altLang="ja-JP" sz="800" dirty="0" smtClean="0">
              <a:solidFill>
                <a:schemeClr val="tx1"/>
              </a:solidFill>
              <a:latin typeface="+mn-ea"/>
            </a:endParaRPr>
          </a:p>
        </p:txBody>
      </p:sp>
      <p:sp>
        <p:nvSpPr>
          <p:cNvPr id="57" name="正方形/長方形 56"/>
          <p:cNvSpPr/>
          <p:nvPr/>
        </p:nvSpPr>
        <p:spPr>
          <a:xfrm>
            <a:off x="44624" y="6012160"/>
            <a:ext cx="1152128" cy="50405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050" dirty="0" smtClean="0">
                <a:solidFill>
                  <a:schemeClr val="tx1"/>
                </a:solidFill>
                <a:latin typeface="+mn-ea"/>
              </a:rPr>
              <a:t>新規のお客様</a:t>
            </a:r>
            <a:endParaRPr lang="en-US" altLang="ja-JP" sz="1050" dirty="0" smtClean="0">
              <a:solidFill>
                <a:schemeClr val="tx1"/>
              </a:solidFill>
              <a:latin typeface="+mn-ea"/>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2547664" y="179512"/>
            <a:ext cx="2232248"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smtClean="0">
                <a:solidFill>
                  <a:srgbClr val="FF0000"/>
                </a:solidFill>
              </a:rPr>
              <a:t>お問い合わせ画面</a:t>
            </a:r>
            <a:endParaRPr kumimoji="1" lang="ja-JP" altLang="en-US" dirty="0">
              <a:solidFill>
                <a:srgbClr val="FF0000"/>
              </a:solidFill>
            </a:endParaRPr>
          </a:p>
        </p:txBody>
      </p:sp>
      <p:sp>
        <p:nvSpPr>
          <p:cNvPr id="30" name="テキスト ボックス 29"/>
          <p:cNvSpPr txBox="1"/>
          <p:nvPr/>
        </p:nvSpPr>
        <p:spPr>
          <a:xfrm>
            <a:off x="548680" y="1475656"/>
            <a:ext cx="2746906" cy="369332"/>
          </a:xfrm>
          <a:prstGeom prst="rect">
            <a:avLst/>
          </a:prstGeom>
          <a:noFill/>
        </p:spPr>
        <p:txBody>
          <a:bodyPr wrap="none" rtlCol="0">
            <a:spAutoFit/>
          </a:bodyPr>
          <a:lstStyle/>
          <a:p>
            <a:r>
              <a:rPr kumimoji="1" lang="en-US" altLang="ja-JP" u="sng" dirty="0" smtClean="0"/>
              <a:t>PAX</a:t>
            </a:r>
            <a:r>
              <a:rPr kumimoji="1" lang="ja-JP" altLang="en-US" u="sng" dirty="0" smtClean="0"/>
              <a:t>端末　ご利用加盟店様</a:t>
            </a:r>
            <a:endParaRPr kumimoji="1" lang="ja-JP" altLang="en-US" u="sng" dirty="0"/>
          </a:p>
        </p:txBody>
      </p:sp>
      <p:sp>
        <p:nvSpPr>
          <p:cNvPr id="35" name="テキスト ボックス 34"/>
          <p:cNvSpPr txBox="1"/>
          <p:nvPr/>
        </p:nvSpPr>
        <p:spPr>
          <a:xfrm>
            <a:off x="1300223" y="1835696"/>
            <a:ext cx="2872902" cy="400110"/>
          </a:xfrm>
          <a:prstGeom prst="rect">
            <a:avLst/>
          </a:prstGeom>
          <a:noFill/>
        </p:spPr>
        <p:txBody>
          <a:bodyPr wrap="none" rtlCol="0">
            <a:spAutoFit/>
          </a:bodyPr>
          <a:lstStyle/>
          <a:p>
            <a:r>
              <a:rPr kumimoji="1" lang="ja-JP" altLang="en-US" sz="2000" dirty="0" smtClean="0">
                <a:latin typeface="HGP創英角ｺﾞｼｯｸUB" pitchFamily="50" charset="-128"/>
                <a:ea typeface="HGP創英角ｺﾞｼｯｸUB" pitchFamily="50" charset="-128"/>
              </a:rPr>
              <a:t>≪お問い合わせフォーム</a:t>
            </a:r>
            <a:r>
              <a:rPr kumimoji="1" lang="en-US" altLang="ja-JP" sz="2000" dirty="0" smtClean="0">
                <a:latin typeface="HGP創英角ｺﾞｼｯｸUB" pitchFamily="50" charset="-128"/>
                <a:ea typeface="HGP創英角ｺﾞｼｯｸUB" pitchFamily="50" charset="-128"/>
              </a:rPr>
              <a:t>》</a:t>
            </a:r>
            <a:endParaRPr kumimoji="1" lang="ja-JP" altLang="en-US" sz="2000" dirty="0">
              <a:latin typeface="HGP創英角ｺﾞｼｯｸUB" pitchFamily="50" charset="-128"/>
              <a:ea typeface="HGP創英角ｺﾞｼｯｸUB" pitchFamily="50" charset="-128"/>
            </a:endParaRPr>
          </a:p>
        </p:txBody>
      </p:sp>
      <p:sp>
        <p:nvSpPr>
          <p:cNvPr id="40" name="テキスト ボックス 39"/>
          <p:cNvSpPr txBox="1"/>
          <p:nvPr/>
        </p:nvSpPr>
        <p:spPr>
          <a:xfrm>
            <a:off x="1268760" y="2267744"/>
            <a:ext cx="5445224" cy="1200329"/>
          </a:xfrm>
          <a:prstGeom prst="rect">
            <a:avLst/>
          </a:prstGeom>
          <a:noFill/>
        </p:spPr>
        <p:txBody>
          <a:bodyPr wrap="square" rtlCol="0">
            <a:spAutoFit/>
          </a:bodyPr>
          <a:lstStyle/>
          <a:p>
            <a:r>
              <a:rPr kumimoji="1" lang="ja-JP" altLang="en-US" sz="1200" dirty="0" smtClean="0"/>
              <a:t>下記のフォームより、お問い合わせ内容をご入力の上、お問い合わせ</a:t>
            </a:r>
            <a:r>
              <a:rPr lang="ja-JP" altLang="en-US" sz="1200" dirty="0" smtClean="0"/>
              <a:t>いただきますよう</a:t>
            </a:r>
            <a:r>
              <a:rPr kumimoji="1" lang="ja-JP" altLang="en-US" sz="1200" dirty="0" smtClean="0"/>
              <a:t>お願い致します。</a:t>
            </a:r>
            <a:endParaRPr kumimoji="1" lang="en-US" altLang="ja-JP" sz="1200" dirty="0" smtClean="0"/>
          </a:p>
          <a:p>
            <a:endParaRPr lang="en-US" altLang="ja-JP" sz="1200" dirty="0" smtClean="0"/>
          </a:p>
          <a:p>
            <a:r>
              <a:rPr kumimoji="1" lang="ja-JP" altLang="en-US" sz="1200" dirty="0" smtClean="0"/>
              <a:t>万が一のため、弊社でメール受信後に自動返信を</a:t>
            </a:r>
            <a:r>
              <a:rPr lang="ja-JP" altLang="en-US" sz="1200" dirty="0" smtClean="0"/>
              <a:t>させていただいておりますが、返信メールが翌日にもない場合には、お電話にて</a:t>
            </a:r>
            <a:r>
              <a:rPr kumimoji="1" lang="ja-JP" altLang="en-US" sz="1200" dirty="0" smtClean="0"/>
              <a:t>お問い合わせ下さいますよう、宜しくお願い申し上げます。</a:t>
            </a:r>
            <a:endParaRPr kumimoji="1" lang="ja-JP" altLang="en-US" sz="1200" dirty="0"/>
          </a:p>
        </p:txBody>
      </p:sp>
      <p:cxnSp>
        <p:nvCxnSpPr>
          <p:cNvPr id="42" name="直線コネクタ 41"/>
          <p:cNvCxnSpPr/>
          <p:nvPr/>
        </p:nvCxnSpPr>
        <p:spPr>
          <a:xfrm>
            <a:off x="1196752" y="3635896"/>
            <a:ext cx="532859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テキスト ボックス 42"/>
          <p:cNvSpPr txBox="1"/>
          <p:nvPr/>
        </p:nvSpPr>
        <p:spPr>
          <a:xfrm>
            <a:off x="2423115" y="3851920"/>
            <a:ext cx="3094117" cy="461665"/>
          </a:xfrm>
          <a:prstGeom prst="rect">
            <a:avLst/>
          </a:prstGeom>
          <a:noFill/>
        </p:spPr>
        <p:txBody>
          <a:bodyPr wrap="none" rtlCol="0">
            <a:spAutoFit/>
          </a:bodyPr>
          <a:lstStyle/>
          <a:p>
            <a:r>
              <a:rPr kumimoji="1" lang="ja-JP" altLang="en-US" sz="2400" dirty="0" smtClean="0"/>
              <a:t>お問い合わせフォーム</a:t>
            </a:r>
            <a:endParaRPr kumimoji="1" lang="ja-JP" altLang="en-US" sz="2400" dirty="0"/>
          </a:p>
        </p:txBody>
      </p:sp>
      <p:sp>
        <p:nvSpPr>
          <p:cNvPr id="50" name="テキスト ボックス 49"/>
          <p:cNvSpPr txBox="1"/>
          <p:nvPr/>
        </p:nvSpPr>
        <p:spPr>
          <a:xfrm>
            <a:off x="3933056" y="1477978"/>
            <a:ext cx="2581156" cy="861774"/>
          </a:xfrm>
          <a:prstGeom prst="rect">
            <a:avLst/>
          </a:prstGeom>
          <a:noFill/>
        </p:spPr>
        <p:txBody>
          <a:bodyPr wrap="none" rtlCol="0">
            <a:spAutoFit/>
          </a:bodyPr>
          <a:lstStyle/>
          <a:p>
            <a:pPr algn="ctr"/>
            <a:r>
              <a:rPr kumimoji="1" lang="en-US" altLang="ja-JP" sz="1600" dirty="0" smtClean="0">
                <a:solidFill>
                  <a:srgbClr val="FF0000"/>
                </a:solidFill>
              </a:rPr>
              <a:t>※</a:t>
            </a:r>
            <a:r>
              <a:rPr kumimoji="1" lang="ja-JP" altLang="en-US" sz="1600" dirty="0" smtClean="0">
                <a:solidFill>
                  <a:srgbClr val="FF0000"/>
                </a:solidFill>
              </a:rPr>
              <a:t>メールの自動返信機能の</a:t>
            </a:r>
            <a:endParaRPr kumimoji="1" lang="en-US" altLang="ja-JP" sz="1600" dirty="0" smtClean="0">
              <a:solidFill>
                <a:srgbClr val="FF0000"/>
              </a:solidFill>
            </a:endParaRPr>
          </a:p>
          <a:p>
            <a:pPr algn="ctr"/>
            <a:r>
              <a:rPr lang="ja-JP" altLang="en-US" sz="1600" dirty="0" smtClean="0">
                <a:solidFill>
                  <a:srgbClr val="FF0000"/>
                </a:solidFill>
              </a:rPr>
              <a:t>追加希望が</a:t>
            </a:r>
            <a:r>
              <a:rPr lang="en-US" altLang="ja-JP" sz="1600" dirty="0" smtClean="0">
                <a:solidFill>
                  <a:srgbClr val="FF0000"/>
                </a:solidFill>
              </a:rPr>
              <a:t>BackOffice</a:t>
            </a:r>
            <a:r>
              <a:rPr lang="ja-JP" altLang="en-US" sz="1600" dirty="0" smtClean="0">
                <a:solidFill>
                  <a:srgbClr val="FF0000"/>
                </a:solidFill>
              </a:rPr>
              <a:t>より</a:t>
            </a:r>
            <a:endParaRPr lang="en-US" altLang="ja-JP" sz="1600" dirty="0" smtClean="0">
              <a:solidFill>
                <a:srgbClr val="FF0000"/>
              </a:solidFill>
            </a:endParaRPr>
          </a:p>
          <a:p>
            <a:pPr algn="ctr"/>
            <a:r>
              <a:rPr lang="ja-JP" altLang="en-US" sz="1600" dirty="0" smtClean="0">
                <a:solidFill>
                  <a:srgbClr val="FF0000"/>
                </a:solidFill>
              </a:rPr>
              <a:t>あります</a:t>
            </a:r>
            <a:endParaRPr kumimoji="1" lang="ja-JP" altLang="en-US" sz="1600" dirty="0">
              <a:solidFill>
                <a:srgbClr val="FF0000"/>
              </a:solidFill>
            </a:endParaRPr>
          </a:p>
        </p:txBody>
      </p:sp>
      <p:graphicFrame>
        <p:nvGraphicFramePr>
          <p:cNvPr id="20" name="図表 19"/>
          <p:cNvGraphicFramePr/>
          <p:nvPr/>
        </p:nvGraphicFramePr>
        <p:xfrm>
          <a:off x="72008" y="1043608"/>
          <a:ext cx="6669360" cy="4320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2" name="グループ化 13"/>
          <p:cNvGrpSpPr/>
          <p:nvPr/>
        </p:nvGrpSpPr>
        <p:grpSpPr>
          <a:xfrm>
            <a:off x="2564904" y="251520"/>
            <a:ext cx="4711143" cy="677108"/>
            <a:chOff x="2564904" y="251520"/>
            <a:chExt cx="4711143" cy="677108"/>
          </a:xfrm>
        </p:grpSpPr>
        <p:sp>
          <p:nvSpPr>
            <p:cNvPr id="15" name="正方形/長方形 14"/>
            <p:cNvSpPr/>
            <p:nvPr/>
          </p:nvSpPr>
          <p:spPr>
            <a:xfrm>
              <a:off x="2564904" y="323528"/>
              <a:ext cx="792088" cy="28803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smtClean="0">
                  <a:solidFill>
                    <a:schemeClr val="tx1"/>
                  </a:solidFill>
                </a:rPr>
                <a:t>VISA</a:t>
              </a:r>
              <a:endParaRPr kumimoji="1" lang="ja-JP" altLang="en-US" sz="1600" dirty="0">
                <a:solidFill>
                  <a:schemeClr val="tx1"/>
                </a:solidFill>
              </a:endParaRPr>
            </a:p>
          </p:txBody>
        </p:sp>
        <p:sp>
          <p:nvSpPr>
            <p:cNvPr id="16" name="テキスト ボックス 15"/>
            <p:cNvSpPr txBox="1"/>
            <p:nvPr/>
          </p:nvSpPr>
          <p:spPr>
            <a:xfrm>
              <a:off x="5013176" y="251520"/>
              <a:ext cx="1844824" cy="677108"/>
            </a:xfrm>
            <a:prstGeom prst="rect">
              <a:avLst/>
            </a:prstGeom>
            <a:noFill/>
          </p:spPr>
          <p:txBody>
            <a:bodyPr wrap="square" rtlCol="0">
              <a:spAutoFit/>
            </a:bodyPr>
            <a:lstStyle/>
            <a:p>
              <a:r>
                <a:rPr kumimoji="1" lang="en-US" altLang="ja-JP" sz="1400" b="1" dirty="0" smtClean="0"/>
                <a:t>TEL </a:t>
              </a:r>
              <a:r>
                <a:rPr kumimoji="1" lang="ja-JP" altLang="en-US" sz="1400" b="1" dirty="0" smtClean="0"/>
                <a:t>　　</a:t>
              </a:r>
              <a:r>
                <a:rPr kumimoji="1" lang="en-US" altLang="ja-JP" sz="1400" b="1" dirty="0" smtClean="0"/>
                <a:t>03-6279-0521</a:t>
              </a:r>
            </a:p>
            <a:p>
              <a:r>
                <a:rPr lang="ja-JP" altLang="en-US" sz="1100" dirty="0" smtClean="0"/>
                <a:t>営業時間</a:t>
              </a:r>
              <a:r>
                <a:rPr lang="ja-JP" altLang="en-US" sz="1200" dirty="0" smtClean="0"/>
                <a:t>　</a:t>
              </a:r>
              <a:r>
                <a:rPr lang="ja-JP" altLang="en-US" sz="1100" dirty="0" smtClean="0"/>
                <a:t>平日</a:t>
              </a:r>
              <a:r>
                <a:rPr lang="en-US" altLang="ja-JP" sz="1200" dirty="0" smtClean="0"/>
                <a:t>9:00-17:00</a:t>
              </a:r>
            </a:p>
            <a:p>
              <a:endParaRPr kumimoji="1" lang="en-US" altLang="ja-JP" sz="1200" dirty="0" smtClean="0"/>
            </a:p>
          </p:txBody>
        </p:sp>
        <p:sp>
          <p:nvSpPr>
            <p:cNvPr id="17" name="正方形/長方形 16"/>
            <p:cNvSpPr/>
            <p:nvPr/>
          </p:nvSpPr>
          <p:spPr>
            <a:xfrm>
              <a:off x="3356992" y="323528"/>
              <a:ext cx="792088" cy="28589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000" dirty="0" smtClean="0">
                  <a:solidFill>
                    <a:schemeClr val="tx1"/>
                  </a:solidFill>
                </a:rPr>
                <a:t>MasterCard</a:t>
              </a:r>
              <a:endParaRPr kumimoji="1" lang="ja-JP" altLang="en-US" sz="1000" dirty="0">
                <a:solidFill>
                  <a:schemeClr val="tx1"/>
                </a:solidFill>
              </a:endParaRPr>
            </a:p>
          </p:txBody>
        </p:sp>
        <p:sp>
          <p:nvSpPr>
            <p:cNvPr id="18" name="正方形/長方形 17"/>
            <p:cNvSpPr/>
            <p:nvPr/>
          </p:nvSpPr>
          <p:spPr>
            <a:xfrm>
              <a:off x="4149080" y="323528"/>
              <a:ext cx="792088" cy="28589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smtClean="0">
                  <a:solidFill>
                    <a:schemeClr val="tx1"/>
                  </a:solidFill>
                </a:rPr>
                <a:t>銀聯</a:t>
              </a:r>
              <a:endParaRPr kumimoji="1" lang="ja-JP" altLang="en-US" sz="1600" dirty="0">
                <a:solidFill>
                  <a:schemeClr val="tx1"/>
                </a:solidFill>
              </a:endParaRPr>
            </a:p>
          </p:txBody>
        </p:sp>
        <p:sp>
          <p:nvSpPr>
            <p:cNvPr id="19" name="テキスト ボックス 18"/>
            <p:cNvSpPr txBox="1"/>
            <p:nvPr/>
          </p:nvSpPr>
          <p:spPr>
            <a:xfrm>
              <a:off x="5517232" y="637982"/>
              <a:ext cx="1758815" cy="261610"/>
            </a:xfrm>
            <a:prstGeom prst="rect">
              <a:avLst/>
            </a:prstGeom>
            <a:noFill/>
          </p:spPr>
          <p:txBody>
            <a:bodyPr wrap="square" rtlCol="0">
              <a:spAutoFit/>
            </a:bodyPr>
            <a:lstStyle/>
            <a:p>
              <a:r>
                <a:rPr kumimoji="1" lang="ja-JP" altLang="en-US" sz="1100" dirty="0" smtClean="0"/>
                <a:t>土・日・祝日　　休み</a:t>
              </a:r>
              <a:endParaRPr kumimoji="1" lang="en-US" altLang="ja-JP" sz="1100" dirty="0" smtClean="0"/>
            </a:p>
          </p:txBody>
        </p:sp>
      </p:grpSp>
      <p:graphicFrame>
        <p:nvGraphicFramePr>
          <p:cNvPr id="21" name="図表 20"/>
          <p:cNvGraphicFramePr/>
          <p:nvPr/>
        </p:nvGraphicFramePr>
        <p:xfrm>
          <a:off x="-27384" y="8928992"/>
          <a:ext cx="7101408" cy="25152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22" name="テキスト ボックス 21"/>
          <p:cNvSpPr txBox="1"/>
          <p:nvPr/>
        </p:nvSpPr>
        <p:spPr>
          <a:xfrm>
            <a:off x="116632" y="149895"/>
            <a:ext cx="2808312" cy="461665"/>
          </a:xfrm>
          <a:prstGeom prst="rect">
            <a:avLst/>
          </a:prstGeom>
          <a:noFill/>
        </p:spPr>
        <p:txBody>
          <a:bodyPr wrap="square" rtlCol="0">
            <a:spAutoFit/>
          </a:bodyPr>
          <a:lstStyle/>
          <a:p>
            <a:r>
              <a:rPr kumimoji="1" lang="en-US" altLang="ja-JP" sz="2400" dirty="0" smtClean="0"/>
              <a:t>Merchant Support</a:t>
            </a:r>
            <a:endParaRPr kumimoji="1" lang="ja-JP" altLang="en-US" sz="2400" dirty="0"/>
          </a:p>
        </p:txBody>
      </p:sp>
      <p:cxnSp>
        <p:nvCxnSpPr>
          <p:cNvPr id="24" name="直線コネクタ 23"/>
          <p:cNvCxnSpPr/>
          <p:nvPr/>
        </p:nvCxnSpPr>
        <p:spPr>
          <a:xfrm>
            <a:off x="1196752" y="2195736"/>
            <a:ext cx="0" cy="640871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58" name="正方形/長方形 57"/>
          <p:cNvSpPr/>
          <p:nvPr/>
        </p:nvSpPr>
        <p:spPr>
          <a:xfrm>
            <a:off x="260648" y="2987824"/>
            <a:ext cx="936104" cy="36004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000" dirty="0" smtClean="0">
                <a:solidFill>
                  <a:schemeClr val="tx1"/>
                </a:solidFill>
                <a:latin typeface="+mn-ea"/>
              </a:rPr>
              <a:t>ロール紙発注</a:t>
            </a:r>
            <a:endParaRPr lang="en-US" altLang="ja-JP" sz="1000" dirty="0" smtClean="0">
              <a:solidFill>
                <a:schemeClr val="tx1"/>
              </a:solidFill>
              <a:latin typeface="+mn-ea"/>
            </a:endParaRPr>
          </a:p>
        </p:txBody>
      </p:sp>
      <p:sp>
        <p:nvSpPr>
          <p:cNvPr id="59" name="正方形/長方形 58"/>
          <p:cNvSpPr/>
          <p:nvPr/>
        </p:nvSpPr>
        <p:spPr>
          <a:xfrm>
            <a:off x="260648" y="3347864"/>
            <a:ext cx="936104" cy="360040"/>
          </a:xfrm>
          <a:prstGeom prst="rect">
            <a:avLst/>
          </a:prstGeom>
          <a:solidFill>
            <a:srgbClr val="FFC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000" dirty="0" smtClean="0">
                <a:solidFill>
                  <a:schemeClr val="tx1"/>
                </a:solidFill>
                <a:latin typeface="+mn-ea"/>
              </a:rPr>
              <a:t>お問い合わせ</a:t>
            </a:r>
            <a:endParaRPr lang="en-US" altLang="ja-JP" sz="1000" dirty="0" smtClean="0">
              <a:solidFill>
                <a:schemeClr val="tx1"/>
              </a:solidFill>
              <a:latin typeface="+mn-ea"/>
            </a:endParaRPr>
          </a:p>
        </p:txBody>
      </p:sp>
      <p:sp>
        <p:nvSpPr>
          <p:cNvPr id="60" name="正方形/長方形 59"/>
          <p:cNvSpPr/>
          <p:nvPr/>
        </p:nvSpPr>
        <p:spPr>
          <a:xfrm>
            <a:off x="260648" y="3707904"/>
            <a:ext cx="936104" cy="36004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早期決済規約</a:t>
            </a:r>
            <a:endParaRPr lang="en-US" altLang="ja-JP" sz="900" dirty="0" smtClean="0">
              <a:solidFill>
                <a:schemeClr val="tx1"/>
              </a:solidFill>
              <a:latin typeface="+mn-ea"/>
            </a:endParaRPr>
          </a:p>
        </p:txBody>
      </p:sp>
      <p:sp>
        <p:nvSpPr>
          <p:cNvPr id="61" name="正方形/長方形 60"/>
          <p:cNvSpPr/>
          <p:nvPr/>
        </p:nvSpPr>
        <p:spPr>
          <a:xfrm>
            <a:off x="44624" y="2123728"/>
            <a:ext cx="1152128" cy="50405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050" dirty="0" smtClean="0">
                <a:solidFill>
                  <a:schemeClr val="tx1"/>
                </a:solidFill>
                <a:latin typeface="+mn-ea"/>
              </a:rPr>
              <a:t>ご加盟店様</a:t>
            </a:r>
            <a:endParaRPr lang="en-US" altLang="ja-JP" sz="1050" dirty="0" smtClean="0">
              <a:solidFill>
                <a:schemeClr val="tx1"/>
              </a:solidFill>
              <a:latin typeface="+mn-ea"/>
            </a:endParaRPr>
          </a:p>
        </p:txBody>
      </p:sp>
      <p:sp>
        <p:nvSpPr>
          <p:cNvPr id="62" name="正方形/長方形 61"/>
          <p:cNvSpPr/>
          <p:nvPr/>
        </p:nvSpPr>
        <p:spPr>
          <a:xfrm>
            <a:off x="260648" y="4067944"/>
            <a:ext cx="936104" cy="36004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900" dirty="0" smtClean="0">
                <a:solidFill>
                  <a:schemeClr val="tx1"/>
                </a:solidFill>
                <a:latin typeface="+mn-ea"/>
              </a:rPr>
              <a:t>PAX</a:t>
            </a:r>
            <a:r>
              <a:rPr lang="ja-JP" altLang="en-US" sz="900" dirty="0" smtClean="0">
                <a:solidFill>
                  <a:schemeClr val="tx1"/>
                </a:solidFill>
                <a:latin typeface="+mn-ea"/>
              </a:rPr>
              <a:t>端末</a:t>
            </a:r>
            <a:endParaRPr lang="en-US" altLang="ja-JP" sz="900" dirty="0" smtClean="0">
              <a:solidFill>
                <a:schemeClr val="tx1"/>
              </a:solidFill>
              <a:latin typeface="+mn-ea"/>
            </a:endParaRPr>
          </a:p>
          <a:p>
            <a:r>
              <a:rPr lang="ja-JP" altLang="en-US" sz="900" dirty="0" smtClean="0">
                <a:solidFill>
                  <a:schemeClr val="tx1"/>
                </a:solidFill>
                <a:latin typeface="+mn-ea"/>
              </a:rPr>
              <a:t>操作マニュアル</a:t>
            </a:r>
            <a:endParaRPr lang="en-US" altLang="ja-JP" sz="900" dirty="0" smtClean="0">
              <a:solidFill>
                <a:schemeClr val="tx1"/>
              </a:solidFill>
              <a:latin typeface="+mn-ea"/>
            </a:endParaRPr>
          </a:p>
        </p:txBody>
      </p:sp>
      <p:sp>
        <p:nvSpPr>
          <p:cNvPr id="63" name="正方形/長方形 62"/>
          <p:cNvSpPr/>
          <p:nvPr/>
        </p:nvSpPr>
        <p:spPr>
          <a:xfrm>
            <a:off x="260648" y="2627784"/>
            <a:ext cx="936104" cy="36004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000" dirty="0" smtClean="0">
                <a:solidFill>
                  <a:schemeClr val="tx1"/>
                </a:solidFill>
                <a:latin typeface="+mn-ea"/>
              </a:rPr>
              <a:t>各種変更</a:t>
            </a:r>
            <a:endParaRPr lang="en-US" altLang="ja-JP" sz="1000" dirty="0" smtClean="0">
              <a:solidFill>
                <a:schemeClr val="tx1"/>
              </a:solidFill>
              <a:latin typeface="+mn-ea"/>
            </a:endParaRPr>
          </a:p>
        </p:txBody>
      </p:sp>
      <p:sp>
        <p:nvSpPr>
          <p:cNvPr id="64" name="正方形/長方形 63"/>
          <p:cNvSpPr/>
          <p:nvPr/>
        </p:nvSpPr>
        <p:spPr>
          <a:xfrm>
            <a:off x="260648" y="4427984"/>
            <a:ext cx="936104" cy="36004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800" dirty="0" smtClean="0">
                <a:solidFill>
                  <a:schemeClr val="tx1"/>
                </a:solidFill>
                <a:latin typeface="+mn-ea"/>
              </a:rPr>
              <a:t>クレジット売上訂正取消依頼票</a:t>
            </a:r>
            <a:endParaRPr lang="en-US" altLang="ja-JP" sz="800" dirty="0" smtClean="0">
              <a:solidFill>
                <a:schemeClr val="tx1"/>
              </a:solidFill>
              <a:latin typeface="+mn-ea"/>
            </a:endParaRPr>
          </a:p>
        </p:txBody>
      </p:sp>
      <p:sp>
        <p:nvSpPr>
          <p:cNvPr id="65" name="正方形/長方形 64"/>
          <p:cNvSpPr/>
          <p:nvPr/>
        </p:nvSpPr>
        <p:spPr>
          <a:xfrm>
            <a:off x="44624" y="6012160"/>
            <a:ext cx="1152128" cy="50405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050" dirty="0" smtClean="0">
                <a:solidFill>
                  <a:schemeClr val="tx1"/>
                </a:solidFill>
                <a:latin typeface="+mn-ea"/>
              </a:rPr>
              <a:t>新規のお客様</a:t>
            </a:r>
            <a:endParaRPr lang="en-US" altLang="ja-JP" sz="1050" dirty="0" smtClean="0">
              <a:solidFill>
                <a:schemeClr val="tx1"/>
              </a:solidFill>
              <a:latin typeface="+mn-ea"/>
            </a:endParaRPr>
          </a:p>
        </p:txBody>
      </p:sp>
      <p:graphicFrame>
        <p:nvGraphicFramePr>
          <p:cNvPr id="68" name="表 67"/>
          <p:cNvGraphicFramePr>
            <a:graphicFrameLocks noGrp="1"/>
          </p:cNvGraphicFramePr>
          <p:nvPr/>
        </p:nvGraphicFramePr>
        <p:xfrm>
          <a:off x="1484784" y="4427984"/>
          <a:ext cx="4968552" cy="4176463"/>
        </p:xfrm>
        <a:graphic>
          <a:graphicData uri="http://schemas.openxmlformats.org/drawingml/2006/table">
            <a:tbl>
              <a:tblPr/>
              <a:tblGrid>
                <a:gridCol w="1753607"/>
                <a:gridCol w="3214945"/>
              </a:tblGrid>
              <a:tr h="584181">
                <a:tc>
                  <a:txBody>
                    <a:bodyPr/>
                    <a:lstStyle/>
                    <a:p>
                      <a:pPr algn="l" rtl="0" fontAlgn="t"/>
                      <a:r>
                        <a:rPr lang="en-US" altLang="zh-TW" sz="1300" b="0" i="0" u="none" strike="noStrike">
                          <a:solidFill>
                            <a:srgbClr val="000000"/>
                          </a:solidFill>
                          <a:latin typeface="Arial"/>
                        </a:rPr>
                        <a:t>[1]</a:t>
                      </a:r>
                      <a:r>
                        <a:rPr lang="zh-TW" altLang="en-US" sz="1300" b="0" i="0" u="none" strike="noStrike">
                          <a:solidFill>
                            <a:srgbClr val="000000"/>
                          </a:solidFill>
                          <a:latin typeface="ＭＳ Ｐゴシック"/>
                        </a:rPr>
                        <a:t>氏名</a:t>
                      </a:r>
                      <a:r>
                        <a:rPr lang="zh-TW" altLang="en-US" sz="1300" b="1" i="0" u="none" strike="noStrike">
                          <a:solidFill>
                            <a:srgbClr val="FF0000"/>
                          </a:solidFill>
                          <a:latin typeface="ＭＳ Ｐゴシック"/>
                        </a:rPr>
                        <a:t>（必須）</a:t>
                      </a:r>
                      <a:endParaRPr lang="zh-TW" altLang="en-US" sz="1300" b="0" i="0" u="none" strike="noStrike">
                        <a:solidFill>
                          <a:srgbClr val="000000"/>
                        </a:solidFill>
                        <a:latin typeface="Arial"/>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rtl="0" fontAlgn="t"/>
                      <a:r>
                        <a:rPr lang="ja-JP" altLang="en-US" sz="1300" b="0" i="0" u="none" strike="noStrike">
                          <a:solidFill>
                            <a:srgbClr val="000000"/>
                          </a:solidFill>
                          <a:latin typeface="Arial"/>
                        </a:rPr>
                        <a:t>　</a:t>
                      </a: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84181">
                <a:tc>
                  <a:txBody>
                    <a:bodyPr/>
                    <a:lstStyle/>
                    <a:p>
                      <a:pPr algn="l" rtl="0" fontAlgn="t"/>
                      <a:r>
                        <a:rPr lang="en-US" altLang="ja-JP" sz="1300" b="0" i="0" u="none" strike="noStrike">
                          <a:solidFill>
                            <a:srgbClr val="000000"/>
                          </a:solidFill>
                          <a:latin typeface="Arial"/>
                        </a:rPr>
                        <a:t>[2]</a:t>
                      </a:r>
                      <a:r>
                        <a:rPr lang="ja-JP" altLang="en-US" sz="1300" b="0" i="0" u="none" strike="noStrike">
                          <a:solidFill>
                            <a:srgbClr val="000000"/>
                          </a:solidFill>
                          <a:latin typeface="ＭＳ Ｐゴシック"/>
                        </a:rPr>
                        <a:t>会社名</a:t>
                      </a:r>
                      <a:r>
                        <a:rPr lang="ja-JP" altLang="en-US" sz="1300" b="1" i="0" u="none" strike="noStrike">
                          <a:solidFill>
                            <a:srgbClr val="FF0000"/>
                          </a:solidFill>
                          <a:latin typeface="ＭＳ Ｐゴシック"/>
                        </a:rPr>
                        <a:t>（必須）</a:t>
                      </a:r>
                      <a:endParaRPr lang="ja-JP" altLang="en-US" sz="1300" b="0" i="0" u="none" strike="noStrike">
                        <a:solidFill>
                          <a:srgbClr val="000000"/>
                        </a:solidFill>
                        <a:latin typeface="Arial"/>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rtl="0" fontAlgn="t"/>
                      <a:r>
                        <a:rPr lang="ja-JP" altLang="en-US" sz="1300" b="0" i="0" u="none" strike="noStrike">
                          <a:solidFill>
                            <a:srgbClr val="000000"/>
                          </a:solidFill>
                          <a:latin typeface="Arial"/>
                        </a:rPr>
                        <a:t>　</a:t>
                      </a: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84181">
                <a:tc>
                  <a:txBody>
                    <a:bodyPr/>
                    <a:lstStyle/>
                    <a:p>
                      <a:pPr algn="l" rtl="0" fontAlgn="t"/>
                      <a:r>
                        <a:rPr lang="en-US" altLang="zh-TW" sz="1300" b="0" i="0" u="none" strike="noStrike">
                          <a:solidFill>
                            <a:srgbClr val="000000"/>
                          </a:solidFill>
                          <a:latin typeface="Arial"/>
                        </a:rPr>
                        <a:t>[3]</a:t>
                      </a:r>
                      <a:r>
                        <a:rPr lang="zh-TW" altLang="en-US" sz="1300" b="0" i="0" u="none" strike="noStrike">
                          <a:solidFill>
                            <a:srgbClr val="000000"/>
                          </a:solidFill>
                          <a:latin typeface="ＭＳ Ｐゴシック"/>
                        </a:rPr>
                        <a:t>電話番号</a:t>
                      </a:r>
                      <a:r>
                        <a:rPr lang="zh-TW" altLang="en-US" sz="1300" b="1" i="0" u="none" strike="noStrike">
                          <a:solidFill>
                            <a:srgbClr val="FF0000"/>
                          </a:solidFill>
                          <a:latin typeface="ＭＳ Ｐゴシック"/>
                        </a:rPr>
                        <a:t>（必須）</a:t>
                      </a:r>
                      <a:endParaRPr lang="zh-TW" altLang="en-US" sz="1300" b="0" i="0" u="none" strike="noStrike">
                        <a:solidFill>
                          <a:srgbClr val="000000"/>
                        </a:solidFill>
                        <a:latin typeface="Arial"/>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t"/>
                      <a:r>
                        <a:rPr lang="ja-JP" altLang="en-US" sz="1300" b="0" i="0" u="none" strike="noStrike">
                          <a:solidFill>
                            <a:srgbClr val="000000"/>
                          </a:solidFill>
                          <a:latin typeface="Calibri"/>
                        </a:rPr>
                        <a:t>　</a:t>
                      </a: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84181">
                <a:tc>
                  <a:txBody>
                    <a:bodyPr/>
                    <a:lstStyle/>
                    <a:p>
                      <a:pPr algn="l" rtl="0" fontAlgn="t"/>
                      <a:r>
                        <a:rPr lang="en-US" altLang="ja-JP" sz="1300" b="0" i="0" u="none" strike="noStrike">
                          <a:solidFill>
                            <a:srgbClr val="000000"/>
                          </a:solidFill>
                          <a:latin typeface="Arial"/>
                        </a:rPr>
                        <a:t>[4]</a:t>
                      </a:r>
                      <a:r>
                        <a:rPr lang="ja-JP" altLang="en-US" sz="1300" b="0" i="0" u="none" strike="noStrike">
                          <a:solidFill>
                            <a:srgbClr val="000000"/>
                          </a:solidFill>
                          <a:latin typeface="ＭＳ Ｐゴシック"/>
                        </a:rPr>
                        <a:t>加盟店番号</a:t>
                      </a:r>
                      <a:endParaRPr lang="ja-JP" altLang="en-US" sz="1300" b="0" i="0" u="none" strike="noStrike">
                        <a:solidFill>
                          <a:srgbClr val="000000"/>
                        </a:solidFill>
                        <a:latin typeface="Arial"/>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t"/>
                      <a:r>
                        <a:rPr lang="ja-JP" altLang="en-US" sz="1300" b="0" i="0" u="none" strike="noStrike">
                          <a:solidFill>
                            <a:srgbClr val="000000"/>
                          </a:solidFill>
                          <a:latin typeface="Arial"/>
                        </a:rPr>
                        <a:t>　</a:t>
                      </a: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84181">
                <a:tc>
                  <a:txBody>
                    <a:bodyPr/>
                    <a:lstStyle/>
                    <a:p>
                      <a:pPr algn="l" rtl="0" fontAlgn="t"/>
                      <a:r>
                        <a:rPr lang="en-US" altLang="ja-JP" sz="1300" b="0" i="0" u="none" strike="noStrike">
                          <a:solidFill>
                            <a:srgbClr val="000000"/>
                          </a:solidFill>
                          <a:latin typeface="Arial"/>
                        </a:rPr>
                        <a:t>[5]</a:t>
                      </a:r>
                      <a:r>
                        <a:rPr lang="ja-JP" altLang="en-US" sz="1300" b="0" i="0" u="none" strike="noStrike">
                          <a:solidFill>
                            <a:srgbClr val="000000"/>
                          </a:solidFill>
                          <a:latin typeface="ＭＳ Ｐゴシック"/>
                        </a:rPr>
                        <a:t>店舗名</a:t>
                      </a:r>
                      <a:endParaRPr lang="ja-JP" altLang="en-US" sz="1300" b="0" i="0" u="none" strike="noStrike">
                        <a:solidFill>
                          <a:srgbClr val="000000"/>
                        </a:solidFill>
                        <a:latin typeface="Arial"/>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rtl="0" fontAlgn="t"/>
                      <a:r>
                        <a:rPr lang="ja-JP" altLang="en-US" sz="1300" b="0" i="0" u="none" strike="noStrike">
                          <a:solidFill>
                            <a:srgbClr val="000000"/>
                          </a:solidFill>
                          <a:latin typeface="Arial"/>
                        </a:rPr>
                        <a:t>　</a:t>
                      </a: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627779">
                <a:tc>
                  <a:txBody>
                    <a:bodyPr/>
                    <a:lstStyle/>
                    <a:p>
                      <a:pPr algn="l" rtl="0" fontAlgn="t"/>
                      <a:r>
                        <a:rPr lang="en-US" altLang="ja-JP" sz="1300" b="0" i="0" u="none" strike="noStrike">
                          <a:solidFill>
                            <a:srgbClr val="000000"/>
                          </a:solidFill>
                          <a:latin typeface="Arial"/>
                        </a:rPr>
                        <a:t>[6]</a:t>
                      </a:r>
                      <a:r>
                        <a:rPr lang="ja-JP" altLang="en-US" sz="1300" b="0" i="0" u="none" strike="noStrike">
                          <a:solidFill>
                            <a:srgbClr val="000000"/>
                          </a:solidFill>
                          <a:latin typeface="ＭＳ Ｐゴシック"/>
                        </a:rPr>
                        <a:t>メールアドレス</a:t>
                      </a:r>
                      <a:endParaRPr lang="ja-JP" altLang="en-US" sz="1300" b="0" i="0" u="none" strike="noStrike">
                        <a:solidFill>
                          <a:srgbClr val="000000"/>
                        </a:solidFill>
                        <a:latin typeface="Arial"/>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rtl="0" fontAlgn="t"/>
                      <a:r>
                        <a:rPr lang="ja-JP" altLang="en-US" sz="1500" b="0" i="0" u="none" strike="noStrike">
                          <a:solidFill>
                            <a:srgbClr val="000000"/>
                          </a:solidFill>
                          <a:latin typeface="Arial"/>
                        </a:rPr>
                        <a:t>　</a:t>
                      </a: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627779">
                <a:tc>
                  <a:txBody>
                    <a:bodyPr/>
                    <a:lstStyle/>
                    <a:p>
                      <a:pPr algn="l" fontAlgn="t"/>
                      <a:r>
                        <a:rPr lang="en-US" altLang="ja-JP" sz="1300" b="0" i="0" u="none" strike="noStrike">
                          <a:solidFill>
                            <a:srgbClr val="000000"/>
                          </a:solidFill>
                          <a:latin typeface="Arial"/>
                        </a:rPr>
                        <a:t>[7]</a:t>
                      </a:r>
                      <a:r>
                        <a:rPr lang="ja-JP" altLang="en-US" sz="1300" b="0" i="0" u="none" strike="noStrike">
                          <a:solidFill>
                            <a:srgbClr val="000000"/>
                          </a:solidFill>
                          <a:latin typeface="ＭＳ Ｐゴシック"/>
                        </a:rPr>
                        <a:t>お問い合わせ内容</a:t>
                      </a:r>
                      <a:endParaRPr lang="ja-JP" altLang="en-US" sz="1300" b="0" i="0" u="none" strike="noStrike">
                        <a:solidFill>
                          <a:srgbClr val="000000"/>
                        </a:solidFill>
                        <a:latin typeface="Arial"/>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rtl="0" fontAlgn="t"/>
                      <a:r>
                        <a:rPr lang="ja-JP" altLang="en-US" sz="1500" b="0" i="0" u="none" strike="noStrike" dirty="0">
                          <a:solidFill>
                            <a:srgbClr val="000000"/>
                          </a:solidFill>
                          <a:latin typeface="Arial"/>
                        </a:rPr>
                        <a:t>　</a:t>
                      </a: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2547664" y="179512"/>
            <a:ext cx="2232248"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smtClean="0">
                <a:solidFill>
                  <a:srgbClr val="FF0000"/>
                </a:solidFill>
              </a:rPr>
              <a:t>お問い合わせ画面</a:t>
            </a:r>
            <a:endParaRPr kumimoji="1" lang="ja-JP" altLang="en-US" dirty="0">
              <a:solidFill>
                <a:srgbClr val="FF0000"/>
              </a:solidFill>
            </a:endParaRPr>
          </a:p>
        </p:txBody>
      </p:sp>
      <p:sp>
        <p:nvSpPr>
          <p:cNvPr id="30" name="テキスト ボックス 29"/>
          <p:cNvSpPr txBox="1"/>
          <p:nvPr/>
        </p:nvSpPr>
        <p:spPr>
          <a:xfrm>
            <a:off x="548680" y="1475656"/>
            <a:ext cx="2746906" cy="369332"/>
          </a:xfrm>
          <a:prstGeom prst="rect">
            <a:avLst/>
          </a:prstGeom>
          <a:noFill/>
        </p:spPr>
        <p:txBody>
          <a:bodyPr wrap="none" rtlCol="0">
            <a:spAutoFit/>
          </a:bodyPr>
          <a:lstStyle/>
          <a:p>
            <a:r>
              <a:rPr kumimoji="1" lang="en-US" altLang="ja-JP" u="sng" dirty="0" smtClean="0"/>
              <a:t>PAX</a:t>
            </a:r>
            <a:r>
              <a:rPr kumimoji="1" lang="ja-JP" altLang="en-US" u="sng" dirty="0" smtClean="0"/>
              <a:t>端末　ご利用加盟店様</a:t>
            </a:r>
            <a:endParaRPr kumimoji="1" lang="ja-JP" altLang="en-US" u="sng" dirty="0"/>
          </a:p>
        </p:txBody>
      </p:sp>
      <p:sp>
        <p:nvSpPr>
          <p:cNvPr id="50" name="テキスト ボックス 49"/>
          <p:cNvSpPr txBox="1"/>
          <p:nvPr/>
        </p:nvSpPr>
        <p:spPr>
          <a:xfrm>
            <a:off x="3933056" y="1477978"/>
            <a:ext cx="2581156" cy="861774"/>
          </a:xfrm>
          <a:prstGeom prst="rect">
            <a:avLst/>
          </a:prstGeom>
          <a:noFill/>
        </p:spPr>
        <p:txBody>
          <a:bodyPr wrap="none" rtlCol="0">
            <a:spAutoFit/>
          </a:bodyPr>
          <a:lstStyle/>
          <a:p>
            <a:pPr algn="ctr"/>
            <a:r>
              <a:rPr kumimoji="1" lang="en-US" altLang="ja-JP" sz="1600" dirty="0" smtClean="0">
                <a:solidFill>
                  <a:srgbClr val="FF0000"/>
                </a:solidFill>
              </a:rPr>
              <a:t>※</a:t>
            </a:r>
            <a:r>
              <a:rPr kumimoji="1" lang="ja-JP" altLang="en-US" sz="1600" dirty="0" smtClean="0">
                <a:solidFill>
                  <a:srgbClr val="FF0000"/>
                </a:solidFill>
              </a:rPr>
              <a:t>メールの自動返信機能の</a:t>
            </a:r>
            <a:endParaRPr kumimoji="1" lang="en-US" altLang="ja-JP" sz="1600" dirty="0" smtClean="0">
              <a:solidFill>
                <a:srgbClr val="FF0000"/>
              </a:solidFill>
            </a:endParaRPr>
          </a:p>
          <a:p>
            <a:pPr algn="ctr"/>
            <a:r>
              <a:rPr lang="ja-JP" altLang="en-US" sz="1600" dirty="0" smtClean="0">
                <a:solidFill>
                  <a:srgbClr val="FF0000"/>
                </a:solidFill>
              </a:rPr>
              <a:t>追加希望が</a:t>
            </a:r>
            <a:r>
              <a:rPr lang="en-US" altLang="ja-JP" sz="1600" dirty="0" smtClean="0">
                <a:solidFill>
                  <a:srgbClr val="FF0000"/>
                </a:solidFill>
              </a:rPr>
              <a:t>BackOffice</a:t>
            </a:r>
            <a:r>
              <a:rPr lang="ja-JP" altLang="en-US" sz="1600" dirty="0" smtClean="0">
                <a:solidFill>
                  <a:srgbClr val="FF0000"/>
                </a:solidFill>
              </a:rPr>
              <a:t>より</a:t>
            </a:r>
            <a:endParaRPr lang="en-US" altLang="ja-JP" sz="1600" dirty="0" smtClean="0">
              <a:solidFill>
                <a:srgbClr val="FF0000"/>
              </a:solidFill>
            </a:endParaRPr>
          </a:p>
          <a:p>
            <a:pPr algn="ctr"/>
            <a:r>
              <a:rPr lang="ja-JP" altLang="en-US" sz="1600" dirty="0" smtClean="0">
                <a:solidFill>
                  <a:srgbClr val="FF0000"/>
                </a:solidFill>
              </a:rPr>
              <a:t>あります</a:t>
            </a:r>
            <a:endParaRPr kumimoji="1" lang="ja-JP" altLang="en-US" sz="1600" dirty="0">
              <a:solidFill>
                <a:srgbClr val="FF0000"/>
              </a:solidFill>
            </a:endParaRPr>
          </a:p>
        </p:txBody>
      </p:sp>
      <p:graphicFrame>
        <p:nvGraphicFramePr>
          <p:cNvPr id="20" name="図表 19"/>
          <p:cNvGraphicFramePr/>
          <p:nvPr/>
        </p:nvGraphicFramePr>
        <p:xfrm>
          <a:off x="72008" y="1043608"/>
          <a:ext cx="6669360" cy="4320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2" name="グループ化 13"/>
          <p:cNvGrpSpPr/>
          <p:nvPr/>
        </p:nvGrpSpPr>
        <p:grpSpPr>
          <a:xfrm>
            <a:off x="2564904" y="251520"/>
            <a:ext cx="4711143" cy="677108"/>
            <a:chOff x="2564904" y="251520"/>
            <a:chExt cx="4711143" cy="677108"/>
          </a:xfrm>
        </p:grpSpPr>
        <p:sp>
          <p:nvSpPr>
            <p:cNvPr id="15" name="正方形/長方形 14"/>
            <p:cNvSpPr/>
            <p:nvPr/>
          </p:nvSpPr>
          <p:spPr>
            <a:xfrm>
              <a:off x="2564904" y="323528"/>
              <a:ext cx="792088" cy="28803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smtClean="0">
                  <a:solidFill>
                    <a:schemeClr val="tx1"/>
                  </a:solidFill>
                </a:rPr>
                <a:t>VISA</a:t>
              </a:r>
              <a:endParaRPr kumimoji="1" lang="ja-JP" altLang="en-US" sz="1600" dirty="0">
                <a:solidFill>
                  <a:schemeClr val="tx1"/>
                </a:solidFill>
              </a:endParaRPr>
            </a:p>
          </p:txBody>
        </p:sp>
        <p:sp>
          <p:nvSpPr>
            <p:cNvPr id="16" name="テキスト ボックス 15"/>
            <p:cNvSpPr txBox="1"/>
            <p:nvPr/>
          </p:nvSpPr>
          <p:spPr>
            <a:xfrm>
              <a:off x="5013176" y="251520"/>
              <a:ext cx="1844824" cy="677108"/>
            </a:xfrm>
            <a:prstGeom prst="rect">
              <a:avLst/>
            </a:prstGeom>
            <a:noFill/>
          </p:spPr>
          <p:txBody>
            <a:bodyPr wrap="square" rtlCol="0">
              <a:spAutoFit/>
            </a:bodyPr>
            <a:lstStyle/>
            <a:p>
              <a:r>
                <a:rPr kumimoji="1" lang="en-US" altLang="ja-JP" sz="1400" b="1" dirty="0" smtClean="0"/>
                <a:t>TEL </a:t>
              </a:r>
              <a:r>
                <a:rPr kumimoji="1" lang="ja-JP" altLang="en-US" sz="1400" b="1" dirty="0" smtClean="0"/>
                <a:t>　　</a:t>
              </a:r>
              <a:r>
                <a:rPr kumimoji="1" lang="en-US" altLang="ja-JP" sz="1400" b="1" dirty="0" smtClean="0"/>
                <a:t>03-6279-0521</a:t>
              </a:r>
            </a:p>
            <a:p>
              <a:r>
                <a:rPr lang="ja-JP" altLang="en-US" sz="1100" dirty="0" smtClean="0"/>
                <a:t>営業時間</a:t>
              </a:r>
              <a:r>
                <a:rPr lang="ja-JP" altLang="en-US" sz="1200" dirty="0" smtClean="0"/>
                <a:t>　</a:t>
              </a:r>
              <a:r>
                <a:rPr lang="ja-JP" altLang="en-US" sz="1100" dirty="0" smtClean="0"/>
                <a:t>平日</a:t>
              </a:r>
              <a:r>
                <a:rPr lang="en-US" altLang="ja-JP" sz="1200" dirty="0" smtClean="0"/>
                <a:t>9:00-17:00</a:t>
              </a:r>
            </a:p>
            <a:p>
              <a:endParaRPr kumimoji="1" lang="en-US" altLang="ja-JP" sz="1200" dirty="0" smtClean="0"/>
            </a:p>
          </p:txBody>
        </p:sp>
        <p:sp>
          <p:nvSpPr>
            <p:cNvPr id="17" name="正方形/長方形 16"/>
            <p:cNvSpPr/>
            <p:nvPr/>
          </p:nvSpPr>
          <p:spPr>
            <a:xfrm>
              <a:off x="3356992" y="323528"/>
              <a:ext cx="792088" cy="28589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000" dirty="0" smtClean="0">
                  <a:solidFill>
                    <a:schemeClr val="tx1"/>
                  </a:solidFill>
                </a:rPr>
                <a:t>MasterCard</a:t>
              </a:r>
              <a:endParaRPr kumimoji="1" lang="ja-JP" altLang="en-US" sz="1000" dirty="0">
                <a:solidFill>
                  <a:schemeClr val="tx1"/>
                </a:solidFill>
              </a:endParaRPr>
            </a:p>
          </p:txBody>
        </p:sp>
        <p:sp>
          <p:nvSpPr>
            <p:cNvPr id="18" name="正方形/長方形 17"/>
            <p:cNvSpPr/>
            <p:nvPr/>
          </p:nvSpPr>
          <p:spPr>
            <a:xfrm>
              <a:off x="4149080" y="323528"/>
              <a:ext cx="792088" cy="28589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smtClean="0">
                  <a:solidFill>
                    <a:schemeClr val="tx1"/>
                  </a:solidFill>
                </a:rPr>
                <a:t>銀聯</a:t>
              </a:r>
              <a:endParaRPr kumimoji="1" lang="ja-JP" altLang="en-US" sz="1600" dirty="0">
                <a:solidFill>
                  <a:schemeClr val="tx1"/>
                </a:solidFill>
              </a:endParaRPr>
            </a:p>
          </p:txBody>
        </p:sp>
        <p:sp>
          <p:nvSpPr>
            <p:cNvPr id="19" name="テキスト ボックス 18"/>
            <p:cNvSpPr txBox="1"/>
            <p:nvPr/>
          </p:nvSpPr>
          <p:spPr>
            <a:xfrm>
              <a:off x="5517232" y="637982"/>
              <a:ext cx="1758815" cy="261610"/>
            </a:xfrm>
            <a:prstGeom prst="rect">
              <a:avLst/>
            </a:prstGeom>
            <a:noFill/>
          </p:spPr>
          <p:txBody>
            <a:bodyPr wrap="square" rtlCol="0">
              <a:spAutoFit/>
            </a:bodyPr>
            <a:lstStyle/>
            <a:p>
              <a:r>
                <a:rPr kumimoji="1" lang="ja-JP" altLang="en-US" sz="1100" dirty="0" smtClean="0"/>
                <a:t>土・日・祝日　　休み</a:t>
              </a:r>
              <a:endParaRPr kumimoji="1" lang="en-US" altLang="ja-JP" sz="1100" dirty="0" smtClean="0"/>
            </a:p>
          </p:txBody>
        </p:sp>
      </p:grpSp>
      <p:graphicFrame>
        <p:nvGraphicFramePr>
          <p:cNvPr id="21" name="図表 20"/>
          <p:cNvGraphicFramePr/>
          <p:nvPr/>
        </p:nvGraphicFramePr>
        <p:xfrm>
          <a:off x="-27384" y="8928992"/>
          <a:ext cx="7101408" cy="25152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22" name="テキスト ボックス 21"/>
          <p:cNvSpPr txBox="1"/>
          <p:nvPr/>
        </p:nvSpPr>
        <p:spPr>
          <a:xfrm>
            <a:off x="116632" y="149895"/>
            <a:ext cx="2808312" cy="461665"/>
          </a:xfrm>
          <a:prstGeom prst="rect">
            <a:avLst/>
          </a:prstGeom>
          <a:noFill/>
        </p:spPr>
        <p:txBody>
          <a:bodyPr wrap="square" rtlCol="0">
            <a:spAutoFit/>
          </a:bodyPr>
          <a:lstStyle/>
          <a:p>
            <a:r>
              <a:rPr kumimoji="1" lang="en-US" altLang="ja-JP" sz="2400" dirty="0" smtClean="0"/>
              <a:t>Merchant Support</a:t>
            </a:r>
            <a:endParaRPr kumimoji="1" lang="ja-JP" altLang="en-US" sz="2400" dirty="0"/>
          </a:p>
        </p:txBody>
      </p:sp>
      <p:cxnSp>
        <p:nvCxnSpPr>
          <p:cNvPr id="24" name="直線コネクタ 23"/>
          <p:cNvCxnSpPr/>
          <p:nvPr/>
        </p:nvCxnSpPr>
        <p:spPr>
          <a:xfrm>
            <a:off x="1196752" y="2195736"/>
            <a:ext cx="0" cy="640871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58" name="正方形/長方形 57"/>
          <p:cNvSpPr/>
          <p:nvPr/>
        </p:nvSpPr>
        <p:spPr>
          <a:xfrm>
            <a:off x="260648" y="2987824"/>
            <a:ext cx="936104" cy="36004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000" dirty="0" smtClean="0">
                <a:solidFill>
                  <a:schemeClr val="tx1"/>
                </a:solidFill>
                <a:latin typeface="+mn-ea"/>
              </a:rPr>
              <a:t>ロール紙発注</a:t>
            </a:r>
            <a:endParaRPr lang="en-US" altLang="ja-JP" sz="1000" dirty="0" smtClean="0">
              <a:solidFill>
                <a:schemeClr val="tx1"/>
              </a:solidFill>
              <a:latin typeface="+mn-ea"/>
            </a:endParaRPr>
          </a:p>
        </p:txBody>
      </p:sp>
      <p:sp>
        <p:nvSpPr>
          <p:cNvPr id="59" name="正方形/長方形 58"/>
          <p:cNvSpPr/>
          <p:nvPr/>
        </p:nvSpPr>
        <p:spPr>
          <a:xfrm>
            <a:off x="260648" y="3347864"/>
            <a:ext cx="936104" cy="36004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000" dirty="0" smtClean="0">
                <a:solidFill>
                  <a:schemeClr val="tx1"/>
                </a:solidFill>
                <a:latin typeface="+mn-ea"/>
              </a:rPr>
              <a:t>お問い合わせ</a:t>
            </a:r>
            <a:endParaRPr lang="en-US" altLang="ja-JP" sz="1000" dirty="0" smtClean="0">
              <a:solidFill>
                <a:schemeClr val="tx1"/>
              </a:solidFill>
              <a:latin typeface="+mn-ea"/>
            </a:endParaRPr>
          </a:p>
        </p:txBody>
      </p:sp>
      <p:sp>
        <p:nvSpPr>
          <p:cNvPr id="60" name="正方形/長方形 59"/>
          <p:cNvSpPr/>
          <p:nvPr/>
        </p:nvSpPr>
        <p:spPr>
          <a:xfrm>
            <a:off x="260648" y="3707904"/>
            <a:ext cx="936104" cy="360040"/>
          </a:xfrm>
          <a:prstGeom prst="rect">
            <a:avLst/>
          </a:prstGeom>
          <a:solidFill>
            <a:srgbClr val="FFC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早期決済規約</a:t>
            </a:r>
            <a:endParaRPr lang="en-US" altLang="ja-JP" sz="900" dirty="0" smtClean="0">
              <a:solidFill>
                <a:schemeClr val="tx1"/>
              </a:solidFill>
              <a:latin typeface="+mn-ea"/>
            </a:endParaRPr>
          </a:p>
        </p:txBody>
      </p:sp>
      <p:sp>
        <p:nvSpPr>
          <p:cNvPr id="61" name="正方形/長方形 60"/>
          <p:cNvSpPr/>
          <p:nvPr/>
        </p:nvSpPr>
        <p:spPr>
          <a:xfrm>
            <a:off x="44624" y="2123728"/>
            <a:ext cx="1152128" cy="50405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050" dirty="0" smtClean="0">
                <a:solidFill>
                  <a:schemeClr val="tx1"/>
                </a:solidFill>
                <a:latin typeface="+mn-ea"/>
              </a:rPr>
              <a:t>ご加盟店様</a:t>
            </a:r>
            <a:endParaRPr lang="en-US" altLang="ja-JP" sz="1050" dirty="0" smtClean="0">
              <a:solidFill>
                <a:schemeClr val="tx1"/>
              </a:solidFill>
              <a:latin typeface="+mn-ea"/>
            </a:endParaRPr>
          </a:p>
        </p:txBody>
      </p:sp>
      <p:sp>
        <p:nvSpPr>
          <p:cNvPr id="62" name="正方形/長方形 61"/>
          <p:cNvSpPr/>
          <p:nvPr/>
        </p:nvSpPr>
        <p:spPr>
          <a:xfrm>
            <a:off x="260648" y="4067944"/>
            <a:ext cx="936104" cy="36004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900" dirty="0" smtClean="0">
                <a:solidFill>
                  <a:schemeClr val="tx1"/>
                </a:solidFill>
                <a:latin typeface="+mn-ea"/>
              </a:rPr>
              <a:t>PAX</a:t>
            </a:r>
            <a:r>
              <a:rPr lang="ja-JP" altLang="en-US" sz="900" dirty="0" smtClean="0">
                <a:solidFill>
                  <a:schemeClr val="tx1"/>
                </a:solidFill>
                <a:latin typeface="+mn-ea"/>
              </a:rPr>
              <a:t>端末</a:t>
            </a:r>
            <a:endParaRPr lang="en-US" altLang="ja-JP" sz="900" dirty="0" smtClean="0">
              <a:solidFill>
                <a:schemeClr val="tx1"/>
              </a:solidFill>
              <a:latin typeface="+mn-ea"/>
            </a:endParaRPr>
          </a:p>
          <a:p>
            <a:r>
              <a:rPr lang="ja-JP" altLang="en-US" sz="900" dirty="0" smtClean="0">
                <a:solidFill>
                  <a:schemeClr val="tx1"/>
                </a:solidFill>
                <a:latin typeface="+mn-ea"/>
              </a:rPr>
              <a:t>操作マニュアル</a:t>
            </a:r>
            <a:endParaRPr lang="en-US" altLang="ja-JP" sz="900" dirty="0" smtClean="0">
              <a:solidFill>
                <a:schemeClr val="tx1"/>
              </a:solidFill>
              <a:latin typeface="+mn-ea"/>
            </a:endParaRPr>
          </a:p>
        </p:txBody>
      </p:sp>
      <p:sp>
        <p:nvSpPr>
          <p:cNvPr id="63" name="正方形/長方形 62"/>
          <p:cNvSpPr/>
          <p:nvPr/>
        </p:nvSpPr>
        <p:spPr>
          <a:xfrm>
            <a:off x="260648" y="2627784"/>
            <a:ext cx="936104" cy="36004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000" dirty="0" smtClean="0">
                <a:solidFill>
                  <a:schemeClr val="tx1"/>
                </a:solidFill>
                <a:latin typeface="+mn-ea"/>
              </a:rPr>
              <a:t>各種変更</a:t>
            </a:r>
            <a:endParaRPr lang="en-US" altLang="ja-JP" sz="1000" dirty="0" smtClean="0">
              <a:solidFill>
                <a:schemeClr val="tx1"/>
              </a:solidFill>
              <a:latin typeface="+mn-ea"/>
            </a:endParaRPr>
          </a:p>
        </p:txBody>
      </p:sp>
      <p:sp>
        <p:nvSpPr>
          <p:cNvPr id="64" name="正方形/長方形 63"/>
          <p:cNvSpPr/>
          <p:nvPr/>
        </p:nvSpPr>
        <p:spPr>
          <a:xfrm>
            <a:off x="260648" y="4427984"/>
            <a:ext cx="936104" cy="36004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800" dirty="0" smtClean="0">
                <a:solidFill>
                  <a:schemeClr val="tx1"/>
                </a:solidFill>
                <a:latin typeface="+mn-ea"/>
              </a:rPr>
              <a:t>クレジット売上訂正取消依頼票</a:t>
            </a:r>
            <a:endParaRPr lang="en-US" altLang="ja-JP" sz="800" dirty="0" smtClean="0">
              <a:solidFill>
                <a:schemeClr val="tx1"/>
              </a:solidFill>
              <a:latin typeface="+mn-ea"/>
            </a:endParaRPr>
          </a:p>
        </p:txBody>
      </p:sp>
      <p:sp>
        <p:nvSpPr>
          <p:cNvPr id="65" name="正方形/長方形 64"/>
          <p:cNvSpPr/>
          <p:nvPr/>
        </p:nvSpPr>
        <p:spPr>
          <a:xfrm>
            <a:off x="44624" y="6012160"/>
            <a:ext cx="1152128" cy="50405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050" dirty="0" smtClean="0">
                <a:solidFill>
                  <a:schemeClr val="tx1"/>
                </a:solidFill>
                <a:latin typeface="+mn-ea"/>
              </a:rPr>
              <a:t>新規のお客様</a:t>
            </a:r>
            <a:endParaRPr lang="en-US" altLang="ja-JP" sz="1050" dirty="0" smtClean="0">
              <a:solidFill>
                <a:schemeClr val="tx1"/>
              </a:solidFill>
              <a:latin typeface="+mn-ea"/>
            </a:endParaRPr>
          </a:p>
        </p:txBody>
      </p:sp>
      <p:sp>
        <p:nvSpPr>
          <p:cNvPr id="28" name="正方形/長方形 27"/>
          <p:cNvSpPr/>
          <p:nvPr/>
        </p:nvSpPr>
        <p:spPr>
          <a:xfrm>
            <a:off x="2060848" y="3563888"/>
            <a:ext cx="3816424" cy="331236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solidFill>
                  <a:sysClr val="windowText" lastClr="000000"/>
                </a:solidFill>
              </a:rPr>
              <a:t>準備中</a:t>
            </a:r>
            <a:endParaRPr kumimoji="1" lang="ja-JP" altLang="en-US" dirty="0">
              <a:solidFill>
                <a:sysClr val="windowText" lastClr="000000"/>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2547664" y="179512"/>
            <a:ext cx="2232248"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smtClean="0">
                <a:solidFill>
                  <a:srgbClr val="FF0000"/>
                </a:solidFill>
              </a:rPr>
              <a:t>お問い合わせ画面</a:t>
            </a:r>
            <a:endParaRPr kumimoji="1" lang="ja-JP" altLang="en-US" dirty="0">
              <a:solidFill>
                <a:srgbClr val="FF0000"/>
              </a:solidFill>
            </a:endParaRPr>
          </a:p>
        </p:txBody>
      </p:sp>
      <p:sp>
        <p:nvSpPr>
          <p:cNvPr id="30" name="テキスト ボックス 29"/>
          <p:cNvSpPr txBox="1"/>
          <p:nvPr/>
        </p:nvSpPr>
        <p:spPr>
          <a:xfrm>
            <a:off x="548680" y="1475656"/>
            <a:ext cx="2746906" cy="369332"/>
          </a:xfrm>
          <a:prstGeom prst="rect">
            <a:avLst/>
          </a:prstGeom>
          <a:noFill/>
        </p:spPr>
        <p:txBody>
          <a:bodyPr wrap="none" rtlCol="0">
            <a:spAutoFit/>
          </a:bodyPr>
          <a:lstStyle/>
          <a:p>
            <a:r>
              <a:rPr kumimoji="1" lang="en-US" altLang="ja-JP" u="sng" dirty="0" smtClean="0"/>
              <a:t>PAX</a:t>
            </a:r>
            <a:r>
              <a:rPr kumimoji="1" lang="ja-JP" altLang="en-US" u="sng" dirty="0" smtClean="0"/>
              <a:t>端末　ご利用加盟店様</a:t>
            </a:r>
            <a:endParaRPr kumimoji="1" lang="ja-JP" altLang="en-US" u="sng" dirty="0"/>
          </a:p>
        </p:txBody>
      </p:sp>
      <p:sp>
        <p:nvSpPr>
          <p:cNvPr id="50" name="テキスト ボックス 49"/>
          <p:cNvSpPr txBox="1"/>
          <p:nvPr/>
        </p:nvSpPr>
        <p:spPr>
          <a:xfrm>
            <a:off x="3933056" y="1477978"/>
            <a:ext cx="2581156" cy="861774"/>
          </a:xfrm>
          <a:prstGeom prst="rect">
            <a:avLst/>
          </a:prstGeom>
          <a:noFill/>
        </p:spPr>
        <p:txBody>
          <a:bodyPr wrap="none" rtlCol="0">
            <a:spAutoFit/>
          </a:bodyPr>
          <a:lstStyle/>
          <a:p>
            <a:pPr algn="ctr"/>
            <a:r>
              <a:rPr kumimoji="1" lang="en-US" altLang="ja-JP" sz="1600" dirty="0" smtClean="0">
                <a:solidFill>
                  <a:srgbClr val="FF0000"/>
                </a:solidFill>
              </a:rPr>
              <a:t>※</a:t>
            </a:r>
            <a:r>
              <a:rPr kumimoji="1" lang="ja-JP" altLang="en-US" sz="1600" dirty="0" smtClean="0">
                <a:solidFill>
                  <a:srgbClr val="FF0000"/>
                </a:solidFill>
              </a:rPr>
              <a:t>メールの自動返信機能の</a:t>
            </a:r>
            <a:endParaRPr kumimoji="1" lang="en-US" altLang="ja-JP" sz="1600" dirty="0" smtClean="0">
              <a:solidFill>
                <a:srgbClr val="FF0000"/>
              </a:solidFill>
            </a:endParaRPr>
          </a:p>
          <a:p>
            <a:pPr algn="ctr"/>
            <a:r>
              <a:rPr lang="ja-JP" altLang="en-US" sz="1600" dirty="0" smtClean="0">
                <a:solidFill>
                  <a:srgbClr val="FF0000"/>
                </a:solidFill>
              </a:rPr>
              <a:t>追加希望が</a:t>
            </a:r>
            <a:r>
              <a:rPr lang="en-US" altLang="ja-JP" sz="1600" dirty="0" smtClean="0">
                <a:solidFill>
                  <a:srgbClr val="FF0000"/>
                </a:solidFill>
              </a:rPr>
              <a:t>BackOffice</a:t>
            </a:r>
            <a:r>
              <a:rPr lang="ja-JP" altLang="en-US" sz="1600" dirty="0" smtClean="0">
                <a:solidFill>
                  <a:srgbClr val="FF0000"/>
                </a:solidFill>
              </a:rPr>
              <a:t>より</a:t>
            </a:r>
            <a:endParaRPr lang="en-US" altLang="ja-JP" sz="1600" dirty="0" smtClean="0">
              <a:solidFill>
                <a:srgbClr val="FF0000"/>
              </a:solidFill>
            </a:endParaRPr>
          </a:p>
          <a:p>
            <a:pPr algn="ctr"/>
            <a:r>
              <a:rPr lang="ja-JP" altLang="en-US" sz="1600" dirty="0" smtClean="0">
                <a:solidFill>
                  <a:srgbClr val="FF0000"/>
                </a:solidFill>
              </a:rPr>
              <a:t>あります</a:t>
            </a:r>
            <a:endParaRPr kumimoji="1" lang="ja-JP" altLang="en-US" sz="1600" dirty="0">
              <a:solidFill>
                <a:srgbClr val="FF0000"/>
              </a:solidFill>
            </a:endParaRPr>
          </a:p>
        </p:txBody>
      </p:sp>
      <p:graphicFrame>
        <p:nvGraphicFramePr>
          <p:cNvPr id="20" name="図表 19"/>
          <p:cNvGraphicFramePr/>
          <p:nvPr/>
        </p:nvGraphicFramePr>
        <p:xfrm>
          <a:off x="72008" y="1043608"/>
          <a:ext cx="6669360" cy="4320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2" name="グループ化 13"/>
          <p:cNvGrpSpPr/>
          <p:nvPr/>
        </p:nvGrpSpPr>
        <p:grpSpPr>
          <a:xfrm>
            <a:off x="2564904" y="251520"/>
            <a:ext cx="4711143" cy="677108"/>
            <a:chOff x="2564904" y="251520"/>
            <a:chExt cx="4711143" cy="677108"/>
          </a:xfrm>
        </p:grpSpPr>
        <p:sp>
          <p:nvSpPr>
            <p:cNvPr id="15" name="正方形/長方形 14"/>
            <p:cNvSpPr/>
            <p:nvPr/>
          </p:nvSpPr>
          <p:spPr>
            <a:xfrm>
              <a:off x="2564904" y="323528"/>
              <a:ext cx="792088" cy="28803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smtClean="0">
                  <a:solidFill>
                    <a:schemeClr val="tx1"/>
                  </a:solidFill>
                </a:rPr>
                <a:t>VISA</a:t>
              </a:r>
              <a:endParaRPr kumimoji="1" lang="ja-JP" altLang="en-US" sz="1600" dirty="0">
                <a:solidFill>
                  <a:schemeClr val="tx1"/>
                </a:solidFill>
              </a:endParaRPr>
            </a:p>
          </p:txBody>
        </p:sp>
        <p:sp>
          <p:nvSpPr>
            <p:cNvPr id="16" name="テキスト ボックス 15"/>
            <p:cNvSpPr txBox="1"/>
            <p:nvPr/>
          </p:nvSpPr>
          <p:spPr>
            <a:xfrm>
              <a:off x="5013176" y="251520"/>
              <a:ext cx="1844824" cy="677108"/>
            </a:xfrm>
            <a:prstGeom prst="rect">
              <a:avLst/>
            </a:prstGeom>
            <a:noFill/>
          </p:spPr>
          <p:txBody>
            <a:bodyPr wrap="square" rtlCol="0">
              <a:spAutoFit/>
            </a:bodyPr>
            <a:lstStyle/>
            <a:p>
              <a:r>
                <a:rPr kumimoji="1" lang="en-US" altLang="ja-JP" sz="1400" b="1" dirty="0" smtClean="0"/>
                <a:t>TEL </a:t>
              </a:r>
              <a:r>
                <a:rPr kumimoji="1" lang="ja-JP" altLang="en-US" sz="1400" b="1" dirty="0" smtClean="0"/>
                <a:t>　　</a:t>
              </a:r>
              <a:r>
                <a:rPr kumimoji="1" lang="en-US" altLang="ja-JP" sz="1400" b="1" dirty="0" smtClean="0"/>
                <a:t>03-6279-0521</a:t>
              </a:r>
            </a:p>
            <a:p>
              <a:r>
                <a:rPr lang="ja-JP" altLang="en-US" sz="1100" dirty="0" smtClean="0"/>
                <a:t>営業時間</a:t>
              </a:r>
              <a:r>
                <a:rPr lang="ja-JP" altLang="en-US" sz="1200" dirty="0" smtClean="0"/>
                <a:t>　</a:t>
              </a:r>
              <a:r>
                <a:rPr lang="ja-JP" altLang="en-US" sz="1100" dirty="0" smtClean="0"/>
                <a:t>平日</a:t>
              </a:r>
              <a:r>
                <a:rPr lang="en-US" altLang="ja-JP" sz="1200" dirty="0" smtClean="0"/>
                <a:t>9:00-17:00</a:t>
              </a:r>
            </a:p>
            <a:p>
              <a:endParaRPr kumimoji="1" lang="en-US" altLang="ja-JP" sz="1200" dirty="0" smtClean="0"/>
            </a:p>
          </p:txBody>
        </p:sp>
        <p:sp>
          <p:nvSpPr>
            <p:cNvPr id="17" name="正方形/長方形 16"/>
            <p:cNvSpPr/>
            <p:nvPr/>
          </p:nvSpPr>
          <p:spPr>
            <a:xfrm>
              <a:off x="3356992" y="323528"/>
              <a:ext cx="792088" cy="28589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000" dirty="0" smtClean="0">
                  <a:solidFill>
                    <a:schemeClr val="tx1"/>
                  </a:solidFill>
                </a:rPr>
                <a:t>MasterCard</a:t>
              </a:r>
              <a:endParaRPr kumimoji="1" lang="ja-JP" altLang="en-US" sz="1000" dirty="0">
                <a:solidFill>
                  <a:schemeClr val="tx1"/>
                </a:solidFill>
              </a:endParaRPr>
            </a:p>
          </p:txBody>
        </p:sp>
        <p:sp>
          <p:nvSpPr>
            <p:cNvPr id="18" name="正方形/長方形 17"/>
            <p:cNvSpPr/>
            <p:nvPr/>
          </p:nvSpPr>
          <p:spPr>
            <a:xfrm>
              <a:off x="4149080" y="323528"/>
              <a:ext cx="792088" cy="28589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smtClean="0">
                  <a:solidFill>
                    <a:schemeClr val="tx1"/>
                  </a:solidFill>
                </a:rPr>
                <a:t>銀聯</a:t>
              </a:r>
              <a:endParaRPr kumimoji="1" lang="ja-JP" altLang="en-US" sz="1600" dirty="0">
                <a:solidFill>
                  <a:schemeClr val="tx1"/>
                </a:solidFill>
              </a:endParaRPr>
            </a:p>
          </p:txBody>
        </p:sp>
        <p:sp>
          <p:nvSpPr>
            <p:cNvPr id="19" name="テキスト ボックス 18"/>
            <p:cNvSpPr txBox="1"/>
            <p:nvPr/>
          </p:nvSpPr>
          <p:spPr>
            <a:xfrm>
              <a:off x="5517232" y="637982"/>
              <a:ext cx="1758815" cy="261610"/>
            </a:xfrm>
            <a:prstGeom prst="rect">
              <a:avLst/>
            </a:prstGeom>
            <a:noFill/>
          </p:spPr>
          <p:txBody>
            <a:bodyPr wrap="square" rtlCol="0">
              <a:spAutoFit/>
            </a:bodyPr>
            <a:lstStyle/>
            <a:p>
              <a:r>
                <a:rPr kumimoji="1" lang="ja-JP" altLang="en-US" sz="1100" dirty="0" smtClean="0"/>
                <a:t>土・日・祝日　　休み</a:t>
              </a:r>
              <a:endParaRPr kumimoji="1" lang="en-US" altLang="ja-JP" sz="1100" dirty="0" smtClean="0"/>
            </a:p>
          </p:txBody>
        </p:sp>
      </p:grpSp>
      <p:graphicFrame>
        <p:nvGraphicFramePr>
          <p:cNvPr id="21" name="図表 20"/>
          <p:cNvGraphicFramePr/>
          <p:nvPr/>
        </p:nvGraphicFramePr>
        <p:xfrm>
          <a:off x="-27384" y="8928992"/>
          <a:ext cx="7101408" cy="25152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22" name="テキスト ボックス 21"/>
          <p:cNvSpPr txBox="1"/>
          <p:nvPr/>
        </p:nvSpPr>
        <p:spPr>
          <a:xfrm>
            <a:off x="116632" y="149895"/>
            <a:ext cx="2808312" cy="461665"/>
          </a:xfrm>
          <a:prstGeom prst="rect">
            <a:avLst/>
          </a:prstGeom>
          <a:noFill/>
        </p:spPr>
        <p:txBody>
          <a:bodyPr wrap="square" rtlCol="0">
            <a:spAutoFit/>
          </a:bodyPr>
          <a:lstStyle/>
          <a:p>
            <a:r>
              <a:rPr kumimoji="1" lang="en-US" altLang="ja-JP" sz="2400" dirty="0" smtClean="0"/>
              <a:t>Merchant Support</a:t>
            </a:r>
            <a:endParaRPr kumimoji="1" lang="ja-JP" altLang="en-US" sz="2400" dirty="0"/>
          </a:p>
        </p:txBody>
      </p:sp>
      <p:cxnSp>
        <p:nvCxnSpPr>
          <p:cNvPr id="24" name="直線コネクタ 23"/>
          <p:cNvCxnSpPr/>
          <p:nvPr/>
        </p:nvCxnSpPr>
        <p:spPr>
          <a:xfrm>
            <a:off x="1196752" y="2195736"/>
            <a:ext cx="0" cy="640871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58" name="正方形/長方形 57"/>
          <p:cNvSpPr/>
          <p:nvPr/>
        </p:nvSpPr>
        <p:spPr>
          <a:xfrm>
            <a:off x="260648" y="2987824"/>
            <a:ext cx="936104" cy="36004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000" dirty="0" smtClean="0">
                <a:solidFill>
                  <a:schemeClr val="tx1"/>
                </a:solidFill>
                <a:latin typeface="+mn-ea"/>
              </a:rPr>
              <a:t>ロール紙発注</a:t>
            </a:r>
            <a:endParaRPr lang="en-US" altLang="ja-JP" sz="1000" dirty="0" smtClean="0">
              <a:solidFill>
                <a:schemeClr val="tx1"/>
              </a:solidFill>
              <a:latin typeface="+mn-ea"/>
            </a:endParaRPr>
          </a:p>
        </p:txBody>
      </p:sp>
      <p:sp>
        <p:nvSpPr>
          <p:cNvPr id="59" name="正方形/長方形 58"/>
          <p:cNvSpPr/>
          <p:nvPr/>
        </p:nvSpPr>
        <p:spPr>
          <a:xfrm>
            <a:off x="260648" y="3347864"/>
            <a:ext cx="936104" cy="36004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000" dirty="0" smtClean="0">
                <a:solidFill>
                  <a:schemeClr val="tx1"/>
                </a:solidFill>
                <a:latin typeface="+mn-ea"/>
              </a:rPr>
              <a:t>お問い合わせ</a:t>
            </a:r>
            <a:endParaRPr lang="en-US" altLang="ja-JP" sz="1000" dirty="0" smtClean="0">
              <a:solidFill>
                <a:schemeClr val="tx1"/>
              </a:solidFill>
              <a:latin typeface="+mn-ea"/>
            </a:endParaRPr>
          </a:p>
        </p:txBody>
      </p:sp>
      <p:sp>
        <p:nvSpPr>
          <p:cNvPr id="60" name="正方形/長方形 59"/>
          <p:cNvSpPr/>
          <p:nvPr/>
        </p:nvSpPr>
        <p:spPr>
          <a:xfrm>
            <a:off x="260648" y="3707904"/>
            <a:ext cx="936104" cy="36004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早期決済規約</a:t>
            </a:r>
            <a:endParaRPr lang="en-US" altLang="ja-JP" sz="900" dirty="0" smtClean="0">
              <a:solidFill>
                <a:schemeClr val="tx1"/>
              </a:solidFill>
              <a:latin typeface="+mn-ea"/>
            </a:endParaRPr>
          </a:p>
        </p:txBody>
      </p:sp>
      <p:sp>
        <p:nvSpPr>
          <p:cNvPr id="61" name="正方形/長方形 60"/>
          <p:cNvSpPr/>
          <p:nvPr/>
        </p:nvSpPr>
        <p:spPr>
          <a:xfrm>
            <a:off x="44624" y="2123728"/>
            <a:ext cx="1152128" cy="50405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050" dirty="0" smtClean="0">
                <a:solidFill>
                  <a:schemeClr val="tx1"/>
                </a:solidFill>
                <a:latin typeface="+mn-ea"/>
              </a:rPr>
              <a:t>ご加盟店様</a:t>
            </a:r>
            <a:endParaRPr lang="en-US" altLang="ja-JP" sz="1050" dirty="0" smtClean="0">
              <a:solidFill>
                <a:schemeClr val="tx1"/>
              </a:solidFill>
              <a:latin typeface="+mn-ea"/>
            </a:endParaRPr>
          </a:p>
        </p:txBody>
      </p:sp>
      <p:sp>
        <p:nvSpPr>
          <p:cNvPr id="62" name="正方形/長方形 61"/>
          <p:cNvSpPr/>
          <p:nvPr/>
        </p:nvSpPr>
        <p:spPr>
          <a:xfrm>
            <a:off x="260648" y="4067944"/>
            <a:ext cx="936104" cy="360040"/>
          </a:xfrm>
          <a:prstGeom prst="rect">
            <a:avLst/>
          </a:prstGeom>
          <a:solidFill>
            <a:srgbClr val="FFC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900" dirty="0" smtClean="0">
                <a:solidFill>
                  <a:schemeClr val="tx1"/>
                </a:solidFill>
                <a:latin typeface="+mn-ea"/>
              </a:rPr>
              <a:t>PAX</a:t>
            </a:r>
            <a:r>
              <a:rPr lang="ja-JP" altLang="en-US" sz="900" dirty="0" smtClean="0">
                <a:solidFill>
                  <a:schemeClr val="tx1"/>
                </a:solidFill>
                <a:latin typeface="+mn-ea"/>
              </a:rPr>
              <a:t>端末</a:t>
            </a:r>
            <a:endParaRPr lang="en-US" altLang="ja-JP" sz="900" dirty="0" smtClean="0">
              <a:solidFill>
                <a:schemeClr val="tx1"/>
              </a:solidFill>
              <a:latin typeface="+mn-ea"/>
            </a:endParaRPr>
          </a:p>
          <a:p>
            <a:r>
              <a:rPr lang="ja-JP" altLang="en-US" sz="900" dirty="0" smtClean="0">
                <a:solidFill>
                  <a:schemeClr val="tx1"/>
                </a:solidFill>
                <a:latin typeface="+mn-ea"/>
              </a:rPr>
              <a:t>操作マニュアル</a:t>
            </a:r>
            <a:endParaRPr lang="en-US" altLang="ja-JP" sz="900" dirty="0" smtClean="0">
              <a:solidFill>
                <a:schemeClr val="tx1"/>
              </a:solidFill>
              <a:latin typeface="+mn-ea"/>
            </a:endParaRPr>
          </a:p>
        </p:txBody>
      </p:sp>
      <p:sp>
        <p:nvSpPr>
          <p:cNvPr id="63" name="正方形/長方形 62"/>
          <p:cNvSpPr/>
          <p:nvPr/>
        </p:nvSpPr>
        <p:spPr>
          <a:xfrm>
            <a:off x="260648" y="2627784"/>
            <a:ext cx="936104" cy="36004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000" dirty="0" smtClean="0">
                <a:solidFill>
                  <a:schemeClr val="tx1"/>
                </a:solidFill>
                <a:latin typeface="+mn-ea"/>
              </a:rPr>
              <a:t>各種変更</a:t>
            </a:r>
            <a:endParaRPr lang="en-US" altLang="ja-JP" sz="1000" dirty="0" smtClean="0">
              <a:solidFill>
                <a:schemeClr val="tx1"/>
              </a:solidFill>
              <a:latin typeface="+mn-ea"/>
            </a:endParaRPr>
          </a:p>
        </p:txBody>
      </p:sp>
      <p:sp>
        <p:nvSpPr>
          <p:cNvPr id="64" name="正方形/長方形 63"/>
          <p:cNvSpPr/>
          <p:nvPr/>
        </p:nvSpPr>
        <p:spPr>
          <a:xfrm>
            <a:off x="260648" y="4427984"/>
            <a:ext cx="936104" cy="36004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800" dirty="0" smtClean="0">
                <a:solidFill>
                  <a:schemeClr val="tx1"/>
                </a:solidFill>
                <a:latin typeface="+mn-ea"/>
              </a:rPr>
              <a:t>クレジット売上訂正取消依頼票</a:t>
            </a:r>
            <a:endParaRPr lang="en-US" altLang="ja-JP" sz="800" dirty="0" smtClean="0">
              <a:solidFill>
                <a:schemeClr val="tx1"/>
              </a:solidFill>
              <a:latin typeface="+mn-ea"/>
            </a:endParaRPr>
          </a:p>
        </p:txBody>
      </p:sp>
      <p:sp>
        <p:nvSpPr>
          <p:cNvPr id="65" name="正方形/長方形 64"/>
          <p:cNvSpPr/>
          <p:nvPr/>
        </p:nvSpPr>
        <p:spPr>
          <a:xfrm>
            <a:off x="44624" y="6012160"/>
            <a:ext cx="1152128" cy="50405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050" dirty="0" smtClean="0">
                <a:solidFill>
                  <a:schemeClr val="tx1"/>
                </a:solidFill>
                <a:latin typeface="+mn-ea"/>
              </a:rPr>
              <a:t>新規のお客様</a:t>
            </a:r>
            <a:endParaRPr lang="en-US" altLang="ja-JP" sz="1050" dirty="0" smtClean="0">
              <a:solidFill>
                <a:schemeClr val="tx1"/>
              </a:solidFill>
              <a:latin typeface="+mn-ea"/>
            </a:endParaRPr>
          </a:p>
        </p:txBody>
      </p:sp>
      <p:sp>
        <p:nvSpPr>
          <p:cNvPr id="28" name="正方形/長方形 27"/>
          <p:cNvSpPr/>
          <p:nvPr/>
        </p:nvSpPr>
        <p:spPr>
          <a:xfrm>
            <a:off x="2060848" y="3563888"/>
            <a:ext cx="3816424" cy="331236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solidFill>
                  <a:sysClr val="windowText" lastClr="000000"/>
                </a:solidFill>
              </a:rPr>
              <a:t>準備中</a:t>
            </a:r>
            <a:endParaRPr kumimoji="1" lang="ja-JP" altLang="en-US" dirty="0">
              <a:solidFill>
                <a:sysClr val="windowText" lastClr="000000"/>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2547664" y="179512"/>
            <a:ext cx="2232248"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smtClean="0">
                <a:solidFill>
                  <a:srgbClr val="FF0000"/>
                </a:solidFill>
              </a:rPr>
              <a:t>お問い合わせ画面</a:t>
            </a:r>
            <a:endParaRPr kumimoji="1" lang="ja-JP" altLang="en-US" dirty="0">
              <a:solidFill>
                <a:srgbClr val="FF0000"/>
              </a:solidFill>
            </a:endParaRPr>
          </a:p>
        </p:txBody>
      </p:sp>
      <p:sp>
        <p:nvSpPr>
          <p:cNvPr id="30" name="テキスト ボックス 29"/>
          <p:cNvSpPr txBox="1"/>
          <p:nvPr/>
        </p:nvSpPr>
        <p:spPr>
          <a:xfrm>
            <a:off x="548680" y="1475656"/>
            <a:ext cx="2746906" cy="369332"/>
          </a:xfrm>
          <a:prstGeom prst="rect">
            <a:avLst/>
          </a:prstGeom>
          <a:noFill/>
        </p:spPr>
        <p:txBody>
          <a:bodyPr wrap="none" rtlCol="0">
            <a:spAutoFit/>
          </a:bodyPr>
          <a:lstStyle/>
          <a:p>
            <a:r>
              <a:rPr kumimoji="1" lang="en-US" altLang="ja-JP" u="sng" dirty="0" smtClean="0"/>
              <a:t>PAX</a:t>
            </a:r>
            <a:r>
              <a:rPr kumimoji="1" lang="ja-JP" altLang="en-US" u="sng" dirty="0" smtClean="0"/>
              <a:t>端末　ご利用加盟店様</a:t>
            </a:r>
            <a:endParaRPr kumimoji="1" lang="ja-JP" altLang="en-US" u="sng" dirty="0"/>
          </a:p>
        </p:txBody>
      </p:sp>
      <p:sp>
        <p:nvSpPr>
          <p:cNvPr id="50" name="テキスト ボックス 49"/>
          <p:cNvSpPr txBox="1"/>
          <p:nvPr/>
        </p:nvSpPr>
        <p:spPr>
          <a:xfrm>
            <a:off x="3933056" y="1477978"/>
            <a:ext cx="2581156" cy="861774"/>
          </a:xfrm>
          <a:prstGeom prst="rect">
            <a:avLst/>
          </a:prstGeom>
          <a:noFill/>
        </p:spPr>
        <p:txBody>
          <a:bodyPr wrap="none" rtlCol="0">
            <a:spAutoFit/>
          </a:bodyPr>
          <a:lstStyle/>
          <a:p>
            <a:pPr algn="ctr"/>
            <a:r>
              <a:rPr kumimoji="1" lang="en-US" altLang="ja-JP" sz="1600" dirty="0" smtClean="0">
                <a:solidFill>
                  <a:srgbClr val="FF0000"/>
                </a:solidFill>
              </a:rPr>
              <a:t>※</a:t>
            </a:r>
            <a:r>
              <a:rPr kumimoji="1" lang="ja-JP" altLang="en-US" sz="1600" dirty="0" smtClean="0">
                <a:solidFill>
                  <a:srgbClr val="FF0000"/>
                </a:solidFill>
              </a:rPr>
              <a:t>メールの自動返信機能の</a:t>
            </a:r>
            <a:endParaRPr kumimoji="1" lang="en-US" altLang="ja-JP" sz="1600" dirty="0" smtClean="0">
              <a:solidFill>
                <a:srgbClr val="FF0000"/>
              </a:solidFill>
            </a:endParaRPr>
          </a:p>
          <a:p>
            <a:pPr algn="ctr"/>
            <a:r>
              <a:rPr lang="ja-JP" altLang="en-US" sz="1600" dirty="0" smtClean="0">
                <a:solidFill>
                  <a:srgbClr val="FF0000"/>
                </a:solidFill>
              </a:rPr>
              <a:t>追加希望が</a:t>
            </a:r>
            <a:r>
              <a:rPr lang="en-US" altLang="ja-JP" sz="1600" dirty="0" smtClean="0">
                <a:solidFill>
                  <a:srgbClr val="FF0000"/>
                </a:solidFill>
              </a:rPr>
              <a:t>BackOffice</a:t>
            </a:r>
            <a:r>
              <a:rPr lang="ja-JP" altLang="en-US" sz="1600" dirty="0" smtClean="0">
                <a:solidFill>
                  <a:srgbClr val="FF0000"/>
                </a:solidFill>
              </a:rPr>
              <a:t>より</a:t>
            </a:r>
            <a:endParaRPr lang="en-US" altLang="ja-JP" sz="1600" dirty="0" smtClean="0">
              <a:solidFill>
                <a:srgbClr val="FF0000"/>
              </a:solidFill>
            </a:endParaRPr>
          </a:p>
          <a:p>
            <a:pPr algn="ctr"/>
            <a:r>
              <a:rPr lang="ja-JP" altLang="en-US" sz="1600" dirty="0" smtClean="0">
                <a:solidFill>
                  <a:srgbClr val="FF0000"/>
                </a:solidFill>
              </a:rPr>
              <a:t>あります</a:t>
            </a:r>
            <a:endParaRPr kumimoji="1" lang="ja-JP" altLang="en-US" sz="1600" dirty="0">
              <a:solidFill>
                <a:srgbClr val="FF0000"/>
              </a:solidFill>
            </a:endParaRPr>
          </a:p>
        </p:txBody>
      </p:sp>
      <p:graphicFrame>
        <p:nvGraphicFramePr>
          <p:cNvPr id="20" name="図表 19"/>
          <p:cNvGraphicFramePr/>
          <p:nvPr/>
        </p:nvGraphicFramePr>
        <p:xfrm>
          <a:off x="72008" y="1043608"/>
          <a:ext cx="6669360" cy="4320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2" name="グループ化 13"/>
          <p:cNvGrpSpPr/>
          <p:nvPr/>
        </p:nvGrpSpPr>
        <p:grpSpPr>
          <a:xfrm>
            <a:off x="2564904" y="251520"/>
            <a:ext cx="4711143" cy="677108"/>
            <a:chOff x="2564904" y="251520"/>
            <a:chExt cx="4711143" cy="677108"/>
          </a:xfrm>
        </p:grpSpPr>
        <p:sp>
          <p:nvSpPr>
            <p:cNvPr id="15" name="正方形/長方形 14"/>
            <p:cNvSpPr/>
            <p:nvPr/>
          </p:nvSpPr>
          <p:spPr>
            <a:xfrm>
              <a:off x="2564904" y="323528"/>
              <a:ext cx="792088" cy="28803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smtClean="0">
                  <a:solidFill>
                    <a:schemeClr val="tx1"/>
                  </a:solidFill>
                </a:rPr>
                <a:t>VISA</a:t>
              </a:r>
              <a:endParaRPr kumimoji="1" lang="ja-JP" altLang="en-US" sz="1600" dirty="0">
                <a:solidFill>
                  <a:schemeClr val="tx1"/>
                </a:solidFill>
              </a:endParaRPr>
            </a:p>
          </p:txBody>
        </p:sp>
        <p:sp>
          <p:nvSpPr>
            <p:cNvPr id="16" name="テキスト ボックス 15"/>
            <p:cNvSpPr txBox="1"/>
            <p:nvPr/>
          </p:nvSpPr>
          <p:spPr>
            <a:xfrm>
              <a:off x="5013176" y="251520"/>
              <a:ext cx="1844824" cy="677108"/>
            </a:xfrm>
            <a:prstGeom prst="rect">
              <a:avLst/>
            </a:prstGeom>
            <a:noFill/>
          </p:spPr>
          <p:txBody>
            <a:bodyPr wrap="square" rtlCol="0">
              <a:spAutoFit/>
            </a:bodyPr>
            <a:lstStyle/>
            <a:p>
              <a:r>
                <a:rPr kumimoji="1" lang="en-US" altLang="ja-JP" sz="1400" b="1" dirty="0" smtClean="0"/>
                <a:t>TEL </a:t>
              </a:r>
              <a:r>
                <a:rPr kumimoji="1" lang="ja-JP" altLang="en-US" sz="1400" b="1" dirty="0" smtClean="0"/>
                <a:t>　　</a:t>
              </a:r>
              <a:r>
                <a:rPr kumimoji="1" lang="en-US" altLang="ja-JP" sz="1400" b="1" dirty="0" smtClean="0"/>
                <a:t>03-6279-0521</a:t>
              </a:r>
            </a:p>
            <a:p>
              <a:r>
                <a:rPr lang="ja-JP" altLang="en-US" sz="1100" dirty="0" smtClean="0"/>
                <a:t>営業時間</a:t>
              </a:r>
              <a:r>
                <a:rPr lang="ja-JP" altLang="en-US" sz="1200" dirty="0" smtClean="0"/>
                <a:t>　</a:t>
              </a:r>
              <a:r>
                <a:rPr lang="ja-JP" altLang="en-US" sz="1100" dirty="0" smtClean="0"/>
                <a:t>平日</a:t>
              </a:r>
              <a:r>
                <a:rPr lang="en-US" altLang="ja-JP" sz="1200" dirty="0" smtClean="0"/>
                <a:t>9:00-17:00</a:t>
              </a:r>
            </a:p>
            <a:p>
              <a:endParaRPr kumimoji="1" lang="en-US" altLang="ja-JP" sz="1200" dirty="0" smtClean="0"/>
            </a:p>
          </p:txBody>
        </p:sp>
        <p:sp>
          <p:nvSpPr>
            <p:cNvPr id="17" name="正方形/長方形 16"/>
            <p:cNvSpPr/>
            <p:nvPr/>
          </p:nvSpPr>
          <p:spPr>
            <a:xfrm>
              <a:off x="3356992" y="323528"/>
              <a:ext cx="792088" cy="28589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000" dirty="0" smtClean="0">
                  <a:solidFill>
                    <a:schemeClr val="tx1"/>
                  </a:solidFill>
                </a:rPr>
                <a:t>MasterCard</a:t>
              </a:r>
              <a:endParaRPr kumimoji="1" lang="ja-JP" altLang="en-US" sz="1000" dirty="0">
                <a:solidFill>
                  <a:schemeClr val="tx1"/>
                </a:solidFill>
              </a:endParaRPr>
            </a:p>
          </p:txBody>
        </p:sp>
        <p:sp>
          <p:nvSpPr>
            <p:cNvPr id="18" name="正方形/長方形 17"/>
            <p:cNvSpPr/>
            <p:nvPr/>
          </p:nvSpPr>
          <p:spPr>
            <a:xfrm>
              <a:off x="4149080" y="323528"/>
              <a:ext cx="792088" cy="28589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smtClean="0">
                  <a:solidFill>
                    <a:schemeClr val="tx1"/>
                  </a:solidFill>
                </a:rPr>
                <a:t>銀聯</a:t>
              </a:r>
              <a:endParaRPr kumimoji="1" lang="ja-JP" altLang="en-US" sz="1600" dirty="0">
                <a:solidFill>
                  <a:schemeClr val="tx1"/>
                </a:solidFill>
              </a:endParaRPr>
            </a:p>
          </p:txBody>
        </p:sp>
        <p:sp>
          <p:nvSpPr>
            <p:cNvPr id="19" name="テキスト ボックス 18"/>
            <p:cNvSpPr txBox="1"/>
            <p:nvPr/>
          </p:nvSpPr>
          <p:spPr>
            <a:xfrm>
              <a:off x="5517232" y="637982"/>
              <a:ext cx="1758815" cy="261610"/>
            </a:xfrm>
            <a:prstGeom prst="rect">
              <a:avLst/>
            </a:prstGeom>
            <a:noFill/>
          </p:spPr>
          <p:txBody>
            <a:bodyPr wrap="square" rtlCol="0">
              <a:spAutoFit/>
            </a:bodyPr>
            <a:lstStyle/>
            <a:p>
              <a:r>
                <a:rPr kumimoji="1" lang="ja-JP" altLang="en-US" sz="1100" dirty="0" smtClean="0"/>
                <a:t>土・日・祝日　　休み</a:t>
              </a:r>
              <a:endParaRPr kumimoji="1" lang="en-US" altLang="ja-JP" sz="1100" dirty="0" smtClean="0"/>
            </a:p>
          </p:txBody>
        </p:sp>
      </p:grpSp>
      <p:graphicFrame>
        <p:nvGraphicFramePr>
          <p:cNvPr id="21" name="図表 20"/>
          <p:cNvGraphicFramePr/>
          <p:nvPr/>
        </p:nvGraphicFramePr>
        <p:xfrm>
          <a:off x="-27384" y="8928992"/>
          <a:ext cx="7101408" cy="25152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22" name="テキスト ボックス 21"/>
          <p:cNvSpPr txBox="1"/>
          <p:nvPr/>
        </p:nvSpPr>
        <p:spPr>
          <a:xfrm>
            <a:off x="116632" y="149895"/>
            <a:ext cx="2808312" cy="461665"/>
          </a:xfrm>
          <a:prstGeom prst="rect">
            <a:avLst/>
          </a:prstGeom>
          <a:noFill/>
        </p:spPr>
        <p:txBody>
          <a:bodyPr wrap="square" rtlCol="0">
            <a:spAutoFit/>
          </a:bodyPr>
          <a:lstStyle/>
          <a:p>
            <a:r>
              <a:rPr kumimoji="1" lang="en-US" altLang="ja-JP" sz="2400" dirty="0" smtClean="0"/>
              <a:t>Merchant Support</a:t>
            </a:r>
            <a:endParaRPr kumimoji="1" lang="ja-JP" altLang="en-US" sz="2400" dirty="0"/>
          </a:p>
        </p:txBody>
      </p:sp>
      <p:cxnSp>
        <p:nvCxnSpPr>
          <p:cNvPr id="24" name="直線コネクタ 23"/>
          <p:cNvCxnSpPr/>
          <p:nvPr/>
        </p:nvCxnSpPr>
        <p:spPr>
          <a:xfrm>
            <a:off x="1196752" y="2195736"/>
            <a:ext cx="0" cy="640871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58" name="正方形/長方形 57"/>
          <p:cNvSpPr/>
          <p:nvPr/>
        </p:nvSpPr>
        <p:spPr>
          <a:xfrm>
            <a:off x="260648" y="2987824"/>
            <a:ext cx="936104" cy="36004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000" dirty="0" smtClean="0">
                <a:solidFill>
                  <a:schemeClr val="tx1"/>
                </a:solidFill>
                <a:latin typeface="+mn-ea"/>
              </a:rPr>
              <a:t>ロール紙発注</a:t>
            </a:r>
            <a:endParaRPr lang="en-US" altLang="ja-JP" sz="1000" dirty="0" smtClean="0">
              <a:solidFill>
                <a:schemeClr val="tx1"/>
              </a:solidFill>
              <a:latin typeface="+mn-ea"/>
            </a:endParaRPr>
          </a:p>
        </p:txBody>
      </p:sp>
      <p:sp>
        <p:nvSpPr>
          <p:cNvPr id="59" name="正方形/長方形 58"/>
          <p:cNvSpPr/>
          <p:nvPr/>
        </p:nvSpPr>
        <p:spPr>
          <a:xfrm>
            <a:off x="260648" y="3347864"/>
            <a:ext cx="936104" cy="36004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000" dirty="0" smtClean="0">
                <a:solidFill>
                  <a:schemeClr val="tx1"/>
                </a:solidFill>
                <a:latin typeface="+mn-ea"/>
              </a:rPr>
              <a:t>お問い合わせ</a:t>
            </a:r>
            <a:endParaRPr lang="en-US" altLang="ja-JP" sz="1000" dirty="0" smtClean="0">
              <a:solidFill>
                <a:schemeClr val="tx1"/>
              </a:solidFill>
              <a:latin typeface="+mn-ea"/>
            </a:endParaRPr>
          </a:p>
        </p:txBody>
      </p:sp>
      <p:sp>
        <p:nvSpPr>
          <p:cNvPr id="60" name="正方形/長方形 59"/>
          <p:cNvSpPr/>
          <p:nvPr/>
        </p:nvSpPr>
        <p:spPr>
          <a:xfrm>
            <a:off x="260648" y="3707904"/>
            <a:ext cx="936104" cy="36004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早期決済規約</a:t>
            </a:r>
            <a:endParaRPr lang="en-US" altLang="ja-JP" sz="900" dirty="0" smtClean="0">
              <a:solidFill>
                <a:schemeClr val="tx1"/>
              </a:solidFill>
              <a:latin typeface="+mn-ea"/>
            </a:endParaRPr>
          </a:p>
        </p:txBody>
      </p:sp>
      <p:sp>
        <p:nvSpPr>
          <p:cNvPr id="61" name="正方形/長方形 60"/>
          <p:cNvSpPr/>
          <p:nvPr/>
        </p:nvSpPr>
        <p:spPr>
          <a:xfrm>
            <a:off x="44624" y="2123728"/>
            <a:ext cx="1152128" cy="50405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050" dirty="0" smtClean="0">
                <a:solidFill>
                  <a:schemeClr val="tx1"/>
                </a:solidFill>
                <a:latin typeface="+mn-ea"/>
              </a:rPr>
              <a:t>ご加盟店様</a:t>
            </a:r>
            <a:endParaRPr lang="en-US" altLang="ja-JP" sz="1050" dirty="0" smtClean="0">
              <a:solidFill>
                <a:schemeClr val="tx1"/>
              </a:solidFill>
              <a:latin typeface="+mn-ea"/>
            </a:endParaRPr>
          </a:p>
        </p:txBody>
      </p:sp>
      <p:sp>
        <p:nvSpPr>
          <p:cNvPr id="62" name="正方形/長方形 61"/>
          <p:cNvSpPr/>
          <p:nvPr/>
        </p:nvSpPr>
        <p:spPr>
          <a:xfrm>
            <a:off x="260648" y="4067944"/>
            <a:ext cx="936104" cy="36004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900" dirty="0" smtClean="0">
                <a:solidFill>
                  <a:schemeClr val="tx1"/>
                </a:solidFill>
                <a:latin typeface="+mn-ea"/>
              </a:rPr>
              <a:t>PAX</a:t>
            </a:r>
            <a:r>
              <a:rPr lang="ja-JP" altLang="en-US" sz="900" dirty="0" smtClean="0">
                <a:solidFill>
                  <a:schemeClr val="tx1"/>
                </a:solidFill>
                <a:latin typeface="+mn-ea"/>
              </a:rPr>
              <a:t>端末</a:t>
            </a:r>
            <a:endParaRPr lang="en-US" altLang="ja-JP" sz="900" dirty="0" smtClean="0">
              <a:solidFill>
                <a:schemeClr val="tx1"/>
              </a:solidFill>
              <a:latin typeface="+mn-ea"/>
            </a:endParaRPr>
          </a:p>
          <a:p>
            <a:r>
              <a:rPr lang="ja-JP" altLang="en-US" sz="900" dirty="0" smtClean="0">
                <a:solidFill>
                  <a:schemeClr val="tx1"/>
                </a:solidFill>
                <a:latin typeface="+mn-ea"/>
              </a:rPr>
              <a:t>操作マニュアル</a:t>
            </a:r>
            <a:endParaRPr lang="en-US" altLang="ja-JP" sz="900" dirty="0" smtClean="0">
              <a:solidFill>
                <a:schemeClr val="tx1"/>
              </a:solidFill>
              <a:latin typeface="+mn-ea"/>
            </a:endParaRPr>
          </a:p>
        </p:txBody>
      </p:sp>
      <p:sp>
        <p:nvSpPr>
          <p:cNvPr id="63" name="正方形/長方形 62"/>
          <p:cNvSpPr/>
          <p:nvPr/>
        </p:nvSpPr>
        <p:spPr>
          <a:xfrm>
            <a:off x="260648" y="2627784"/>
            <a:ext cx="936104" cy="36004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000" dirty="0" smtClean="0">
                <a:solidFill>
                  <a:schemeClr val="tx1"/>
                </a:solidFill>
                <a:latin typeface="+mn-ea"/>
              </a:rPr>
              <a:t>各種変更</a:t>
            </a:r>
            <a:endParaRPr lang="en-US" altLang="ja-JP" sz="1000" dirty="0" smtClean="0">
              <a:solidFill>
                <a:schemeClr val="tx1"/>
              </a:solidFill>
              <a:latin typeface="+mn-ea"/>
            </a:endParaRPr>
          </a:p>
        </p:txBody>
      </p:sp>
      <p:sp>
        <p:nvSpPr>
          <p:cNvPr id="64" name="正方形/長方形 63"/>
          <p:cNvSpPr/>
          <p:nvPr/>
        </p:nvSpPr>
        <p:spPr>
          <a:xfrm>
            <a:off x="260648" y="4427984"/>
            <a:ext cx="936104" cy="360040"/>
          </a:xfrm>
          <a:prstGeom prst="rect">
            <a:avLst/>
          </a:prstGeom>
          <a:solidFill>
            <a:srgbClr val="FFC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800" dirty="0" smtClean="0">
                <a:solidFill>
                  <a:schemeClr val="tx1"/>
                </a:solidFill>
                <a:latin typeface="+mn-ea"/>
              </a:rPr>
              <a:t>クレジット売上訂正取消依頼票</a:t>
            </a:r>
            <a:endParaRPr lang="en-US" altLang="ja-JP" sz="800" dirty="0" smtClean="0">
              <a:solidFill>
                <a:schemeClr val="tx1"/>
              </a:solidFill>
              <a:latin typeface="+mn-ea"/>
            </a:endParaRPr>
          </a:p>
        </p:txBody>
      </p:sp>
      <p:sp>
        <p:nvSpPr>
          <p:cNvPr id="65" name="正方形/長方形 64"/>
          <p:cNvSpPr/>
          <p:nvPr/>
        </p:nvSpPr>
        <p:spPr>
          <a:xfrm>
            <a:off x="44624" y="6012160"/>
            <a:ext cx="1152128" cy="50405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050" dirty="0" smtClean="0">
                <a:solidFill>
                  <a:schemeClr val="tx1"/>
                </a:solidFill>
                <a:latin typeface="+mn-ea"/>
              </a:rPr>
              <a:t>新規のお客様</a:t>
            </a:r>
            <a:endParaRPr lang="en-US" altLang="ja-JP" sz="1050" dirty="0" smtClean="0">
              <a:solidFill>
                <a:schemeClr val="tx1"/>
              </a:solidFill>
              <a:latin typeface="+mn-ea"/>
            </a:endParaRPr>
          </a:p>
        </p:txBody>
      </p:sp>
      <p:sp>
        <p:nvSpPr>
          <p:cNvPr id="28" name="正方形/長方形 27"/>
          <p:cNvSpPr/>
          <p:nvPr/>
        </p:nvSpPr>
        <p:spPr>
          <a:xfrm>
            <a:off x="2060848" y="3563888"/>
            <a:ext cx="3816424" cy="331236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solidFill>
                  <a:sysClr val="windowText" lastClr="000000"/>
                </a:solidFill>
              </a:rPr>
              <a:t>準備中</a:t>
            </a:r>
            <a:endParaRPr kumimoji="1" lang="ja-JP" altLang="en-US" dirty="0">
              <a:solidFill>
                <a:sysClr val="windowText" lastClr="000000"/>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2547664" y="179512"/>
            <a:ext cx="2232248"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smtClean="0">
                <a:solidFill>
                  <a:srgbClr val="FF0000"/>
                </a:solidFill>
              </a:rPr>
              <a:t>お問い合わせ画面</a:t>
            </a:r>
            <a:endParaRPr kumimoji="1" lang="ja-JP" altLang="en-US" dirty="0">
              <a:solidFill>
                <a:srgbClr val="FF0000"/>
              </a:solidFill>
            </a:endParaRPr>
          </a:p>
        </p:txBody>
      </p:sp>
      <p:sp>
        <p:nvSpPr>
          <p:cNvPr id="30" name="テキスト ボックス 29"/>
          <p:cNvSpPr txBox="1"/>
          <p:nvPr/>
        </p:nvSpPr>
        <p:spPr>
          <a:xfrm>
            <a:off x="548680" y="1475656"/>
            <a:ext cx="877163" cy="369332"/>
          </a:xfrm>
          <a:prstGeom prst="rect">
            <a:avLst/>
          </a:prstGeom>
          <a:noFill/>
        </p:spPr>
        <p:txBody>
          <a:bodyPr wrap="none" rtlCol="0">
            <a:spAutoFit/>
          </a:bodyPr>
          <a:lstStyle/>
          <a:p>
            <a:r>
              <a:rPr lang="ja-JP" altLang="en-US" u="sng" dirty="0" smtClean="0"/>
              <a:t>新規</a:t>
            </a:r>
            <a:r>
              <a:rPr kumimoji="1" lang="ja-JP" altLang="en-US" u="sng" dirty="0" smtClean="0"/>
              <a:t>様</a:t>
            </a:r>
            <a:endParaRPr kumimoji="1" lang="ja-JP" altLang="en-US" u="sng" dirty="0"/>
          </a:p>
        </p:txBody>
      </p:sp>
      <p:sp>
        <p:nvSpPr>
          <p:cNvPr id="50" name="テキスト ボックス 49"/>
          <p:cNvSpPr txBox="1"/>
          <p:nvPr/>
        </p:nvSpPr>
        <p:spPr>
          <a:xfrm>
            <a:off x="3933056" y="1477978"/>
            <a:ext cx="2581156" cy="861774"/>
          </a:xfrm>
          <a:prstGeom prst="rect">
            <a:avLst/>
          </a:prstGeom>
          <a:noFill/>
        </p:spPr>
        <p:txBody>
          <a:bodyPr wrap="none" rtlCol="0">
            <a:spAutoFit/>
          </a:bodyPr>
          <a:lstStyle/>
          <a:p>
            <a:pPr algn="ctr"/>
            <a:r>
              <a:rPr kumimoji="1" lang="en-US" altLang="ja-JP" sz="1600" dirty="0" smtClean="0">
                <a:solidFill>
                  <a:srgbClr val="FF0000"/>
                </a:solidFill>
              </a:rPr>
              <a:t>※</a:t>
            </a:r>
            <a:r>
              <a:rPr kumimoji="1" lang="ja-JP" altLang="en-US" sz="1600" dirty="0" smtClean="0">
                <a:solidFill>
                  <a:srgbClr val="FF0000"/>
                </a:solidFill>
              </a:rPr>
              <a:t>メールの自動返信機能の</a:t>
            </a:r>
            <a:endParaRPr kumimoji="1" lang="en-US" altLang="ja-JP" sz="1600" dirty="0" smtClean="0">
              <a:solidFill>
                <a:srgbClr val="FF0000"/>
              </a:solidFill>
            </a:endParaRPr>
          </a:p>
          <a:p>
            <a:pPr algn="ctr"/>
            <a:r>
              <a:rPr lang="ja-JP" altLang="en-US" sz="1600" dirty="0" smtClean="0">
                <a:solidFill>
                  <a:srgbClr val="FF0000"/>
                </a:solidFill>
              </a:rPr>
              <a:t>追加希望が</a:t>
            </a:r>
            <a:r>
              <a:rPr lang="en-US" altLang="ja-JP" sz="1600" dirty="0" smtClean="0">
                <a:solidFill>
                  <a:srgbClr val="FF0000"/>
                </a:solidFill>
              </a:rPr>
              <a:t>BackOffice</a:t>
            </a:r>
            <a:r>
              <a:rPr lang="ja-JP" altLang="en-US" sz="1600" dirty="0" smtClean="0">
                <a:solidFill>
                  <a:srgbClr val="FF0000"/>
                </a:solidFill>
              </a:rPr>
              <a:t>より</a:t>
            </a:r>
            <a:endParaRPr lang="en-US" altLang="ja-JP" sz="1600" dirty="0" smtClean="0">
              <a:solidFill>
                <a:srgbClr val="FF0000"/>
              </a:solidFill>
            </a:endParaRPr>
          </a:p>
          <a:p>
            <a:pPr algn="ctr"/>
            <a:r>
              <a:rPr lang="ja-JP" altLang="en-US" sz="1600" dirty="0" smtClean="0">
                <a:solidFill>
                  <a:srgbClr val="FF0000"/>
                </a:solidFill>
              </a:rPr>
              <a:t>あります</a:t>
            </a:r>
            <a:endParaRPr kumimoji="1" lang="ja-JP" altLang="en-US" sz="1600" dirty="0">
              <a:solidFill>
                <a:srgbClr val="FF0000"/>
              </a:solidFill>
            </a:endParaRPr>
          </a:p>
        </p:txBody>
      </p:sp>
      <p:graphicFrame>
        <p:nvGraphicFramePr>
          <p:cNvPr id="20" name="図表 19"/>
          <p:cNvGraphicFramePr/>
          <p:nvPr/>
        </p:nvGraphicFramePr>
        <p:xfrm>
          <a:off x="72008" y="1043608"/>
          <a:ext cx="6669360" cy="4320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2" name="グループ化 13"/>
          <p:cNvGrpSpPr/>
          <p:nvPr/>
        </p:nvGrpSpPr>
        <p:grpSpPr>
          <a:xfrm>
            <a:off x="2564904" y="251520"/>
            <a:ext cx="4711143" cy="677108"/>
            <a:chOff x="2564904" y="251520"/>
            <a:chExt cx="4711143" cy="677108"/>
          </a:xfrm>
        </p:grpSpPr>
        <p:sp>
          <p:nvSpPr>
            <p:cNvPr id="15" name="正方形/長方形 14"/>
            <p:cNvSpPr/>
            <p:nvPr/>
          </p:nvSpPr>
          <p:spPr>
            <a:xfrm>
              <a:off x="2564904" y="323528"/>
              <a:ext cx="792088" cy="28803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smtClean="0">
                  <a:solidFill>
                    <a:schemeClr val="tx1"/>
                  </a:solidFill>
                </a:rPr>
                <a:t>VISA</a:t>
              </a:r>
              <a:endParaRPr kumimoji="1" lang="ja-JP" altLang="en-US" sz="1600" dirty="0">
                <a:solidFill>
                  <a:schemeClr val="tx1"/>
                </a:solidFill>
              </a:endParaRPr>
            </a:p>
          </p:txBody>
        </p:sp>
        <p:sp>
          <p:nvSpPr>
            <p:cNvPr id="16" name="テキスト ボックス 15"/>
            <p:cNvSpPr txBox="1"/>
            <p:nvPr/>
          </p:nvSpPr>
          <p:spPr>
            <a:xfrm>
              <a:off x="5013176" y="251520"/>
              <a:ext cx="1844824" cy="677108"/>
            </a:xfrm>
            <a:prstGeom prst="rect">
              <a:avLst/>
            </a:prstGeom>
            <a:noFill/>
          </p:spPr>
          <p:txBody>
            <a:bodyPr wrap="square" rtlCol="0">
              <a:spAutoFit/>
            </a:bodyPr>
            <a:lstStyle/>
            <a:p>
              <a:r>
                <a:rPr kumimoji="1" lang="en-US" altLang="ja-JP" sz="1400" b="1" dirty="0" smtClean="0"/>
                <a:t>TEL </a:t>
              </a:r>
              <a:r>
                <a:rPr kumimoji="1" lang="ja-JP" altLang="en-US" sz="1400" b="1" dirty="0" smtClean="0"/>
                <a:t>　　</a:t>
              </a:r>
              <a:r>
                <a:rPr kumimoji="1" lang="en-US" altLang="ja-JP" sz="1400" b="1" dirty="0" smtClean="0"/>
                <a:t>03-6279-0521</a:t>
              </a:r>
            </a:p>
            <a:p>
              <a:r>
                <a:rPr lang="ja-JP" altLang="en-US" sz="1100" dirty="0" smtClean="0"/>
                <a:t>営業時間</a:t>
              </a:r>
              <a:r>
                <a:rPr lang="ja-JP" altLang="en-US" sz="1200" dirty="0" smtClean="0"/>
                <a:t>　</a:t>
              </a:r>
              <a:r>
                <a:rPr lang="ja-JP" altLang="en-US" sz="1100" dirty="0" smtClean="0"/>
                <a:t>平日</a:t>
              </a:r>
              <a:r>
                <a:rPr lang="en-US" altLang="ja-JP" sz="1200" dirty="0" smtClean="0"/>
                <a:t>9:00-17:00</a:t>
              </a:r>
            </a:p>
            <a:p>
              <a:endParaRPr kumimoji="1" lang="en-US" altLang="ja-JP" sz="1200" dirty="0" smtClean="0"/>
            </a:p>
          </p:txBody>
        </p:sp>
        <p:sp>
          <p:nvSpPr>
            <p:cNvPr id="17" name="正方形/長方形 16"/>
            <p:cNvSpPr/>
            <p:nvPr/>
          </p:nvSpPr>
          <p:spPr>
            <a:xfrm>
              <a:off x="3356992" y="323528"/>
              <a:ext cx="792088" cy="28589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000" dirty="0" smtClean="0">
                  <a:solidFill>
                    <a:schemeClr val="tx1"/>
                  </a:solidFill>
                </a:rPr>
                <a:t>MasterCard</a:t>
              </a:r>
              <a:endParaRPr kumimoji="1" lang="ja-JP" altLang="en-US" sz="1000" dirty="0">
                <a:solidFill>
                  <a:schemeClr val="tx1"/>
                </a:solidFill>
              </a:endParaRPr>
            </a:p>
          </p:txBody>
        </p:sp>
        <p:sp>
          <p:nvSpPr>
            <p:cNvPr id="18" name="正方形/長方形 17"/>
            <p:cNvSpPr/>
            <p:nvPr/>
          </p:nvSpPr>
          <p:spPr>
            <a:xfrm>
              <a:off x="4149080" y="323528"/>
              <a:ext cx="792088" cy="28589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smtClean="0">
                  <a:solidFill>
                    <a:schemeClr val="tx1"/>
                  </a:solidFill>
                </a:rPr>
                <a:t>銀聯</a:t>
              </a:r>
              <a:endParaRPr kumimoji="1" lang="ja-JP" altLang="en-US" sz="1600" dirty="0">
                <a:solidFill>
                  <a:schemeClr val="tx1"/>
                </a:solidFill>
              </a:endParaRPr>
            </a:p>
          </p:txBody>
        </p:sp>
        <p:sp>
          <p:nvSpPr>
            <p:cNvPr id="19" name="テキスト ボックス 18"/>
            <p:cNvSpPr txBox="1"/>
            <p:nvPr/>
          </p:nvSpPr>
          <p:spPr>
            <a:xfrm>
              <a:off x="5517232" y="637982"/>
              <a:ext cx="1758815" cy="261610"/>
            </a:xfrm>
            <a:prstGeom prst="rect">
              <a:avLst/>
            </a:prstGeom>
            <a:noFill/>
          </p:spPr>
          <p:txBody>
            <a:bodyPr wrap="square" rtlCol="0">
              <a:spAutoFit/>
            </a:bodyPr>
            <a:lstStyle/>
            <a:p>
              <a:r>
                <a:rPr kumimoji="1" lang="ja-JP" altLang="en-US" sz="1100" dirty="0" smtClean="0"/>
                <a:t>土・日・祝日　　休み</a:t>
              </a:r>
              <a:endParaRPr kumimoji="1" lang="en-US" altLang="ja-JP" sz="1100" dirty="0" smtClean="0"/>
            </a:p>
          </p:txBody>
        </p:sp>
      </p:grpSp>
      <p:graphicFrame>
        <p:nvGraphicFramePr>
          <p:cNvPr id="21" name="図表 20"/>
          <p:cNvGraphicFramePr/>
          <p:nvPr/>
        </p:nvGraphicFramePr>
        <p:xfrm>
          <a:off x="-27384" y="8928992"/>
          <a:ext cx="7101408" cy="25152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22" name="テキスト ボックス 21"/>
          <p:cNvSpPr txBox="1"/>
          <p:nvPr/>
        </p:nvSpPr>
        <p:spPr>
          <a:xfrm>
            <a:off x="116632" y="149895"/>
            <a:ext cx="2808312" cy="461665"/>
          </a:xfrm>
          <a:prstGeom prst="rect">
            <a:avLst/>
          </a:prstGeom>
          <a:noFill/>
        </p:spPr>
        <p:txBody>
          <a:bodyPr wrap="square" rtlCol="0">
            <a:spAutoFit/>
          </a:bodyPr>
          <a:lstStyle/>
          <a:p>
            <a:r>
              <a:rPr kumimoji="1" lang="en-US" altLang="ja-JP" sz="2400" dirty="0" smtClean="0"/>
              <a:t>Merchant Support</a:t>
            </a:r>
            <a:endParaRPr kumimoji="1" lang="ja-JP" altLang="en-US" sz="2400" dirty="0"/>
          </a:p>
        </p:txBody>
      </p:sp>
      <p:cxnSp>
        <p:nvCxnSpPr>
          <p:cNvPr id="24" name="直線コネクタ 23"/>
          <p:cNvCxnSpPr/>
          <p:nvPr/>
        </p:nvCxnSpPr>
        <p:spPr>
          <a:xfrm>
            <a:off x="1196752" y="2195736"/>
            <a:ext cx="0" cy="640871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58" name="正方形/長方形 57"/>
          <p:cNvSpPr/>
          <p:nvPr/>
        </p:nvSpPr>
        <p:spPr>
          <a:xfrm>
            <a:off x="260648" y="2987824"/>
            <a:ext cx="936104" cy="36004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000" dirty="0" smtClean="0">
                <a:solidFill>
                  <a:schemeClr val="tx1"/>
                </a:solidFill>
                <a:latin typeface="+mn-ea"/>
              </a:rPr>
              <a:t>ロール紙発注</a:t>
            </a:r>
            <a:endParaRPr lang="en-US" altLang="ja-JP" sz="1000" dirty="0" smtClean="0">
              <a:solidFill>
                <a:schemeClr val="tx1"/>
              </a:solidFill>
              <a:latin typeface="+mn-ea"/>
            </a:endParaRPr>
          </a:p>
        </p:txBody>
      </p:sp>
      <p:sp>
        <p:nvSpPr>
          <p:cNvPr id="59" name="正方形/長方形 58"/>
          <p:cNvSpPr/>
          <p:nvPr/>
        </p:nvSpPr>
        <p:spPr>
          <a:xfrm>
            <a:off x="260648" y="3347864"/>
            <a:ext cx="936104" cy="36004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000" dirty="0" smtClean="0">
                <a:solidFill>
                  <a:schemeClr val="tx1"/>
                </a:solidFill>
                <a:latin typeface="+mn-ea"/>
              </a:rPr>
              <a:t>お問い合わせ</a:t>
            </a:r>
            <a:endParaRPr lang="en-US" altLang="ja-JP" sz="1000" dirty="0" smtClean="0">
              <a:solidFill>
                <a:schemeClr val="tx1"/>
              </a:solidFill>
              <a:latin typeface="+mn-ea"/>
            </a:endParaRPr>
          </a:p>
        </p:txBody>
      </p:sp>
      <p:sp>
        <p:nvSpPr>
          <p:cNvPr id="60" name="正方形/長方形 59"/>
          <p:cNvSpPr/>
          <p:nvPr/>
        </p:nvSpPr>
        <p:spPr>
          <a:xfrm>
            <a:off x="260648" y="3707904"/>
            <a:ext cx="936104" cy="36004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早期決済規約</a:t>
            </a:r>
            <a:endParaRPr lang="en-US" altLang="ja-JP" sz="900" dirty="0" smtClean="0">
              <a:solidFill>
                <a:schemeClr val="tx1"/>
              </a:solidFill>
              <a:latin typeface="+mn-ea"/>
            </a:endParaRPr>
          </a:p>
        </p:txBody>
      </p:sp>
      <p:sp>
        <p:nvSpPr>
          <p:cNvPr id="61" name="正方形/長方形 60"/>
          <p:cNvSpPr/>
          <p:nvPr/>
        </p:nvSpPr>
        <p:spPr>
          <a:xfrm>
            <a:off x="44624" y="2123728"/>
            <a:ext cx="1152128" cy="50405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050" dirty="0" smtClean="0">
                <a:solidFill>
                  <a:schemeClr val="tx1"/>
                </a:solidFill>
                <a:latin typeface="+mn-ea"/>
              </a:rPr>
              <a:t>ご加盟店様</a:t>
            </a:r>
            <a:endParaRPr lang="en-US" altLang="ja-JP" sz="1050" dirty="0" smtClean="0">
              <a:solidFill>
                <a:schemeClr val="tx1"/>
              </a:solidFill>
              <a:latin typeface="+mn-ea"/>
            </a:endParaRPr>
          </a:p>
        </p:txBody>
      </p:sp>
      <p:sp>
        <p:nvSpPr>
          <p:cNvPr id="62" name="正方形/長方形 61"/>
          <p:cNvSpPr/>
          <p:nvPr/>
        </p:nvSpPr>
        <p:spPr>
          <a:xfrm>
            <a:off x="260648" y="4067944"/>
            <a:ext cx="936104" cy="36004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900" dirty="0" smtClean="0">
                <a:solidFill>
                  <a:schemeClr val="tx1"/>
                </a:solidFill>
                <a:latin typeface="+mn-ea"/>
              </a:rPr>
              <a:t>PAX</a:t>
            </a:r>
            <a:r>
              <a:rPr lang="ja-JP" altLang="en-US" sz="900" dirty="0" smtClean="0">
                <a:solidFill>
                  <a:schemeClr val="tx1"/>
                </a:solidFill>
                <a:latin typeface="+mn-ea"/>
              </a:rPr>
              <a:t>端末</a:t>
            </a:r>
            <a:endParaRPr lang="en-US" altLang="ja-JP" sz="900" dirty="0" smtClean="0">
              <a:solidFill>
                <a:schemeClr val="tx1"/>
              </a:solidFill>
              <a:latin typeface="+mn-ea"/>
            </a:endParaRPr>
          </a:p>
          <a:p>
            <a:r>
              <a:rPr lang="ja-JP" altLang="en-US" sz="900" dirty="0" smtClean="0">
                <a:solidFill>
                  <a:schemeClr val="tx1"/>
                </a:solidFill>
                <a:latin typeface="+mn-ea"/>
              </a:rPr>
              <a:t>操作マニュアル</a:t>
            </a:r>
            <a:endParaRPr lang="en-US" altLang="ja-JP" sz="900" dirty="0" smtClean="0">
              <a:solidFill>
                <a:schemeClr val="tx1"/>
              </a:solidFill>
              <a:latin typeface="+mn-ea"/>
            </a:endParaRPr>
          </a:p>
        </p:txBody>
      </p:sp>
      <p:sp>
        <p:nvSpPr>
          <p:cNvPr id="63" name="正方形/長方形 62"/>
          <p:cNvSpPr/>
          <p:nvPr/>
        </p:nvSpPr>
        <p:spPr>
          <a:xfrm>
            <a:off x="260648" y="2627784"/>
            <a:ext cx="936104" cy="36004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000" dirty="0" smtClean="0">
                <a:solidFill>
                  <a:schemeClr val="tx1"/>
                </a:solidFill>
                <a:latin typeface="+mn-ea"/>
              </a:rPr>
              <a:t>各種変更</a:t>
            </a:r>
            <a:endParaRPr lang="en-US" altLang="ja-JP" sz="1000" dirty="0" smtClean="0">
              <a:solidFill>
                <a:schemeClr val="tx1"/>
              </a:solidFill>
              <a:latin typeface="+mn-ea"/>
            </a:endParaRPr>
          </a:p>
        </p:txBody>
      </p:sp>
      <p:sp>
        <p:nvSpPr>
          <p:cNvPr id="64" name="正方形/長方形 63"/>
          <p:cNvSpPr/>
          <p:nvPr/>
        </p:nvSpPr>
        <p:spPr>
          <a:xfrm>
            <a:off x="260648" y="4427984"/>
            <a:ext cx="936104" cy="36004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800" dirty="0" smtClean="0">
                <a:solidFill>
                  <a:schemeClr val="tx1"/>
                </a:solidFill>
                <a:latin typeface="+mn-ea"/>
              </a:rPr>
              <a:t>クレジット売上訂正取消依頼票</a:t>
            </a:r>
            <a:endParaRPr lang="en-US" altLang="ja-JP" sz="800" dirty="0" smtClean="0">
              <a:solidFill>
                <a:schemeClr val="tx1"/>
              </a:solidFill>
              <a:latin typeface="+mn-ea"/>
            </a:endParaRPr>
          </a:p>
        </p:txBody>
      </p:sp>
      <p:sp>
        <p:nvSpPr>
          <p:cNvPr id="65" name="正方形/長方形 64"/>
          <p:cNvSpPr/>
          <p:nvPr/>
        </p:nvSpPr>
        <p:spPr>
          <a:xfrm>
            <a:off x="44624" y="6012160"/>
            <a:ext cx="1152128" cy="504056"/>
          </a:xfrm>
          <a:prstGeom prst="rect">
            <a:avLst/>
          </a:prstGeom>
          <a:solidFill>
            <a:srgbClr val="FFC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050" dirty="0" smtClean="0">
                <a:solidFill>
                  <a:schemeClr val="tx1"/>
                </a:solidFill>
                <a:latin typeface="+mn-ea"/>
              </a:rPr>
              <a:t>新規のお客様</a:t>
            </a:r>
            <a:endParaRPr lang="en-US" altLang="ja-JP" sz="1050" dirty="0" smtClean="0">
              <a:solidFill>
                <a:schemeClr val="tx1"/>
              </a:solidFill>
              <a:latin typeface="+mn-ea"/>
            </a:endParaRPr>
          </a:p>
        </p:txBody>
      </p:sp>
      <p:sp>
        <p:nvSpPr>
          <p:cNvPr id="25" name="テキスト ボックス 24"/>
          <p:cNvSpPr txBox="1"/>
          <p:nvPr/>
        </p:nvSpPr>
        <p:spPr>
          <a:xfrm>
            <a:off x="1300223" y="1835696"/>
            <a:ext cx="2872902" cy="400110"/>
          </a:xfrm>
          <a:prstGeom prst="rect">
            <a:avLst/>
          </a:prstGeom>
          <a:noFill/>
        </p:spPr>
        <p:txBody>
          <a:bodyPr wrap="none" rtlCol="0">
            <a:spAutoFit/>
          </a:bodyPr>
          <a:lstStyle/>
          <a:p>
            <a:r>
              <a:rPr kumimoji="1" lang="ja-JP" altLang="en-US" sz="2000" dirty="0" smtClean="0">
                <a:latin typeface="HGP創英角ｺﾞｼｯｸUB" pitchFamily="50" charset="-128"/>
                <a:ea typeface="HGP創英角ｺﾞｼｯｸUB" pitchFamily="50" charset="-128"/>
              </a:rPr>
              <a:t>≪お問い合わせフォーム</a:t>
            </a:r>
            <a:r>
              <a:rPr kumimoji="1" lang="en-US" altLang="ja-JP" sz="2000" dirty="0" smtClean="0">
                <a:latin typeface="HGP創英角ｺﾞｼｯｸUB" pitchFamily="50" charset="-128"/>
                <a:ea typeface="HGP創英角ｺﾞｼｯｸUB" pitchFamily="50" charset="-128"/>
              </a:rPr>
              <a:t>》</a:t>
            </a:r>
            <a:endParaRPr kumimoji="1" lang="ja-JP" altLang="en-US" sz="2000" dirty="0">
              <a:latin typeface="HGP創英角ｺﾞｼｯｸUB" pitchFamily="50" charset="-128"/>
              <a:ea typeface="HGP創英角ｺﾞｼｯｸUB" pitchFamily="50" charset="-128"/>
            </a:endParaRPr>
          </a:p>
        </p:txBody>
      </p:sp>
      <p:sp>
        <p:nvSpPr>
          <p:cNvPr id="26" name="テキスト ボックス 25"/>
          <p:cNvSpPr txBox="1"/>
          <p:nvPr/>
        </p:nvSpPr>
        <p:spPr>
          <a:xfrm>
            <a:off x="1268760" y="2267744"/>
            <a:ext cx="5445224" cy="1200329"/>
          </a:xfrm>
          <a:prstGeom prst="rect">
            <a:avLst/>
          </a:prstGeom>
          <a:noFill/>
        </p:spPr>
        <p:txBody>
          <a:bodyPr wrap="square" rtlCol="0">
            <a:spAutoFit/>
          </a:bodyPr>
          <a:lstStyle/>
          <a:p>
            <a:r>
              <a:rPr kumimoji="1" lang="ja-JP" altLang="en-US" sz="1200" dirty="0" smtClean="0"/>
              <a:t>下記のフォームより、お問い合わせ内容をご入力の上、お問い合わせ</a:t>
            </a:r>
            <a:r>
              <a:rPr lang="ja-JP" altLang="en-US" sz="1200" dirty="0" smtClean="0"/>
              <a:t>いただきますよう</a:t>
            </a:r>
            <a:r>
              <a:rPr kumimoji="1" lang="ja-JP" altLang="en-US" sz="1200" dirty="0" smtClean="0"/>
              <a:t>お願い致します。</a:t>
            </a:r>
            <a:endParaRPr kumimoji="1" lang="en-US" altLang="ja-JP" sz="1200" dirty="0" smtClean="0"/>
          </a:p>
          <a:p>
            <a:endParaRPr lang="en-US" altLang="ja-JP" sz="1200" dirty="0" smtClean="0"/>
          </a:p>
          <a:p>
            <a:r>
              <a:rPr kumimoji="1" lang="ja-JP" altLang="en-US" sz="1200" dirty="0" smtClean="0"/>
              <a:t>万が一のため、弊社でメール受信後に自動返信を</a:t>
            </a:r>
            <a:r>
              <a:rPr lang="ja-JP" altLang="en-US" sz="1200" dirty="0" smtClean="0"/>
              <a:t>させていただいておりますが、返信メールが翌日にもない場合には、お電話にて</a:t>
            </a:r>
            <a:r>
              <a:rPr kumimoji="1" lang="ja-JP" altLang="en-US" sz="1200" dirty="0" smtClean="0"/>
              <a:t>お問い合わせ下さいますよう、宜しくお願い申し上げます。</a:t>
            </a:r>
            <a:endParaRPr kumimoji="1" lang="ja-JP" altLang="en-US" sz="1200" dirty="0"/>
          </a:p>
        </p:txBody>
      </p:sp>
      <p:cxnSp>
        <p:nvCxnSpPr>
          <p:cNvPr id="27" name="直線コネクタ 26"/>
          <p:cNvCxnSpPr/>
          <p:nvPr/>
        </p:nvCxnSpPr>
        <p:spPr>
          <a:xfrm>
            <a:off x="1196752" y="3635896"/>
            <a:ext cx="532859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テキスト ボックス 28"/>
          <p:cNvSpPr txBox="1"/>
          <p:nvPr/>
        </p:nvSpPr>
        <p:spPr>
          <a:xfrm>
            <a:off x="2423115" y="3851920"/>
            <a:ext cx="3094117" cy="461665"/>
          </a:xfrm>
          <a:prstGeom prst="rect">
            <a:avLst/>
          </a:prstGeom>
          <a:noFill/>
        </p:spPr>
        <p:txBody>
          <a:bodyPr wrap="none" rtlCol="0">
            <a:spAutoFit/>
          </a:bodyPr>
          <a:lstStyle/>
          <a:p>
            <a:r>
              <a:rPr kumimoji="1" lang="ja-JP" altLang="en-US" sz="2400" dirty="0" smtClean="0"/>
              <a:t>お問い合わせフォーム</a:t>
            </a:r>
            <a:endParaRPr kumimoji="1" lang="ja-JP" altLang="en-US" sz="2400" dirty="0"/>
          </a:p>
        </p:txBody>
      </p:sp>
      <p:sp>
        <p:nvSpPr>
          <p:cNvPr id="31" name="テキスト ボックス 30"/>
          <p:cNvSpPr txBox="1"/>
          <p:nvPr/>
        </p:nvSpPr>
        <p:spPr>
          <a:xfrm>
            <a:off x="3933056" y="1477978"/>
            <a:ext cx="2581156" cy="861774"/>
          </a:xfrm>
          <a:prstGeom prst="rect">
            <a:avLst/>
          </a:prstGeom>
          <a:noFill/>
        </p:spPr>
        <p:txBody>
          <a:bodyPr wrap="none" rtlCol="0">
            <a:spAutoFit/>
          </a:bodyPr>
          <a:lstStyle/>
          <a:p>
            <a:pPr algn="ctr"/>
            <a:r>
              <a:rPr kumimoji="1" lang="en-US" altLang="ja-JP" sz="1600" dirty="0" smtClean="0">
                <a:solidFill>
                  <a:srgbClr val="FF0000"/>
                </a:solidFill>
              </a:rPr>
              <a:t>※</a:t>
            </a:r>
            <a:r>
              <a:rPr kumimoji="1" lang="ja-JP" altLang="en-US" sz="1600" dirty="0" smtClean="0">
                <a:solidFill>
                  <a:srgbClr val="FF0000"/>
                </a:solidFill>
              </a:rPr>
              <a:t>メールの自動返信機能の</a:t>
            </a:r>
            <a:endParaRPr kumimoji="1" lang="en-US" altLang="ja-JP" sz="1600" dirty="0" smtClean="0">
              <a:solidFill>
                <a:srgbClr val="FF0000"/>
              </a:solidFill>
            </a:endParaRPr>
          </a:p>
          <a:p>
            <a:pPr algn="ctr"/>
            <a:r>
              <a:rPr lang="ja-JP" altLang="en-US" sz="1600" dirty="0" smtClean="0">
                <a:solidFill>
                  <a:srgbClr val="FF0000"/>
                </a:solidFill>
              </a:rPr>
              <a:t>追加希望が</a:t>
            </a:r>
            <a:r>
              <a:rPr lang="en-US" altLang="ja-JP" sz="1600" dirty="0" smtClean="0">
                <a:solidFill>
                  <a:srgbClr val="FF0000"/>
                </a:solidFill>
              </a:rPr>
              <a:t>BackOffice</a:t>
            </a:r>
            <a:r>
              <a:rPr lang="ja-JP" altLang="en-US" sz="1600" dirty="0" smtClean="0">
                <a:solidFill>
                  <a:srgbClr val="FF0000"/>
                </a:solidFill>
              </a:rPr>
              <a:t>より</a:t>
            </a:r>
            <a:endParaRPr lang="en-US" altLang="ja-JP" sz="1600" dirty="0" smtClean="0">
              <a:solidFill>
                <a:srgbClr val="FF0000"/>
              </a:solidFill>
            </a:endParaRPr>
          </a:p>
          <a:p>
            <a:pPr algn="ctr"/>
            <a:r>
              <a:rPr lang="ja-JP" altLang="en-US" sz="1600" dirty="0" smtClean="0">
                <a:solidFill>
                  <a:srgbClr val="FF0000"/>
                </a:solidFill>
              </a:rPr>
              <a:t>あります</a:t>
            </a:r>
            <a:endParaRPr kumimoji="1" lang="ja-JP" altLang="en-US" sz="1600" dirty="0">
              <a:solidFill>
                <a:srgbClr val="FF0000"/>
              </a:solidFill>
            </a:endParaRPr>
          </a:p>
        </p:txBody>
      </p:sp>
      <p:cxnSp>
        <p:nvCxnSpPr>
          <p:cNvPr id="32" name="直線コネクタ 31"/>
          <p:cNvCxnSpPr/>
          <p:nvPr/>
        </p:nvCxnSpPr>
        <p:spPr>
          <a:xfrm>
            <a:off x="1196752" y="2195736"/>
            <a:ext cx="0" cy="640871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46082" name="Picture 2"/>
          <p:cNvPicPr>
            <a:picLocks noChangeAspect="1" noChangeArrowheads="1"/>
          </p:cNvPicPr>
          <p:nvPr/>
        </p:nvPicPr>
        <p:blipFill>
          <a:blip r:embed="rId12" cstate="print"/>
          <a:srcRect/>
          <a:stretch>
            <a:fillRect/>
          </a:stretch>
        </p:blipFill>
        <p:spPr bwMode="auto">
          <a:xfrm>
            <a:off x="1268760" y="7308304"/>
            <a:ext cx="5497561" cy="1376368"/>
          </a:xfrm>
          <a:prstGeom prst="rect">
            <a:avLst/>
          </a:prstGeom>
          <a:noFill/>
          <a:ln w="9525">
            <a:noFill/>
            <a:miter lim="800000"/>
            <a:headEnd/>
            <a:tailEnd/>
          </a:ln>
        </p:spPr>
      </p:pic>
      <p:graphicFrame>
        <p:nvGraphicFramePr>
          <p:cNvPr id="36" name="表 35"/>
          <p:cNvGraphicFramePr>
            <a:graphicFrameLocks noGrp="1"/>
          </p:cNvGraphicFramePr>
          <p:nvPr/>
        </p:nvGraphicFramePr>
        <p:xfrm>
          <a:off x="1412776" y="4355977"/>
          <a:ext cx="5256584" cy="2808313"/>
        </p:xfrm>
        <a:graphic>
          <a:graphicData uri="http://schemas.openxmlformats.org/drawingml/2006/table">
            <a:tbl>
              <a:tblPr/>
              <a:tblGrid>
                <a:gridCol w="1612019"/>
                <a:gridCol w="3644565"/>
              </a:tblGrid>
              <a:tr h="282462">
                <a:tc>
                  <a:txBody>
                    <a:bodyPr/>
                    <a:lstStyle/>
                    <a:p>
                      <a:pPr algn="l" rtl="0" fontAlgn="t"/>
                      <a:r>
                        <a:rPr lang="en-US" altLang="zh-TW" sz="1000" b="0" i="0" u="none" strike="noStrike">
                          <a:solidFill>
                            <a:srgbClr val="000000"/>
                          </a:solidFill>
                          <a:latin typeface="Arial"/>
                        </a:rPr>
                        <a:t>[1]</a:t>
                      </a:r>
                      <a:r>
                        <a:rPr lang="zh-TW" altLang="en-US" sz="1000" b="0" i="0" u="none" strike="noStrike">
                          <a:solidFill>
                            <a:srgbClr val="000000"/>
                          </a:solidFill>
                          <a:latin typeface="ＭＳ Ｐゴシック"/>
                        </a:rPr>
                        <a:t>氏名</a:t>
                      </a:r>
                      <a:r>
                        <a:rPr lang="zh-TW" altLang="en-US" sz="1000" b="1" i="0" u="none" strike="noStrike">
                          <a:solidFill>
                            <a:srgbClr val="FF0000"/>
                          </a:solidFill>
                          <a:latin typeface="ＭＳ Ｐゴシック"/>
                        </a:rPr>
                        <a:t>（必須）</a:t>
                      </a:r>
                      <a:endParaRPr lang="zh-TW" altLang="en-US" sz="1000" b="0" i="0" u="none" strike="noStrike">
                        <a:solidFill>
                          <a:srgbClr val="000000"/>
                        </a:solidFill>
                        <a:latin typeface="Arial"/>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rtl="0" fontAlgn="t"/>
                      <a:r>
                        <a:rPr lang="ja-JP" altLang="en-US" sz="1000" b="0" i="0" u="none" strike="noStrike">
                          <a:solidFill>
                            <a:srgbClr val="000000"/>
                          </a:solidFill>
                          <a:latin typeface="Arial"/>
                        </a:rPr>
                        <a:t>　</a:t>
                      </a: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82462">
                <a:tc>
                  <a:txBody>
                    <a:bodyPr/>
                    <a:lstStyle/>
                    <a:p>
                      <a:pPr algn="l" rtl="0" fontAlgn="t"/>
                      <a:r>
                        <a:rPr lang="en-US" altLang="ja-JP" sz="1000" b="0" i="0" u="none" strike="noStrike">
                          <a:solidFill>
                            <a:srgbClr val="000000"/>
                          </a:solidFill>
                          <a:latin typeface="Arial"/>
                        </a:rPr>
                        <a:t>[2]</a:t>
                      </a:r>
                      <a:r>
                        <a:rPr lang="ja-JP" altLang="en-US" sz="1000" b="0" i="0" u="none" strike="noStrike">
                          <a:solidFill>
                            <a:srgbClr val="000000"/>
                          </a:solidFill>
                          <a:latin typeface="ＭＳ Ｐゴシック"/>
                        </a:rPr>
                        <a:t>会社名</a:t>
                      </a:r>
                      <a:r>
                        <a:rPr lang="ja-JP" altLang="en-US" sz="1000" b="1" i="0" u="none" strike="noStrike">
                          <a:solidFill>
                            <a:srgbClr val="FF0000"/>
                          </a:solidFill>
                          <a:latin typeface="ＭＳ Ｐゴシック"/>
                        </a:rPr>
                        <a:t>（必須）</a:t>
                      </a:r>
                      <a:endParaRPr lang="ja-JP" altLang="en-US" sz="1000" b="0" i="0" u="none" strike="noStrike">
                        <a:solidFill>
                          <a:srgbClr val="000000"/>
                        </a:solidFill>
                        <a:latin typeface="Arial"/>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rtl="0" fontAlgn="t"/>
                      <a:r>
                        <a:rPr lang="ja-JP" altLang="en-US" sz="1000" b="0" i="0" u="none" strike="noStrike">
                          <a:solidFill>
                            <a:srgbClr val="000000"/>
                          </a:solidFill>
                          <a:latin typeface="Arial"/>
                        </a:rPr>
                        <a:t>　</a:t>
                      </a: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82462">
                <a:tc>
                  <a:txBody>
                    <a:bodyPr/>
                    <a:lstStyle/>
                    <a:p>
                      <a:pPr algn="l" rtl="0" fontAlgn="t"/>
                      <a:r>
                        <a:rPr lang="en-US" altLang="zh-TW" sz="1000" b="0" i="0" u="none" strike="noStrike">
                          <a:solidFill>
                            <a:srgbClr val="000000"/>
                          </a:solidFill>
                          <a:latin typeface="Arial"/>
                        </a:rPr>
                        <a:t>[3]</a:t>
                      </a:r>
                      <a:r>
                        <a:rPr lang="zh-TW" altLang="en-US" sz="1000" b="0" i="0" u="none" strike="noStrike">
                          <a:solidFill>
                            <a:srgbClr val="000000"/>
                          </a:solidFill>
                          <a:latin typeface="ＭＳ Ｐゴシック"/>
                        </a:rPr>
                        <a:t>電話番号</a:t>
                      </a:r>
                      <a:r>
                        <a:rPr lang="zh-TW" altLang="en-US" sz="1000" b="1" i="0" u="none" strike="noStrike">
                          <a:solidFill>
                            <a:srgbClr val="FF0000"/>
                          </a:solidFill>
                          <a:latin typeface="ＭＳ Ｐゴシック"/>
                        </a:rPr>
                        <a:t>（必須）</a:t>
                      </a:r>
                      <a:endParaRPr lang="zh-TW" altLang="en-US" sz="1000" b="0" i="0" u="none" strike="noStrike">
                        <a:solidFill>
                          <a:srgbClr val="000000"/>
                        </a:solidFill>
                        <a:latin typeface="Arial"/>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t"/>
                      <a:r>
                        <a:rPr lang="ja-JP" altLang="en-US" sz="1000" b="0" i="0" u="none" strike="noStrike">
                          <a:solidFill>
                            <a:srgbClr val="000000"/>
                          </a:solidFill>
                          <a:latin typeface="Calibri"/>
                        </a:rPr>
                        <a:t>　</a:t>
                      </a: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03541">
                <a:tc>
                  <a:txBody>
                    <a:bodyPr/>
                    <a:lstStyle/>
                    <a:p>
                      <a:pPr algn="l" rtl="0" fontAlgn="t"/>
                      <a:r>
                        <a:rPr lang="en-US" altLang="ja-JP" sz="1000" b="0" i="0" u="none" strike="noStrike">
                          <a:solidFill>
                            <a:srgbClr val="000000"/>
                          </a:solidFill>
                          <a:latin typeface="Arial"/>
                        </a:rPr>
                        <a:t>[4]</a:t>
                      </a:r>
                      <a:r>
                        <a:rPr lang="ja-JP" altLang="en-US" sz="1000" b="0" i="0" u="none" strike="noStrike">
                          <a:solidFill>
                            <a:srgbClr val="000000"/>
                          </a:solidFill>
                          <a:latin typeface="ＭＳ Ｐゴシック"/>
                        </a:rPr>
                        <a:t>メールアドレス</a:t>
                      </a:r>
                      <a:endParaRPr lang="ja-JP" altLang="en-US" sz="1000" b="0" i="0" u="none" strike="noStrike">
                        <a:solidFill>
                          <a:srgbClr val="000000"/>
                        </a:solidFill>
                        <a:latin typeface="Arial"/>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rtl="0" fontAlgn="t"/>
                      <a:r>
                        <a:rPr lang="ja-JP" altLang="en-US" sz="1200" b="0" i="0" u="none" strike="noStrike">
                          <a:solidFill>
                            <a:srgbClr val="000000"/>
                          </a:solidFill>
                          <a:latin typeface="Arial"/>
                        </a:rPr>
                        <a:t>　</a:t>
                      </a: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95670">
                <a:tc>
                  <a:txBody>
                    <a:bodyPr/>
                    <a:lstStyle/>
                    <a:p>
                      <a:pPr algn="l" fontAlgn="t"/>
                      <a:r>
                        <a:rPr lang="en-US" altLang="ja-JP" sz="1000" b="0" i="0" u="none" strike="noStrike">
                          <a:solidFill>
                            <a:srgbClr val="000000"/>
                          </a:solidFill>
                          <a:latin typeface="Arial"/>
                        </a:rPr>
                        <a:t>[5]</a:t>
                      </a:r>
                      <a:r>
                        <a:rPr lang="ja-JP" altLang="en-US" sz="1000" b="0" i="0" u="none" strike="noStrike">
                          <a:solidFill>
                            <a:srgbClr val="000000"/>
                          </a:solidFill>
                          <a:latin typeface="ＭＳ Ｐゴシック"/>
                        </a:rPr>
                        <a:t>資料請求</a:t>
                      </a:r>
                      <a:endParaRPr lang="ja-JP" altLang="en-US" sz="1000" b="0" i="0" u="none" strike="noStrike">
                        <a:solidFill>
                          <a:srgbClr val="000000"/>
                        </a:solidFill>
                        <a:latin typeface="Arial"/>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rtl="0" fontAlgn="t"/>
                      <a:r>
                        <a:rPr lang="ja-JP" altLang="en-US" sz="1200" b="0" i="0" u="none" strike="noStrike">
                          <a:solidFill>
                            <a:srgbClr val="000000"/>
                          </a:solidFill>
                          <a:latin typeface="Arial"/>
                        </a:rPr>
                        <a:t>　</a:t>
                      </a: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04720">
                <a:tc>
                  <a:txBody>
                    <a:bodyPr/>
                    <a:lstStyle/>
                    <a:p>
                      <a:pPr algn="l" fontAlgn="t"/>
                      <a:r>
                        <a:rPr lang="en-US" altLang="ja-JP" sz="1000" b="0" i="0" u="none" strike="noStrike">
                          <a:solidFill>
                            <a:srgbClr val="000000"/>
                          </a:solidFill>
                          <a:latin typeface="Arial"/>
                        </a:rPr>
                        <a:t>[6]</a:t>
                      </a:r>
                      <a:r>
                        <a:rPr lang="ja-JP" altLang="en-US" sz="1000" b="0" i="0" u="none" strike="noStrike">
                          <a:solidFill>
                            <a:srgbClr val="000000"/>
                          </a:solidFill>
                          <a:latin typeface="ＭＳ Ｐゴシック"/>
                        </a:rPr>
                        <a:t>ご希望の連絡方法</a:t>
                      </a:r>
                      <a:r>
                        <a:rPr lang="ja-JP" altLang="en-US" sz="1000" b="1" i="0" u="none" strike="noStrike">
                          <a:solidFill>
                            <a:srgbClr val="FF0000"/>
                          </a:solidFill>
                          <a:latin typeface="ＭＳ Ｐゴシック"/>
                        </a:rPr>
                        <a:t>（必須）</a:t>
                      </a:r>
                      <a:endParaRPr lang="ja-JP" altLang="en-US" sz="1000" b="0" i="0" u="none" strike="noStrike">
                        <a:solidFill>
                          <a:srgbClr val="000000"/>
                        </a:solidFill>
                        <a:latin typeface="Arial"/>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rtl="0" fontAlgn="t"/>
                      <a:r>
                        <a:rPr lang="ja-JP" altLang="en-US" sz="1200" b="0" i="0" u="none" strike="noStrike" dirty="0">
                          <a:solidFill>
                            <a:srgbClr val="000000"/>
                          </a:solidFill>
                          <a:latin typeface="ＭＳ Ｐゴシック"/>
                        </a:rPr>
                        <a:t>□</a:t>
                      </a:r>
                      <a:r>
                        <a:rPr lang="en-US" altLang="ja-JP" sz="1200" b="0" i="0" u="none" strike="noStrike" dirty="0">
                          <a:solidFill>
                            <a:srgbClr val="FFFFFF"/>
                          </a:solidFill>
                          <a:latin typeface="Calibri"/>
                        </a:rPr>
                        <a:t>5</a:t>
                      </a:r>
                      <a:r>
                        <a:rPr lang="ja-JP" altLang="en-US" sz="1200" b="0" i="0" u="none" strike="noStrike" dirty="0">
                          <a:solidFill>
                            <a:srgbClr val="000000"/>
                          </a:solidFill>
                          <a:latin typeface="ＭＳ Ｐゴシック"/>
                        </a:rPr>
                        <a:t>電話連絡希望　□　</a:t>
                      </a:r>
                      <a:r>
                        <a:rPr lang="en-US" altLang="ja-JP" sz="1200" b="0" i="0" u="none" strike="noStrike" dirty="0">
                          <a:solidFill>
                            <a:srgbClr val="000000"/>
                          </a:solidFill>
                          <a:latin typeface="ＭＳ Ｐゴシック"/>
                        </a:rPr>
                        <a:t>E</a:t>
                      </a:r>
                      <a:r>
                        <a:rPr lang="ja-JP" altLang="en-US" sz="1200" b="0" i="0" u="none" strike="noStrike" dirty="0">
                          <a:solidFill>
                            <a:srgbClr val="000000"/>
                          </a:solidFill>
                          <a:latin typeface="ＭＳ Ｐゴシック"/>
                        </a:rPr>
                        <a:t>メール連絡希望　□　連絡不要</a:t>
                      </a:r>
                      <a:r>
                        <a:rPr lang="ja-JP" altLang="en-US" sz="800" b="0" i="0" u="none" strike="noStrike" dirty="0">
                          <a:solidFill>
                            <a:srgbClr val="000000"/>
                          </a:solidFill>
                          <a:latin typeface="ＭＳ Ｐゴシック"/>
                        </a:rPr>
                        <a:t>　</a:t>
                      </a:r>
                      <a:br>
                        <a:rPr lang="ja-JP" altLang="en-US" sz="800" b="0" i="0" u="none" strike="noStrike" dirty="0">
                          <a:solidFill>
                            <a:srgbClr val="000000"/>
                          </a:solidFill>
                          <a:latin typeface="ＭＳ Ｐゴシック"/>
                        </a:rPr>
                      </a:br>
                      <a:endParaRPr lang="ja-JP" altLang="en-US" sz="800" b="0" i="0" u="none" strike="noStrike" dirty="0">
                        <a:solidFill>
                          <a:srgbClr val="000000"/>
                        </a:solidFill>
                        <a:latin typeface="Arial"/>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82462">
                <a:tc>
                  <a:txBody>
                    <a:bodyPr/>
                    <a:lstStyle/>
                    <a:p>
                      <a:pPr algn="l" fontAlgn="t"/>
                      <a:r>
                        <a:rPr lang="en-US" altLang="ja-JP" sz="1000" b="0" i="0" u="none" strike="noStrike">
                          <a:solidFill>
                            <a:srgbClr val="000000"/>
                          </a:solidFill>
                          <a:latin typeface="Arial"/>
                        </a:rPr>
                        <a:t>[7]</a:t>
                      </a:r>
                      <a:r>
                        <a:rPr lang="ja-JP" altLang="en-US" sz="1000" b="0" i="0" u="none" strike="noStrike">
                          <a:solidFill>
                            <a:srgbClr val="000000"/>
                          </a:solidFill>
                          <a:latin typeface="ＭＳ Ｐゴシック"/>
                        </a:rPr>
                        <a:t>資料請求</a:t>
                      </a:r>
                      <a:endParaRPr lang="ja-JP" altLang="en-US" sz="1000" b="0" i="0" u="none" strike="noStrike">
                        <a:solidFill>
                          <a:srgbClr val="000000"/>
                        </a:solidFill>
                        <a:latin typeface="Arial"/>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rtl="0" fontAlgn="t"/>
                      <a:r>
                        <a:rPr lang="ja-JP" altLang="en-US" sz="1200" b="0" i="0" u="none" strike="noStrike" dirty="0">
                          <a:solidFill>
                            <a:srgbClr val="000000"/>
                          </a:solidFill>
                          <a:latin typeface="ＭＳ Ｐゴシック"/>
                        </a:rPr>
                        <a:t>□資料送付希望（ご郵送）　□資料送付希望（</a:t>
                      </a:r>
                      <a:r>
                        <a:rPr lang="en-US" altLang="ja-JP" sz="1200" b="0" i="0" u="none" strike="noStrike" dirty="0">
                          <a:solidFill>
                            <a:srgbClr val="000000"/>
                          </a:solidFill>
                          <a:latin typeface="ＭＳ Ｐゴシック"/>
                        </a:rPr>
                        <a:t>E</a:t>
                      </a:r>
                      <a:r>
                        <a:rPr lang="ja-JP" altLang="en-US" sz="1200" b="0" i="0" u="none" strike="noStrike" dirty="0">
                          <a:solidFill>
                            <a:srgbClr val="000000"/>
                          </a:solidFill>
                          <a:latin typeface="ＭＳ Ｐゴシック"/>
                        </a:rPr>
                        <a:t>メール）</a:t>
                      </a: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674534">
                <a:tc>
                  <a:txBody>
                    <a:bodyPr/>
                    <a:lstStyle/>
                    <a:p>
                      <a:pPr algn="l" fontAlgn="t"/>
                      <a:r>
                        <a:rPr lang="en-US" altLang="ja-JP" sz="1000" b="0" i="0" u="none" strike="noStrike">
                          <a:solidFill>
                            <a:srgbClr val="000000"/>
                          </a:solidFill>
                          <a:latin typeface="Arial"/>
                        </a:rPr>
                        <a:t>[8]</a:t>
                      </a:r>
                      <a:r>
                        <a:rPr lang="ja-JP" altLang="en-US" sz="1000" b="0" i="0" u="none" strike="noStrike">
                          <a:solidFill>
                            <a:srgbClr val="000000"/>
                          </a:solidFill>
                          <a:latin typeface="ＭＳ Ｐゴシック"/>
                        </a:rPr>
                        <a:t>お問い合わせ内容</a:t>
                      </a:r>
                      <a:endParaRPr lang="ja-JP" altLang="en-US" sz="1000" b="0" i="0" u="none" strike="noStrike">
                        <a:solidFill>
                          <a:srgbClr val="000000"/>
                        </a:solidFill>
                        <a:latin typeface="Arial"/>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rtl="0" fontAlgn="t"/>
                      <a:r>
                        <a:rPr lang="ja-JP" altLang="en-US" sz="1200" b="0" i="0" u="none" strike="noStrike" dirty="0">
                          <a:solidFill>
                            <a:srgbClr val="000000"/>
                          </a:solidFill>
                          <a:latin typeface="Arial"/>
                        </a:rPr>
                        <a:t>　</a:t>
                      </a: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2403648" y="251520"/>
            <a:ext cx="2232248"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smtClean="0">
                <a:solidFill>
                  <a:srgbClr val="FF0000"/>
                </a:solidFill>
              </a:rPr>
              <a:t>導入事例</a:t>
            </a:r>
            <a:endParaRPr kumimoji="1" lang="ja-JP" altLang="en-US" dirty="0">
              <a:solidFill>
                <a:srgbClr val="FF0000"/>
              </a:solidFill>
            </a:endParaRPr>
          </a:p>
        </p:txBody>
      </p:sp>
      <p:sp>
        <p:nvSpPr>
          <p:cNvPr id="15" name="テキスト ボックス 14"/>
          <p:cNvSpPr txBox="1"/>
          <p:nvPr/>
        </p:nvSpPr>
        <p:spPr>
          <a:xfrm>
            <a:off x="188640" y="1619672"/>
            <a:ext cx="1723549" cy="400110"/>
          </a:xfrm>
          <a:prstGeom prst="rect">
            <a:avLst/>
          </a:prstGeom>
          <a:noFill/>
        </p:spPr>
        <p:txBody>
          <a:bodyPr wrap="none" rtlCol="0">
            <a:spAutoFit/>
          </a:bodyPr>
          <a:lstStyle/>
          <a:p>
            <a:r>
              <a:rPr kumimoji="1" lang="ja-JP" altLang="en-US" sz="2000" dirty="0" smtClean="0">
                <a:latin typeface="HGP創英角ｺﾞｼｯｸUB" pitchFamily="50" charset="-128"/>
                <a:ea typeface="HGP創英角ｺﾞｼｯｸUB" pitchFamily="50" charset="-128"/>
              </a:rPr>
              <a:t>≪導入事例</a:t>
            </a:r>
            <a:r>
              <a:rPr lang="ja-JP" altLang="en-US" sz="2000" dirty="0" smtClean="0">
                <a:latin typeface="HGP創英角ｺﾞｼｯｸUB" pitchFamily="50" charset="-128"/>
                <a:ea typeface="HGP創英角ｺﾞｼｯｸUB" pitchFamily="50" charset="-128"/>
              </a:rPr>
              <a:t>≫</a:t>
            </a:r>
            <a:endParaRPr kumimoji="1" lang="ja-JP" altLang="en-US" sz="2000" dirty="0">
              <a:latin typeface="HGP創英角ｺﾞｼｯｸUB" pitchFamily="50" charset="-128"/>
              <a:ea typeface="HGP創英角ｺﾞｼｯｸUB" pitchFamily="50" charset="-128"/>
            </a:endParaRPr>
          </a:p>
        </p:txBody>
      </p:sp>
      <p:sp>
        <p:nvSpPr>
          <p:cNvPr id="18" name="正方形/長方形 17"/>
          <p:cNvSpPr/>
          <p:nvPr/>
        </p:nvSpPr>
        <p:spPr>
          <a:xfrm>
            <a:off x="36576" y="3419872"/>
            <a:ext cx="1152128" cy="504056"/>
          </a:xfrm>
          <a:prstGeom prst="rect">
            <a:avLst/>
          </a:prstGeom>
          <a:solidFill>
            <a:srgbClr val="FFC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smtClean="0">
                <a:solidFill>
                  <a:schemeClr val="tx1"/>
                </a:solidFill>
                <a:latin typeface="+mn-ea"/>
              </a:rPr>
              <a:t>小売</a:t>
            </a:r>
            <a:endParaRPr kumimoji="1" lang="en-US" altLang="ja-JP" sz="1600" b="1" dirty="0" smtClean="0">
              <a:solidFill>
                <a:schemeClr val="tx1"/>
              </a:solidFill>
              <a:latin typeface="+mn-ea"/>
            </a:endParaRPr>
          </a:p>
        </p:txBody>
      </p:sp>
      <p:cxnSp>
        <p:nvCxnSpPr>
          <p:cNvPr id="24" name="直線コネクタ 23"/>
          <p:cNvCxnSpPr>
            <a:stCxn id="18" idx="0"/>
          </p:cNvCxnSpPr>
          <p:nvPr/>
        </p:nvCxnSpPr>
        <p:spPr>
          <a:xfrm>
            <a:off x="612640" y="3419872"/>
            <a:ext cx="584069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線コネクタ 24"/>
          <p:cNvCxnSpPr>
            <a:stCxn id="18" idx="3"/>
          </p:cNvCxnSpPr>
          <p:nvPr/>
        </p:nvCxnSpPr>
        <p:spPr>
          <a:xfrm>
            <a:off x="1188704" y="3671900"/>
            <a:ext cx="8048" cy="550861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26" name="図表 25"/>
          <p:cNvGraphicFramePr/>
          <p:nvPr/>
        </p:nvGraphicFramePr>
        <p:xfrm>
          <a:off x="72008" y="1043608"/>
          <a:ext cx="6669360" cy="4320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2" name="グループ化 21"/>
          <p:cNvGrpSpPr/>
          <p:nvPr/>
        </p:nvGrpSpPr>
        <p:grpSpPr>
          <a:xfrm>
            <a:off x="2564904" y="251520"/>
            <a:ext cx="4711143" cy="677108"/>
            <a:chOff x="2564904" y="251520"/>
            <a:chExt cx="4711143" cy="677108"/>
          </a:xfrm>
        </p:grpSpPr>
        <p:sp>
          <p:nvSpPr>
            <p:cNvPr id="27" name="正方形/長方形 26"/>
            <p:cNvSpPr/>
            <p:nvPr/>
          </p:nvSpPr>
          <p:spPr>
            <a:xfrm>
              <a:off x="2564904" y="323528"/>
              <a:ext cx="792088" cy="28803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smtClean="0">
                  <a:solidFill>
                    <a:schemeClr val="tx1"/>
                  </a:solidFill>
                </a:rPr>
                <a:t>VISA</a:t>
              </a:r>
              <a:endParaRPr kumimoji="1" lang="ja-JP" altLang="en-US" sz="1600" dirty="0">
                <a:solidFill>
                  <a:schemeClr val="tx1"/>
                </a:solidFill>
              </a:endParaRPr>
            </a:p>
          </p:txBody>
        </p:sp>
        <p:sp>
          <p:nvSpPr>
            <p:cNvPr id="28" name="テキスト ボックス 27"/>
            <p:cNvSpPr txBox="1"/>
            <p:nvPr/>
          </p:nvSpPr>
          <p:spPr>
            <a:xfrm>
              <a:off x="5013176" y="251520"/>
              <a:ext cx="1844824" cy="677108"/>
            </a:xfrm>
            <a:prstGeom prst="rect">
              <a:avLst/>
            </a:prstGeom>
            <a:noFill/>
          </p:spPr>
          <p:txBody>
            <a:bodyPr wrap="square" rtlCol="0">
              <a:spAutoFit/>
            </a:bodyPr>
            <a:lstStyle/>
            <a:p>
              <a:r>
                <a:rPr kumimoji="1" lang="en-US" altLang="ja-JP" sz="1400" b="1" dirty="0" smtClean="0"/>
                <a:t>TEL </a:t>
              </a:r>
              <a:r>
                <a:rPr kumimoji="1" lang="ja-JP" altLang="en-US" sz="1400" b="1" dirty="0" smtClean="0"/>
                <a:t>　　</a:t>
              </a:r>
              <a:r>
                <a:rPr kumimoji="1" lang="en-US" altLang="ja-JP" sz="1400" b="1" dirty="0" smtClean="0"/>
                <a:t>03-6279-0521</a:t>
              </a:r>
            </a:p>
            <a:p>
              <a:r>
                <a:rPr lang="ja-JP" altLang="en-US" sz="1100" dirty="0" smtClean="0"/>
                <a:t>営業時間</a:t>
              </a:r>
              <a:r>
                <a:rPr lang="ja-JP" altLang="en-US" sz="1200" dirty="0" smtClean="0"/>
                <a:t>　</a:t>
              </a:r>
              <a:r>
                <a:rPr lang="ja-JP" altLang="en-US" sz="1100" dirty="0" smtClean="0"/>
                <a:t>平日</a:t>
              </a:r>
              <a:r>
                <a:rPr lang="en-US" altLang="ja-JP" sz="1200" dirty="0" smtClean="0"/>
                <a:t>9:00-17:00</a:t>
              </a:r>
            </a:p>
            <a:p>
              <a:endParaRPr kumimoji="1" lang="en-US" altLang="ja-JP" sz="1200" dirty="0" smtClean="0"/>
            </a:p>
          </p:txBody>
        </p:sp>
        <p:sp>
          <p:nvSpPr>
            <p:cNvPr id="29" name="正方形/長方形 28"/>
            <p:cNvSpPr/>
            <p:nvPr/>
          </p:nvSpPr>
          <p:spPr>
            <a:xfrm>
              <a:off x="3356992" y="323528"/>
              <a:ext cx="792088" cy="28589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000" dirty="0" smtClean="0">
                  <a:solidFill>
                    <a:schemeClr val="tx1"/>
                  </a:solidFill>
                </a:rPr>
                <a:t>MasterCard</a:t>
              </a:r>
              <a:endParaRPr kumimoji="1" lang="ja-JP" altLang="en-US" sz="1000" dirty="0">
                <a:solidFill>
                  <a:schemeClr val="tx1"/>
                </a:solidFill>
              </a:endParaRPr>
            </a:p>
          </p:txBody>
        </p:sp>
        <p:sp>
          <p:nvSpPr>
            <p:cNvPr id="30" name="正方形/長方形 29"/>
            <p:cNvSpPr/>
            <p:nvPr/>
          </p:nvSpPr>
          <p:spPr>
            <a:xfrm>
              <a:off x="4149080" y="323528"/>
              <a:ext cx="792088" cy="28589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smtClean="0">
                  <a:solidFill>
                    <a:schemeClr val="tx1"/>
                  </a:solidFill>
                </a:rPr>
                <a:t>銀聯</a:t>
              </a:r>
              <a:endParaRPr kumimoji="1" lang="ja-JP" altLang="en-US" sz="1600" dirty="0">
                <a:solidFill>
                  <a:schemeClr val="tx1"/>
                </a:solidFill>
              </a:endParaRPr>
            </a:p>
          </p:txBody>
        </p:sp>
        <p:sp>
          <p:nvSpPr>
            <p:cNvPr id="31" name="テキスト ボックス 30"/>
            <p:cNvSpPr txBox="1"/>
            <p:nvPr/>
          </p:nvSpPr>
          <p:spPr>
            <a:xfrm>
              <a:off x="5517232" y="637982"/>
              <a:ext cx="1758815" cy="261610"/>
            </a:xfrm>
            <a:prstGeom prst="rect">
              <a:avLst/>
            </a:prstGeom>
            <a:noFill/>
          </p:spPr>
          <p:txBody>
            <a:bodyPr wrap="square" rtlCol="0">
              <a:spAutoFit/>
            </a:bodyPr>
            <a:lstStyle/>
            <a:p>
              <a:r>
                <a:rPr kumimoji="1" lang="ja-JP" altLang="en-US" sz="1100" dirty="0" smtClean="0"/>
                <a:t>土・日・祝日　　休み</a:t>
              </a:r>
              <a:endParaRPr kumimoji="1" lang="en-US" altLang="ja-JP" sz="1100" dirty="0" smtClean="0"/>
            </a:p>
          </p:txBody>
        </p:sp>
      </p:grpSp>
      <p:graphicFrame>
        <p:nvGraphicFramePr>
          <p:cNvPr id="32" name="図表 31"/>
          <p:cNvGraphicFramePr/>
          <p:nvPr/>
        </p:nvGraphicFramePr>
        <p:xfrm>
          <a:off x="-27384" y="8928992"/>
          <a:ext cx="7101408" cy="25152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39" name="テキスト ボックス 38"/>
          <p:cNvSpPr txBox="1"/>
          <p:nvPr/>
        </p:nvSpPr>
        <p:spPr>
          <a:xfrm>
            <a:off x="116632" y="149895"/>
            <a:ext cx="2808312" cy="461665"/>
          </a:xfrm>
          <a:prstGeom prst="rect">
            <a:avLst/>
          </a:prstGeom>
          <a:noFill/>
        </p:spPr>
        <p:txBody>
          <a:bodyPr wrap="square" rtlCol="0">
            <a:spAutoFit/>
          </a:bodyPr>
          <a:lstStyle/>
          <a:p>
            <a:r>
              <a:rPr kumimoji="1" lang="en-US" altLang="ja-JP" sz="2400" dirty="0" smtClean="0"/>
              <a:t>Merchant Support</a:t>
            </a:r>
            <a:endParaRPr kumimoji="1" lang="ja-JP" altLang="en-US" sz="2400" dirty="0"/>
          </a:p>
        </p:txBody>
      </p:sp>
      <p:sp>
        <p:nvSpPr>
          <p:cNvPr id="45" name="正方形/長方形 44"/>
          <p:cNvSpPr/>
          <p:nvPr/>
        </p:nvSpPr>
        <p:spPr>
          <a:xfrm>
            <a:off x="404664" y="1907704"/>
            <a:ext cx="5976664" cy="136815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200" dirty="0" smtClean="0">
                <a:solidFill>
                  <a:schemeClr val="tx1"/>
                </a:solidFill>
              </a:rPr>
              <a:t>今日、さまざまなシチュエーションでクレジットカードは利用できるようになってきました。</a:t>
            </a:r>
            <a:r>
              <a:rPr lang="ja-JP" altLang="en-US" sz="1200" dirty="0" smtClean="0">
                <a:solidFill>
                  <a:schemeClr val="tx1"/>
                </a:solidFill>
              </a:rPr>
              <a:t>クレジットカードの利用率は</a:t>
            </a:r>
            <a:r>
              <a:rPr lang="en-US" altLang="ja-JP" sz="1200" dirty="0" smtClean="0">
                <a:solidFill>
                  <a:schemeClr val="tx1"/>
                </a:solidFill>
              </a:rPr>
              <a:t>10</a:t>
            </a:r>
            <a:r>
              <a:rPr lang="ja-JP" altLang="en-US" sz="1200" dirty="0" smtClean="0">
                <a:solidFill>
                  <a:schemeClr val="tx1"/>
                </a:solidFill>
              </a:rPr>
              <a:t>年前と比べ、</a:t>
            </a:r>
            <a:r>
              <a:rPr lang="en-US" altLang="ja-JP" sz="1200" dirty="0" smtClean="0">
                <a:solidFill>
                  <a:schemeClr val="tx1"/>
                </a:solidFill>
              </a:rPr>
              <a:t>2</a:t>
            </a:r>
            <a:r>
              <a:rPr lang="ja-JP" altLang="en-US" sz="1200" dirty="0" smtClean="0">
                <a:solidFill>
                  <a:schemeClr val="tx1"/>
                </a:solidFill>
              </a:rPr>
              <a:t>倍に増えているものの民間最終消費支出の</a:t>
            </a:r>
            <a:r>
              <a:rPr lang="en-US" altLang="ja-JP" sz="1200" dirty="0" smtClean="0">
                <a:solidFill>
                  <a:schemeClr val="tx1"/>
                </a:solidFill>
              </a:rPr>
              <a:t>20</a:t>
            </a:r>
            <a:r>
              <a:rPr lang="ja-JP" altLang="en-US" sz="1200" dirty="0" smtClean="0">
                <a:solidFill>
                  <a:schemeClr val="tx1"/>
                </a:solidFill>
              </a:rPr>
              <a:t>％にも満たない数字です。</a:t>
            </a:r>
            <a:endParaRPr lang="en-US" altLang="ja-JP" sz="1200" dirty="0" smtClean="0">
              <a:solidFill>
                <a:schemeClr val="tx1"/>
              </a:solidFill>
            </a:endParaRPr>
          </a:p>
          <a:p>
            <a:r>
              <a:rPr lang="ja-JP" altLang="en-US" sz="1200" dirty="0" smtClean="0">
                <a:solidFill>
                  <a:schemeClr val="tx1"/>
                </a:solidFill>
              </a:rPr>
              <a:t>クレジットカードの利用シーンが多様化し、消費者にとって利用しやすい環境を整えることが今後のテーマとなっております。</a:t>
            </a:r>
            <a:endParaRPr kumimoji="1" lang="ja-JP" altLang="en-US" sz="1200" dirty="0">
              <a:solidFill>
                <a:schemeClr val="tx1"/>
              </a:solidFill>
            </a:endParaRPr>
          </a:p>
        </p:txBody>
      </p:sp>
      <p:sp>
        <p:nvSpPr>
          <p:cNvPr id="52" name="正方形/長方形 51"/>
          <p:cNvSpPr/>
          <p:nvPr/>
        </p:nvSpPr>
        <p:spPr>
          <a:xfrm>
            <a:off x="44624" y="3923928"/>
            <a:ext cx="1152128" cy="50405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smtClean="0">
                <a:solidFill>
                  <a:schemeClr val="tx1"/>
                </a:solidFill>
                <a:latin typeface="+mn-ea"/>
              </a:rPr>
              <a:t>飲食</a:t>
            </a:r>
            <a:endParaRPr kumimoji="1" lang="en-US" altLang="ja-JP" sz="1600" b="1" dirty="0" smtClean="0">
              <a:solidFill>
                <a:schemeClr val="tx1"/>
              </a:solidFill>
              <a:latin typeface="+mn-ea"/>
            </a:endParaRPr>
          </a:p>
        </p:txBody>
      </p:sp>
      <p:sp>
        <p:nvSpPr>
          <p:cNvPr id="53" name="正方形/長方形 52"/>
          <p:cNvSpPr/>
          <p:nvPr/>
        </p:nvSpPr>
        <p:spPr>
          <a:xfrm>
            <a:off x="44624" y="4427984"/>
            <a:ext cx="1152128" cy="50405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smtClean="0">
                <a:solidFill>
                  <a:schemeClr val="tx1"/>
                </a:solidFill>
                <a:latin typeface="+mn-ea"/>
              </a:rPr>
              <a:t>美容</a:t>
            </a:r>
            <a:endParaRPr kumimoji="1" lang="en-US" altLang="ja-JP" sz="1600" b="1" dirty="0" smtClean="0">
              <a:solidFill>
                <a:schemeClr val="tx1"/>
              </a:solidFill>
              <a:latin typeface="+mn-ea"/>
            </a:endParaRPr>
          </a:p>
        </p:txBody>
      </p:sp>
      <p:sp>
        <p:nvSpPr>
          <p:cNvPr id="54" name="正方形/長方形 53"/>
          <p:cNvSpPr/>
          <p:nvPr/>
        </p:nvSpPr>
        <p:spPr>
          <a:xfrm>
            <a:off x="44624" y="4932040"/>
            <a:ext cx="1152128" cy="50405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b="1" dirty="0" smtClean="0">
                <a:solidFill>
                  <a:schemeClr val="tx1"/>
                </a:solidFill>
                <a:latin typeface="+mn-ea"/>
              </a:rPr>
              <a:t>自動車関連</a:t>
            </a:r>
            <a:endParaRPr kumimoji="1" lang="en-US" altLang="ja-JP" sz="1400" b="1" dirty="0" smtClean="0">
              <a:solidFill>
                <a:schemeClr val="tx1"/>
              </a:solidFill>
              <a:latin typeface="+mn-ea"/>
            </a:endParaRPr>
          </a:p>
        </p:txBody>
      </p:sp>
      <p:pic>
        <p:nvPicPr>
          <p:cNvPr id="33" name="Picture 2"/>
          <p:cNvPicPr>
            <a:picLocks noChangeAspect="1" noChangeArrowheads="1"/>
          </p:cNvPicPr>
          <p:nvPr/>
        </p:nvPicPr>
        <p:blipFill>
          <a:blip r:embed="rId12" cstate="print"/>
          <a:srcRect/>
          <a:stretch>
            <a:fillRect/>
          </a:stretch>
        </p:blipFill>
        <p:spPr bwMode="auto">
          <a:xfrm>
            <a:off x="1700808" y="4211960"/>
            <a:ext cx="1944216" cy="1948743"/>
          </a:xfrm>
          <a:prstGeom prst="rect">
            <a:avLst/>
          </a:prstGeom>
          <a:noFill/>
        </p:spPr>
      </p:pic>
      <p:sp>
        <p:nvSpPr>
          <p:cNvPr id="37" name="正方形/長方形 36"/>
          <p:cNvSpPr/>
          <p:nvPr/>
        </p:nvSpPr>
        <p:spPr>
          <a:xfrm>
            <a:off x="1340768" y="3563888"/>
            <a:ext cx="1346844" cy="369332"/>
          </a:xfrm>
          <a:prstGeom prst="rect">
            <a:avLst/>
          </a:prstGeom>
        </p:spPr>
        <p:txBody>
          <a:bodyPr wrap="none">
            <a:spAutoFit/>
          </a:bodyPr>
          <a:lstStyle/>
          <a:p>
            <a:pPr algn="ctr"/>
            <a:r>
              <a:rPr lang="ja-JP" altLang="en-US" b="1" dirty="0" smtClean="0">
                <a:latin typeface="+mn-ea"/>
              </a:rPr>
              <a:t>＜小売業＞</a:t>
            </a:r>
            <a:endParaRPr lang="en-US" altLang="ja-JP" b="1" dirty="0" smtClean="0">
              <a:latin typeface="+mn-ea"/>
            </a:endParaRPr>
          </a:p>
        </p:txBody>
      </p:sp>
      <p:pic>
        <p:nvPicPr>
          <p:cNvPr id="38" name="Picture 4"/>
          <p:cNvPicPr>
            <a:picLocks noChangeAspect="1" noChangeArrowheads="1"/>
          </p:cNvPicPr>
          <p:nvPr/>
        </p:nvPicPr>
        <p:blipFill>
          <a:blip r:embed="rId13" cstate="print"/>
          <a:srcRect/>
          <a:stretch>
            <a:fillRect/>
          </a:stretch>
        </p:blipFill>
        <p:spPr bwMode="auto">
          <a:xfrm>
            <a:off x="3933056" y="5148064"/>
            <a:ext cx="1906514" cy="2304256"/>
          </a:xfrm>
          <a:prstGeom prst="rect">
            <a:avLst/>
          </a:prstGeom>
          <a:noFill/>
        </p:spPr>
      </p:pic>
      <p:sp>
        <p:nvSpPr>
          <p:cNvPr id="40" name="正方形/長方形 39"/>
          <p:cNvSpPr/>
          <p:nvPr/>
        </p:nvSpPr>
        <p:spPr>
          <a:xfrm>
            <a:off x="3933056" y="4211960"/>
            <a:ext cx="1944216" cy="7920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ja-JP" sz="1000" dirty="0" smtClean="0">
                <a:solidFill>
                  <a:schemeClr val="tx1"/>
                </a:solidFill>
              </a:rPr>
              <a:t>表参道で子供服を販売しており</a:t>
            </a:r>
            <a:r>
              <a:rPr lang="en-US" altLang="ja-JP" sz="1000" dirty="0" smtClean="0">
                <a:solidFill>
                  <a:schemeClr val="tx1"/>
                </a:solidFill>
              </a:rPr>
              <a:t>,</a:t>
            </a:r>
          </a:p>
          <a:p>
            <a:r>
              <a:rPr lang="ja-JP" altLang="ja-JP" sz="1000" dirty="0" smtClean="0">
                <a:solidFill>
                  <a:schemeClr val="tx1"/>
                </a:solidFill>
              </a:rPr>
              <a:t>年に数回大きな会場をお借りし定期的にファミリーセールを開催して</a:t>
            </a:r>
            <a:r>
              <a:rPr lang="ja-JP" altLang="en-US" sz="1000" dirty="0" smtClean="0">
                <a:solidFill>
                  <a:schemeClr val="tx1"/>
                </a:solidFill>
              </a:rPr>
              <a:t>いま</a:t>
            </a:r>
            <a:r>
              <a:rPr lang="ja-JP" altLang="ja-JP" sz="1000" dirty="0" smtClean="0">
                <a:solidFill>
                  <a:schemeClr val="tx1"/>
                </a:solidFill>
              </a:rPr>
              <a:t>す。</a:t>
            </a:r>
            <a:endParaRPr lang="ja-JP" altLang="ja-JP" sz="1000" dirty="0">
              <a:solidFill>
                <a:schemeClr val="tx1"/>
              </a:solidFill>
            </a:endParaRPr>
          </a:p>
        </p:txBody>
      </p:sp>
      <p:sp>
        <p:nvSpPr>
          <p:cNvPr id="41" name="正方形/長方形 40"/>
          <p:cNvSpPr/>
          <p:nvPr/>
        </p:nvSpPr>
        <p:spPr>
          <a:xfrm>
            <a:off x="1700808" y="6300192"/>
            <a:ext cx="1944216" cy="8640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ja-JP" sz="1000" dirty="0" smtClean="0">
                <a:solidFill>
                  <a:schemeClr val="tx1"/>
                </a:solidFill>
              </a:rPr>
              <a:t>セールでは、通常期よりお求めやすい価格になっているため、ご好評をいただいております</a:t>
            </a:r>
            <a:r>
              <a:rPr lang="ja-JP" altLang="en-US" sz="1000" dirty="0" smtClean="0">
                <a:solidFill>
                  <a:schemeClr val="tx1"/>
                </a:solidFill>
              </a:rPr>
              <a:t>が</a:t>
            </a:r>
            <a:r>
              <a:rPr lang="ja-JP" altLang="ja-JP" sz="1000" dirty="0" smtClean="0">
                <a:solidFill>
                  <a:schemeClr val="tx1"/>
                </a:solidFill>
              </a:rPr>
              <a:t>唯一の悩みがお支払い時のクレジットカード決済です。</a:t>
            </a:r>
            <a:endParaRPr kumimoji="1" lang="ja-JP" altLang="en-US" sz="1000" dirty="0">
              <a:solidFill>
                <a:schemeClr val="tx1"/>
              </a:solidFill>
            </a:endParaRPr>
          </a:p>
        </p:txBody>
      </p:sp>
      <p:pic>
        <p:nvPicPr>
          <p:cNvPr id="32770" name="Picture 2"/>
          <p:cNvPicPr>
            <a:picLocks noChangeAspect="1" noChangeArrowheads="1"/>
          </p:cNvPicPr>
          <p:nvPr/>
        </p:nvPicPr>
        <p:blipFill>
          <a:blip r:embed="rId14" cstate="print"/>
          <a:srcRect/>
          <a:stretch>
            <a:fillRect/>
          </a:stretch>
        </p:blipFill>
        <p:spPr bwMode="auto">
          <a:xfrm>
            <a:off x="1700807" y="7308304"/>
            <a:ext cx="1954311" cy="1440160"/>
          </a:xfrm>
          <a:prstGeom prst="rect">
            <a:avLst/>
          </a:prstGeom>
          <a:noFill/>
          <a:ln w="9525">
            <a:noFill/>
            <a:miter lim="800000"/>
            <a:headEnd/>
            <a:tailEnd/>
          </a:ln>
        </p:spPr>
      </p:pic>
      <p:sp>
        <p:nvSpPr>
          <p:cNvPr id="43" name="正方形/長方形 42"/>
          <p:cNvSpPr/>
          <p:nvPr/>
        </p:nvSpPr>
        <p:spPr>
          <a:xfrm>
            <a:off x="3933056" y="7668344"/>
            <a:ext cx="1944216" cy="10801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ja-JP" sz="1000" dirty="0" smtClean="0">
                <a:solidFill>
                  <a:schemeClr val="tx1"/>
                </a:solidFill>
              </a:rPr>
              <a:t>これまでの手書き伝票で</a:t>
            </a:r>
            <a:r>
              <a:rPr lang="ja-JP" altLang="en-US" sz="1000" dirty="0" smtClean="0">
                <a:solidFill>
                  <a:schemeClr val="tx1"/>
                </a:solidFill>
              </a:rPr>
              <a:t>は時間がかかり</a:t>
            </a:r>
            <a:r>
              <a:rPr lang="ja-JP" altLang="ja-JP" sz="1000" dirty="0" smtClean="0">
                <a:solidFill>
                  <a:schemeClr val="tx1"/>
                </a:solidFill>
              </a:rPr>
              <a:t>、スマートホン決済では分割払いに対応でできません。そんな中、プリンタ付モバイル端末</a:t>
            </a:r>
            <a:r>
              <a:rPr lang="ja-JP" altLang="en-US" sz="1000" dirty="0" smtClean="0">
                <a:solidFill>
                  <a:schemeClr val="tx1"/>
                </a:solidFill>
              </a:rPr>
              <a:t>に出会い</a:t>
            </a:r>
            <a:r>
              <a:rPr lang="ja-JP" altLang="ja-JP" sz="1000" dirty="0" smtClean="0">
                <a:solidFill>
                  <a:schemeClr val="tx1"/>
                </a:solidFill>
              </a:rPr>
              <a:t>両方の問題</a:t>
            </a:r>
            <a:r>
              <a:rPr lang="ja-JP" altLang="en-US" sz="1000" dirty="0" smtClean="0">
                <a:solidFill>
                  <a:schemeClr val="tx1"/>
                </a:solidFill>
              </a:rPr>
              <a:t>が</a:t>
            </a:r>
            <a:r>
              <a:rPr lang="ja-JP" altLang="ja-JP" sz="1000" dirty="0" smtClean="0">
                <a:solidFill>
                  <a:schemeClr val="tx1"/>
                </a:solidFill>
              </a:rPr>
              <a:t>解決</a:t>
            </a:r>
            <a:r>
              <a:rPr lang="ja-JP" altLang="en-US" sz="1000" dirty="0" smtClean="0">
                <a:solidFill>
                  <a:schemeClr val="tx1"/>
                </a:solidFill>
              </a:rPr>
              <a:t>でき</a:t>
            </a:r>
            <a:r>
              <a:rPr lang="ja-JP" altLang="ja-JP" sz="1000" dirty="0" smtClean="0">
                <a:solidFill>
                  <a:schemeClr val="tx1"/>
                </a:solidFill>
              </a:rPr>
              <a:t>今では、ファミリーセールに欠かせない存在になっています。</a:t>
            </a:r>
            <a:endParaRPr lang="ja-JP" altLang="ja-JP" sz="1000" dirty="0">
              <a:solidFill>
                <a:schemeClr val="tx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2403648" y="251520"/>
            <a:ext cx="2232248"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smtClean="0">
                <a:solidFill>
                  <a:srgbClr val="FF0000"/>
                </a:solidFill>
              </a:rPr>
              <a:t>導入事例</a:t>
            </a:r>
            <a:endParaRPr kumimoji="1" lang="ja-JP" altLang="en-US" dirty="0">
              <a:solidFill>
                <a:srgbClr val="FF0000"/>
              </a:solidFill>
            </a:endParaRPr>
          </a:p>
        </p:txBody>
      </p:sp>
      <p:sp>
        <p:nvSpPr>
          <p:cNvPr id="15" name="テキスト ボックス 14"/>
          <p:cNvSpPr txBox="1"/>
          <p:nvPr/>
        </p:nvSpPr>
        <p:spPr>
          <a:xfrm>
            <a:off x="188640" y="1619672"/>
            <a:ext cx="1723549" cy="400110"/>
          </a:xfrm>
          <a:prstGeom prst="rect">
            <a:avLst/>
          </a:prstGeom>
          <a:noFill/>
        </p:spPr>
        <p:txBody>
          <a:bodyPr wrap="none" rtlCol="0">
            <a:spAutoFit/>
          </a:bodyPr>
          <a:lstStyle/>
          <a:p>
            <a:r>
              <a:rPr kumimoji="1" lang="ja-JP" altLang="en-US" sz="2000" dirty="0" smtClean="0">
                <a:latin typeface="HGP創英角ｺﾞｼｯｸUB" pitchFamily="50" charset="-128"/>
                <a:ea typeface="HGP創英角ｺﾞｼｯｸUB" pitchFamily="50" charset="-128"/>
              </a:rPr>
              <a:t>≪導入事例</a:t>
            </a:r>
            <a:r>
              <a:rPr lang="ja-JP" altLang="en-US" sz="2000" dirty="0" smtClean="0">
                <a:latin typeface="HGP創英角ｺﾞｼｯｸUB" pitchFamily="50" charset="-128"/>
                <a:ea typeface="HGP創英角ｺﾞｼｯｸUB" pitchFamily="50" charset="-128"/>
              </a:rPr>
              <a:t>≫</a:t>
            </a:r>
            <a:endParaRPr kumimoji="1" lang="ja-JP" altLang="en-US" sz="2000" dirty="0">
              <a:latin typeface="HGP創英角ｺﾞｼｯｸUB" pitchFamily="50" charset="-128"/>
              <a:ea typeface="HGP創英角ｺﾞｼｯｸUB" pitchFamily="50" charset="-128"/>
            </a:endParaRPr>
          </a:p>
        </p:txBody>
      </p:sp>
      <p:sp>
        <p:nvSpPr>
          <p:cNvPr id="18" name="正方形/長方形 17"/>
          <p:cNvSpPr/>
          <p:nvPr/>
        </p:nvSpPr>
        <p:spPr>
          <a:xfrm>
            <a:off x="36576" y="3419872"/>
            <a:ext cx="1152128" cy="50405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smtClean="0">
                <a:solidFill>
                  <a:schemeClr val="tx1"/>
                </a:solidFill>
                <a:latin typeface="+mn-ea"/>
              </a:rPr>
              <a:t>小売</a:t>
            </a:r>
            <a:endParaRPr kumimoji="1" lang="en-US" altLang="ja-JP" sz="1600" b="1" dirty="0" smtClean="0">
              <a:solidFill>
                <a:schemeClr val="tx1"/>
              </a:solidFill>
              <a:latin typeface="+mn-ea"/>
            </a:endParaRPr>
          </a:p>
        </p:txBody>
      </p:sp>
      <p:cxnSp>
        <p:nvCxnSpPr>
          <p:cNvPr id="24" name="直線コネクタ 23"/>
          <p:cNvCxnSpPr>
            <a:stCxn id="18" idx="0"/>
          </p:cNvCxnSpPr>
          <p:nvPr/>
        </p:nvCxnSpPr>
        <p:spPr>
          <a:xfrm>
            <a:off x="612640" y="3419872"/>
            <a:ext cx="584069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線コネクタ 24"/>
          <p:cNvCxnSpPr>
            <a:stCxn id="18" idx="3"/>
          </p:cNvCxnSpPr>
          <p:nvPr/>
        </p:nvCxnSpPr>
        <p:spPr>
          <a:xfrm>
            <a:off x="1188704" y="3671900"/>
            <a:ext cx="8048" cy="550861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26" name="図表 25"/>
          <p:cNvGraphicFramePr/>
          <p:nvPr/>
        </p:nvGraphicFramePr>
        <p:xfrm>
          <a:off x="72008" y="1043608"/>
          <a:ext cx="6669360" cy="4320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2" name="グループ化 21"/>
          <p:cNvGrpSpPr/>
          <p:nvPr/>
        </p:nvGrpSpPr>
        <p:grpSpPr>
          <a:xfrm>
            <a:off x="2564904" y="251520"/>
            <a:ext cx="4711143" cy="677108"/>
            <a:chOff x="2564904" y="251520"/>
            <a:chExt cx="4711143" cy="677108"/>
          </a:xfrm>
        </p:grpSpPr>
        <p:sp>
          <p:nvSpPr>
            <p:cNvPr id="27" name="正方形/長方形 26"/>
            <p:cNvSpPr/>
            <p:nvPr/>
          </p:nvSpPr>
          <p:spPr>
            <a:xfrm>
              <a:off x="2564904" y="323528"/>
              <a:ext cx="792088" cy="28803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smtClean="0">
                  <a:solidFill>
                    <a:schemeClr val="tx1"/>
                  </a:solidFill>
                </a:rPr>
                <a:t>VISA</a:t>
              </a:r>
              <a:endParaRPr kumimoji="1" lang="ja-JP" altLang="en-US" sz="1600" dirty="0">
                <a:solidFill>
                  <a:schemeClr val="tx1"/>
                </a:solidFill>
              </a:endParaRPr>
            </a:p>
          </p:txBody>
        </p:sp>
        <p:sp>
          <p:nvSpPr>
            <p:cNvPr id="28" name="テキスト ボックス 27"/>
            <p:cNvSpPr txBox="1"/>
            <p:nvPr/>
          </p:nvSpPr>
          <p:spPr>
            <a:xfrm>
              <a:off x="5013176" y="251520"/>
              <a:ext cx="1844824" cy="677108"/>
            </a:xfrm>
            <a:prstGeom prst="rect">
              <a:avLst/>
            </a:prstGeom>
            <a:noFill/>
          </p:spPr>
          <p:txBody>
            <a:bodyPr wrap="square" rtlCol="0">
              <a:spAutoFit/>
            </a:bodyPr>
            <a:lstStyle/>
            <a:p>
              <a:r>
                <a:rPr kumimoji="1" lang="en-US" altLang="ja-JP" sz="1400" b="1" dirty="0" smtClean="0"/>
                <a:t>TEL </a:t>
              </a:r>
              <a:r>
                <a:rPr kumimoji="1" lang="ja-JP" altLang="en-US" sz="1400" b="1" dirty="0" smtClean="0"/>
                <a:t>　　</a:t>
              </a:r>
              <a:r>
                <a:rPr kumimoji="1" lang="en-US" altLang="ja-JP" sz="1400" b="1" dirty="0" smtClean="0"/>
                <a:t>03-6279-0521</a:t>
              </a:r>
            </a:p>
            <a:p>
              <a:r>
                <a:rPr lang="ja-JP" altLang="en-US" sz="1100" dirty="0" smtClean="0"/>
                <a:t>営業時間</a:t>
              </a:r>
              <a:r>
                <a:rPr lang="ja-JP" altLang="en-US" sz="1200" dirty="0" smtClean="0"/>
                <a:t>　</a:t>
              </a:r>
              <a:r>
                <a:rPr lang="ja-JP" altLang="en-US" sz="1100" dirty="0" smtClean="0"/>
                <a:t>平日</a:t>
              </a:r>
              <a:r>
                <a:rPr lang="en-US" altLang="ja-JP" sz="1200" dirty="0" smtClean="0"/>
                <a:t>9:00-17:00</a:t>
              </a:r>
            </a:p>
            <a:p>
              <a:endParaRPr kumimoji="1" lang="en-US" altLang="ja-JP" sz="1200" dirty="0" smtClean="0"/>
            </a:p>
          </p:txBody>
        </p:sp>
        <p:sp>
          <p:nvSpPr>
            <p:cNvPr id="29" name="正方形/長方形 28"/>
            <p:cNvSpPr/>
            <p:nvPr/>
          </p:nvSpPr>
          <p:spPr>
            <a:xfrm>
              <a:off x="3356992" y="323528"/>
              <a:ext cx="792088" cy="28589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000" dirty="0" smtClean="0">
                  <a:solidFill>
                    <a:schemeClr val="tx1"/>
                  </a:solidFill>
                </a:rPr>
                <a:t>MasterCard</a:t>
              </a:r>
              <a:endParaRPr kumimoji="1" lang="ja-JP" altLang="en-US" sz="1000" dirty="0">
                <a:solidFill>
                  <a:schemeClr val="tx1"/>
                </a:solidFill>
              </a:endParaRPr>
            </a:p>
          </p:txBody>
        </p:sp>
        <p:sp>
          <p:nvSpPr>
            <p:cNvPr id="30" name="正方形/長方形 29"/>
            <p:cNvSpPr/>
            <p:nvPr/>
          </p:nvSpPr>
          <p:spPr>
            <a:xfrm>
              <a:off x="4149080" y="323528"/>
              <a:ext cx="792088" cy="28589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smtClean="0">
                  <a:solidFill>
                    <a:schemeClr val="tx1"/>
                  </a:solidFill>
                </a:rPr>
                <a:t>銀聯</a:t>
              </a:r>
              <a:endParaRPr kumimoji="1" lang="ja-JP" altLang="en-US" sz="1600" dirty="0">
                <a:solidFill>
                  <a:schemeClr val="tx1"/>
                </a:solidFill>
              </a:endParaRPr>
            </a:p>
          </p:txBody>
        </p:sp>
        <p:sp>
          <p:nvSpPr>
            <p:cNvPr id="31" name="テキスト ボックス 30"/>
            <p:cNvSpPr txBox="1"/>
            <p:nvPr/>
          </p:nvSpPr>
          <p:spPr>
            <a:xfrm>
              <a:off x="5517232" y="637982"/>
              <a:ext cx="1758815" cy="261610"/>
            </a:xfrm>
            <a:prstGeom prst="rect">
              <a:avLst/>
            </a:prstGeom>
            <a:noFill/>
          </p:spPr>
          <p:txBody>
            <a:bodyPr wrap="square" rtlCol="0">
              <a:spAutoFit/>
            </a:bodyPr>
            <a:lstStyle/>
            <a:p>
              <a:r>
                <a:rPr kumimoji="1" lang="ja-JP" altLang="en-US" sz="1100" dirty="0" smtClean="0"/>
                <a:t>土・日・祝日　　休み</a:t>
              </a:r>
              <a:endParaRPr kumimoji="1" lang="en-US" altLang="ja-JP" sz="1100" dirty="0" smtClean="0"/>
            </a:p>
          </p:txBody>
        </p:sp>
      </p:grpSp>
      <p:graphicFrame>
        <p:nvGraphicFramePr>
          <p:cNvPr id="32" name="図表 31"/>
          <p:cNvGraphicFramePr/>
          <p:nvPr/>
        </p:nvGraphicFramePr>
        <p:xfrm>
          <a:off x="-27384" y="8928992"/>
          <a:ext cx="7101408" cy="25152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39" name="テキスト ボックス 38"/>
          <p:cNvSpPr txBox="1"/>
          <p:nvPr/>
        </p:nvSpPr>
        <p:spPr>
          <a:xfrm>
            <a:off x="116632" y="149895"/>
            <a:ext cx="2808312" cy="461665"/>
          </a:xfrm>
          <a:prstGeom prst="rect">
            <a:avLst/>
          </a:prstGeom>
          <a:noFill/>
        </p:spPr>
        <p:txBody>
          <a:bodyPr wrap="square" rtlCol="0">
            <a:spAutoFit/>
          </a:bodyPr>
          <a:lstStyle/>
          <a:p>
            <a:r>
              <a:rPr kumimoji="1" lang="en-US" altLang="ja-JP" sz="2400" dirty="0" smtClean="0"/>
              <a:t>Merchant Support</a:t>
            </a:r>
            <a:endParaRPr kumimoji="1" lang="ja-JP" altLang="en-US" sz="2400" dirty="0"/>
          </a:p>
        </p:txBody>
      </p:sp>
      <p:sp>
        <p:nvSpPr>
          <p:cNvPr id="45" name="正方形/長方形 44"/>
          <p:cNvSpPr/>
          <p:nvPr/>
        </p:nvSpPr>
        <p:spPr>
          <a:xfrm>
            <a:off x="404664" y="1907704"/>
            <a:ext cx="5976664" cy="136815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200" dirty="0" smtClean="0">
                <a:solidFill>
                  <a:schemeClr val="tx1"/>
                </a:solidFill>
              </a:rPr>
              <a:t>今日、さまざまなシチュエーションでクレジットカードは利用できるようになってきました。</a:t>
            </a:r>
            <a:r>
              <a:rPr lang="ja-JP" altLang="en-US" sz="1200" dirty="0" smtClean="0">
                <a:solidFill>
                  <a:schemeClr val="tx1"/>
                </a:solidFill>
              </a:rPr>
              <a:t>クレジットカードの利用率は</a:t>
            </a:r>
            <a:r>
              <a:rPr lang="en-US" altLang="ja-JP" sz="1200" dirty="0" smtClean="0">
                <a:solidFill>
                  <a:schemeClr val="tx1"/>
                </a:solidFill>
              </a:rPr>
              <a:t>10</a:t>
            </a:r>
            <a:r>
              <a:rPr lang="ja-JP" altLang="en-US" sz="1200" dirty="0" smtClean="0">
                <a:solidFill>
                  <a:schemeClr val="tx1"/>
                </a:solidFill>
              </a:rPr>
              <a:t>年前と比べ、</a:t>
            </a:r>
            <a:r>
              <a:rPr lang="en-US" altLang="ja-JP" sz="1200" dirty="0" smtClean="0">
                <a:solidFill>
                  <a:schemeClr val="tx1"/>
                </a:solidFill>
              </a:rPr>
              <a:t>2</a:t>
            </a:r>
            <a:r>
              <a:rPr lang="ja-JP" altLang="en-US" sz="1200" dirty="0" smtClean="0">
                <a:solidFill>
                  <a:schemeClr val="tx1"/>
                </a:solidFill>
              </a:rPr>
              <a:t>倍に増えているものの民間最終消費支出の</a:t>
            </a:r>
            <a:r>
              <a:rPr lang="en-US" altLang="ja-JP" sz="1200" dirty="0" smtClean="0">
                <a:solidFill>
                  <a:schemeClr val="tx1"/>
                </a:solidFill>
              </a:rPr>
              <a:t>20</a:t>
            </a:r>
            <a:r>
              <a:rPr lang="ja-JP" altLang="en-US" sz="1200" dirty="0" smtClean="0">
                <a:solidFill>
                  <a:schemeClr val="tx1"/>
                </a:solidFill>
              </a:rPr>
              <a:t>％にも満たない数字です。</a:t>
            </a:r>
            <a:endParaRPr lang="en-US" altLang="ja-JP" sz="1200" dirty="0" smtClean="0">
              <a:solidFill>
                <a:schemeClr val="tx1"/>
              </a:solidFill>
            </a:endParaRPr>
          </a:p>
          <a:p>
            <a:r>
              <a:rPr lang="ja-JP" altLang="en-US" sz="1200" dirty="0" smtClean="0">
                <a:solidFill>
                  <a:schemeClr val="tx1"/>
                </a:solidFill>
              </a:rPr>
              <a:t>クレジットカードの利用シーンが多様化し、消費者にとって利用しやすい環境を整えることが今後のテーマとなっております。</a:t>
            </a:r>
            <a:endParaRPr kumimoji="1" lang="ja-JP" altLang="en-US" sz="1200" dirty="0">
              <a:solidFill>
                <a:schemeClr val="tx1"/>
              </a:solidFill>
            </a:endParaRPr>
          </a:p>
        </p:txBody>
      </p:sp>
      <p:sp>
        <p:nvSpPr>
          <p:cNvPr id="52" name="正方形/長方形 51"/>
          <p:cNvSpPr/>
          <p:nvPr/>
        </p:nvSpPr>
        <p:spPr>
          <a:xfrm>
            <a:off x="44624" y="3923928"/>
            <a:ext cx="1152128" cy="504056"/>
          </a:xfrm>
          <a:prstGeom prst="rect">
            <a:avLst/>
          </a:prstGeom>
          <a:solidFill>
            <a:srgbClr val="FFC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smtClean="0">
                <a:solidFill>
                  <a:schemeClr val="tx1"/>
                </a:solidFill>
                <a:latin typeface="+mn-ea"/>
              </a:rPr>
              <a:t>飲食</a:t>
            </a:r>
            <a:endParaRPr kumimoji="1" lang="en-US" altLang="ja-JP" sz="1600" b="1" dirty="0" smtClean="0">
              <a:solidFill>
                <a:schemeClr val="tx1"/>
              </a:solidFill>
              <a:latin typeface="+mn-ea"/>
            </a:endParaRPr>
          </a:p>
        </p:txBody>
      </p:sp>
      <p:sp>
        <p:nvSpPr>
          <p:cNvPr id="53" name="正方形/長方形 52"/>
          <p:cNvSpPr/>
          <p:nvPr/>
        </p:nvSpPr>
        <p:spPr>
          <a:xfrm>
            <a:off x="44624" y="4427984"/>
            <a:ext cx="1152128" cy="50405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smtClean="0">
                <a:solidFill>
                  <a:schemeClr val="tx1"/>
                </a:solidFill>
                <a:latin typeface="+mn-ea"/>
              </a:rPr>
              <a:t>美容</a:t>
            </a:r>
            <a:endParaRPr kumimoji="1" lang="en-US" altLang="ja-JP" sz="1600" b="1" dirty="0" smtClean="0">
              <a:solidFill>
                <a:schemeClr val="tx1"/>
              </a:solidFill>
              <a:latin typeface="+mn-ea"/>
            </a:endParaRPr>
          </a:p>
        </p:txBody>
      </p:sp>
      <p:sp>
        <p:nvSpPr>
          <p:cNvPr id="54" name="正方形/長方形 53"/>
          <p:cNvSpPr/>
          <p:nvPr/>
        </p:nvSpPr>
        <p:spPr>
          <a:xfrm>
            <a:off x="44624" y="4932040"/>
            <a:ext cx="1152128" cy="50405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b="1" dirty="0" smtClean="0">
                <a:solidFill>
                  <a:schemeClr val="tx1"/>
                </a:solidFill>
                <a:latin typeface="+mn-ea"/>
              </a:rPr>
              <a:t>自動車関連</a:t>
            </a:r>
            <a:endParaRPr kumimoji="1" lang="en-US" altLang="ja-JP" sz="1400" b="1" dirty="0" smtClean="0">
              <a:solidFill>
                <a:schemeClr val="tx1"/>
              </a:solidFill>
              <a:latin typeface="+mn-ea"/>
            </a:endParaRPr>
          </a:p>
        </p:txBody>
      </p:sp>
      <p:sp>
        <p:nvSpPr>
          <p:cNvPr id="37" name="正方形/長方形 36"/>
          <p:cNvSpPr/>
          <p:nvPr/>
        </p:nvSpPr>
        <p:spPr>
          <a:xfrm>
            <a:off x="1340767" y="3563888"/>
            <a:ext cx="1346844" cy="369332"/>
          </a:xfrm>
          <a:prstGeom prst="rect">
            <a:avLst/>
          </a:prstGeom>
        </p:spPr>
        <p:txBody>
          <a:bodyPr wrap="none">
            <a:spAutoFit/>
          </a:bodyPr>
          <a:lstStyle/>
          <a:p>
            <a:pPr algn="ctr"/>
            <a:r>
              <a:rPr lang="ja-JP" altLang="en-US" b="1" dirty="0" smtClean="0">
                <a:latin typeface="+mn-ea"/>
              </a:rPr>
              <a:t>＜飲食業＞</a:t>
            </a:r>
            <a:endParaRPr lang="en-US" altLang="ja-JP" b="1" dirty="0" smtClean="0">
              <a:latin typeface="+mn-ea"/>
            </a:endParaRPr>
          </a:p>
        </p:txBody>
      </p:sp>
      <p:sp>
        <p:nvSpPr>
          <p:cNvPr id="40" name="正方形/長方形 39"/>
          <p:cNvSpPr/>
          <p:nvPr/>
        </p:nvSpPr>
        <p:spPr>
          <a:xfrm>
            <a:off x="3933056" y="3923928"/>
            <a:ext cx="2160240" cy="1800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ja-JP" altLang="ja-JP" sz="1000" dirty="0" smtClean="0">
                <a:solidFill>
                  <a:schemeClr val="tx1"/>
                </a:solidFill>
              </a:rPr>
              <a:t>当店は、ビジネス街にお店</a:t>
            </a:r>
            <a:r>
              <a:rPr lang="ja-JP" altLang="en-US" sz="1000" dirty="0" smtClean="0">
                <a:solidFill>
                  <a:schemeClr val="tx1"/>
                </a:solidFill>
              </a:rPr>
              <a:t>を構えている</a:t>
            </a:r>
            <a:r>
              <a:rPr lang="ja-JP" altLang="ja-JP" sz="1000" dirty="0" smtClean="0">
                <a:solidFill>
                  <a:schemeClr val="tx1"/>
                </a:solidFill>
              </a:rPr>
              <a:t>ため会社関係</a:t>
            </a:r>
            <a:r>
              <a:rPr lang="ja-JP" altLang="en-US" sz="1000" dirty="0" smtClean="0">
                <a:solidFill>
                  <a:schemeClr val="tx1"/>
                </a:solidFill>
              </a:rPr>
              <a:t>の宴会や接待で</a:t>
            </a:r>
            <a:r>
              <a:rPr lang="ja-JP" altLang="ja-JP" sz="1000" dirty="0" smtClean="0">
                <a:solidFill>
                  <a:schemeClr val="tx1"/>
                </a:solidFill>
              </a:rPr>
              <a:t>ご利用いただくことが</a:t>
            </a:r>
            <a:r>
              <a:rPr lang="ja-JP" altLang="en-US" sz="1000" dirty="0" smtClean="0">
                <a:solidFill>
                  <a:schemeClr val="tx1"/>
                </a:solidFill>
              </a:rPr>
              <a:t>非常に多く、そのほとんどがクレジットカードでのお支払いです。最近では、お勤めされている会社のコーポレートカードをご利用いただく頻度も増えてきており現金でのお支払いがほとんどない日もございます。</a:t>
            </a:r>
            <a:endParaRPr kumimoji="1" lang="ja-JP" altLang="en-US" sz="1000" dirty="0">
              <a:solidFill>
                <a:schemeClr val="tx1"/>
              </a:solidFill>
            </a:endParaRPr>
          </a:p>
        </p:txBody>
      </p:sp>
      <p:sp>
        <p:nvSpPr>
          <p:cNvPr id="41" name="正方形/長方形 40"/>
          <p:cNvSpPr/>
          <p:nvPr/>
        </p:nvSpPr>
        <p:spPr>
          <a:xfrm>
            <a:off x="1484784" y="5868144"/>
            <a:ext cx="2232248" cy="10801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ltLang="ja-JP" sz="1000" dirty="0" smtClean="0">
              <a:solidFill>
                <a:schemeClr val="tx1"/>
              </a:solidFill>
            </a:endParaRPr>
          </a:p>
          <a:p>
            <a:r>
              <a:rPr lang="ja-JP" altLang="en-US" sz="1000" dirty="0" smtClean="0">
                <a:solidFill>
                  <a:schemeClr val="tx1"/>
                </a:solidFill>
              </a:rPr>
              <a:t>月末は、お客様も多く嬉しい限りですがそれとは逆に</a:t>
            </a:r>
            <a:r>
              <a:rPr lang="ja-JP" altLang="ja-JP" sz="1000" dirty="0" smtClean="0">
                <a:solidFill>
                  <a:schemeClr val="tx1"/>
                </a:solidFill>
              </a:rPr>
              <a:t>レジの中の現金が乏しくなります</a:t>
            </a:r>
            <a:r>
              <a:rPr lang="ja-JP" altLang="en-US" sz="1000" dirty="0" err="1" smtClean="0">
                <a:solidFill>
                  <a:schemeClr val="tx1"/>
                </a:solidFill>
              </a:rPr>
              <a:t>。</a:t>
            </a:r>
            <a:r>
              <a:rPr lang="ja-JP" altLang="ja-JP" sz="1000" dirty="0" err="1" smtClean="0">
                <a:solidFill>
                  <a:schemeClr val="tx1"/>
                </a:solidFill>
              </a:rPr>
              <a:t>。</a:t>
            </a:r>
            <a:r>
              <a:rPr lang="ja-JP" altLang="ja-JP" sz="1000" dirty="0" smtClean="0">
                <a:solidFill>
                  <a:schemeClr val="tx1"/>
                </a:solidFill>
              </a:rPr>
              <a:t>創業時から毎日築地に足を運び活きのいい新鮮な食材をお客様に提供することが当店のモットーですが仕入れは</a:t>
            </a:r>
            <a:r>
              <a:rPr lang="ja-JP" altLang="en-US" sz="1000" dirty="0" smtClean="0">
                <a:solidFill>
                  <a:schemeClr val="tx1"/>
                </a:solidFill>
              </a:rPr>
              <a:t>全て</a:t>
            </a:r>
            <a:r>
              <a:rPr lang="ja-JP" altLang="ja-JP" sz="1000" dirty="0" smtClean="0">
                <a:solidFill>
                  <a:schemeClr val="tx1"/>
                </a:solidFill>
              </a:rPr>
              <a:t>現金払いのため、</a:t>
            </a:r>
            <a:endParaRPr lang="en-US" altLang="ja-JP" sz="1000" dirty="0" smtClean="0">
              <a:solidFill>
                <a:schemeClr val="tx1"/>
              </a:solidFill>
            </a:endParaRPr>
          </a:p>
          <a:p>
            <a:endParaRPr lang="en-US" altLang="ja-JP" sz="1000" dirty="0" smtClean="0">
              <a:solidFill>
                <a:schemeClr val="tx1"/>
              </a:solidFill>
            </a:endParaRPr>
          </a:p>
        </p:txBody>
      </p:sp>
      <p:pic>
        <p:nvPicPr>
          <p:cNvPr id="42" name="Picture 4"/>
          <p:cNvPicPr>
            <a:picLocks noChangeAspect="1" noChangeArrowheads="1"/>
          </p:cNvPicPr>
          <p:nvPr/>
        </p:nvPicPr>
        <p:blipFill>
          <a:blip r:embed="rId12" cstate="print"/>
          <a:srcRect/>
          <a:stretch>
            <a:fillRect/>
          </a:stretch>
        </p:blipFill>
        <p:spPr bwMode="auto">
          <a:xfrm>
            <a:off x="1484784" y="4067944"/>
            <a:ext cx="2205822" cy="1512168"/>
          </a:xfrm>
          <a:prstGeom prst="rect">
            <a:avLst/>
          </a:prstGeom>
          <a:noFill/>
        </p:spPr>
      </p:pic>
      <p:pic>
        <p:nvPicPr>
          <p:cNvPr id="43" name="Picture 6"/>
          <p:cNvPicPr>
            <a:picLocks noChangeAspect="1" noChangeArrowheads="1"/>
          </p:cNvPicPr>
          <p:nvPr/>
        </p:nvPicPr>
        <p:blipFill>
          <a:blip r:embed="rId13" cstate="print"/>
          <a:srcRect/>
          <a:stretch>
            <a:fillRect/>
          </a:stretch>
        </p:blipFill>
        <p:spPr bwMode="auto">
          <a:xfrm>
            <a:off x="3905105" y="6156176"/>
            <a:ext cx="2260199" cy="1512168"/>
          </a:xfrm>
          <a:prstGeom prst="rect">
            <a:avLst/>
          </a:prstGeom>
          <a:noFill/>
        </p:spPr>
      </p:pic>
      <p:pic>
        <p:nvPicPr>
          <p:cNvPr id="31746" name="Picture 2"/>
          <p:cNvPicPr>
            <a:picLocks noChangeAspect="1" noChangeArrowheads="1"/>
          </p:cNvPicPr>
          <p:nvPr/>
        </p:nvPicPr>
        <p:blipFill>
          <a:blip r:embed="rId14" cstate="print"/>
          <a:srcRect/>
          <a:stretch>
            <a:fillRect/>
          </a:stretch>
        </p:blipFill>
        <p:spPr bwMode="auto">
          <a:xfrm>
            <a:off x="1484784" y="7092280"/>
            <a:ext cx="2160240" cy="1843513"/>
          </a:xfrm>
          <a:prstGeom prst="rect">
            <a:avLst/>
          </a:prstGeom>
          <a:noFill/>
          <a:ln w="9525">
            <a:noFill/>
            <a:miter lim="800000"/>
            <a:headEnd/>
            <a:tailEnd/>
          </a:ln>
        </p:spPr>
      </p:pic>
      <p:sp>
        <p:nvSpPr>
          <p:cNvPr id="44" name="正方形/長方形 43"/>
          <p:cNvSpPr/>
          <p:nvPr/>
        </p:nvSpPr>
        <p:spPr>
          <a:xfrm>
            <a:off x="3933056" y="7740352"/>
            <a:ext cx="2232248" cy="10801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ja-JP" sz="1000" dirty="0" smtClean="0">
                <a:solidFill>
                  <a:schemeClr val="tx1"/>
                </a:solidFill>
              </a:rPr>
              <a:t>現在利用している「</a:t>
            </a:r>
            <a:r>
              <a:rPr lang="en-US" altLang="ja-JP" sz="1000" dirty="0" smtClean="0">
                <a:solidFill>
                  <a:schemeClr val="tx1"/>
                </a:solidFill>
              </a:rPr>
              <a:t>3</a:t>
            </a:r>
            <a:r>
              <a:rPr lang="ja-JP" altLang="ja-JP" sz="1000" dirty="0" smtClean="0">
                <a:solidFill>
                  <a:schemeClr val="tx1"/>
                </a:solidFill>
              </a:rPr>
              <a:t>日後決済」は非常に心強い味方です。</a:t>
            </a:r>
            <a:r>
              <a:rPr lang="ja-JP" altLang="en-US" sz="1000" dirty="0" smtClean="0">
                <a:solidFill>
                  <a:schemeClr val="tx1"/>
                </a:solidFill>
              </a:rPr>
              <a:t>今日も資金繰りを気にすることなくお客様へ最高の食材で「おもてなし」させていただきます。</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2403648" y="251520"/>
            <a:ext cx="2232248"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smtClean="0">
                <a:solidFill>
                  <a:srgbClr val="FF0000"/>
                </a:solidFill>
              </a:rPr>
              <a:t>導入事例</a:t>
            </a:r>
            <a:endParaRPr kumimoji="1" lang="ja-JP" altLang="en-US" dirty="0">
              <a:solidFill>
                <a:srgbClr val="FF0000"/>
              </a:solidFill>
            </a:endParaRPr>
          </a:p>
        </p:txBody>
      </p:sp>
      <p:sp>
        <p:nvSpPr>
          <p:cNvPr id="15" name="テキスト ボックス 14"/>
          <p:cNvSpPr txBox="1"/>
          <p:nvPr/>
        </p:nvSpPr>
        <p:spPr>
          <a:xfrm>
            <a:off x="188640" y="1619672"/>
            <a:ext cx="1723549" cy="400110"/>
          </a:xfrm>
          <a:prstGeom prst="rect">
            <a:avLst/>
          </a:prstGeom>
          <a:noFill/>
        </p:spPr>
        <p:txBody>
          <a:bodyPr wrap="none" rtlCol="0">
            <a:spAutoFit/>
          </a:bodyPr>
          <a:lstStyle/>
          <a:p>
            <a:r>
              <a:rPr kumimoji="1" lang="ja-JP" altLang="en-US" sz="2000" dirty="0" smtClean="0">
                <a:latin typeface="HGP創英角ｺﾞｼｯｸUB" pitchFamily="50" charset="-128"/>
                <a:ea typeface="HGP創英角ｺﾞｼｯｸUB" pitchFamily="50" charset="-128"/>
              </a:rPr>
              <a:t>≪導入事例</a:t>
            </a:r>
            <a:r>
              <a:rPr lang="ja-JP" altLang="en-US" sz="2000" dirty="0" smtClean="0">
                <a:latin typeface="HGP創英角ｺﾞｼｯｸUB" pitchFamily="50" charset="-128"/>
                <a:ea typeface="HGP創英角ｺﾞｼｯｸUB" pitchFamily="50" charset="-128"/>
              </a:rPr>
              <a:t>≫</a:t>
            </a:r>
            <a:endParaRPr kumimoji="1" lang="ja-JP" altLang="en-US" sz="2000" dirty="0">
              <a:latin typeface="HGP創英角ｺﾞｼｯｸUB" pitchFamily="50" charset="-128"/>
              <a:ea typeface="HGP創英角ｺﾞｼｯｸUB" pitchFamily="50" charset="-128"/>
            </a:endParaRPr>
          </a:p>
        </p:txBody>
      </p:sp>
      <p:sp>
        <p:nvSpPr>
          <p:cNvPr id="18" name="正方形/長方形 17"/>
          <p:cNvSpPr/>
          <p:nvPr/>
        </p:nvSpPr>
        <p:spPr>
          <a:xfrm>
            <a:off x="36576" y="3419872"/>
            <a:ext cx="1152128" cy="50405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smtClean="0">
                <a:solidFill>
                  <a:schemeClr val="tx1"/>
                </a:solidFill>
                <a:latin typeface="+mn-ea"/>
              </a:rPr>
              <a:t>小売</a:t>
            </a:r>
            <a:endParaRPr kumimoji="1" lang="en-US" altLang="ja-JP" sz="1600" b="1" dirty="0" smtClean="0">
              <a:solidFill>
                <a:schemeClr val="tx1"/>
              </a:solidFill>
              <a:latin typeface="+mn-ea"/>
            </a:endParaRPr>
          </a:p>
        </p:txBody>
      </p:sp>
      <p:cxnSp>
        <p:nvCxnSpPr>
          <p:cNvPr id="24" name="直線コネクタ 23"/>
          <p:cNvCxnSpPr>
            <a:stCxn id="18" idx="0"/>
          </p:cNvCxnSpPr>
          <p:nvPr/>
        </p:nvCxnSpPr>
        <p:spPr>
          <a:xfrm>
            <a:off x="612640" y="3419872"/>
            <a:ext cx="584069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線コネクタ 24"/>
          <p:cNvCxnSpPr>
            <a:stCxn id="18" idx="3"/>
          </p:cNvCxnSpPr>
          <p:nvPr/>
        </p:nvCxnSpPr>
        <p:spPr>
          <a:xfrm>
            <a:off x="1188704" y="3671900"/>
            <a:ext cx="8048" cy="550861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26" name="図表 25"/>
          <p:cNvGraphicFramePr/>
          <p:nvPr/>
        </p:nvGraphicFramePr>
        <p:xfrm>
          <a:off x="72008" y="1043608"/>
          <a:ext cx="6669360" cy="4320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2" name="グループ化 21"/>
          <p:cNvGrpSpPr/>
          <p:nvPr/>
        </p:nvGrpSpPr>
        <p:grpSpPr>
          <a:xfrm>
            <a:off x="2564904" y="251520"/>
            <a:ext cx="4711143" cy="677108"/>
            <a:chOff x="2564904" y="251520"/>
            <a:chExt cx="4711143" cy="677108"/>
          </a:xfrm>
        </p:grpSpPr>
        <p:sp>
          <p:nvSpPr>
            <p:cNvPr id="27" name="正方形/長方形 26"/>
            <p:cNvSpPr/>
            <p:nvPr/>
          </p:nvSpPr>
          <p:spPr>
            <a:xfrm>
              <a:off x="2564904" y="323528"/>
              <a:ext cx="792088" cy="28803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smtClean="0">
                  <a:solidFill>
                    <a:schemeClr val="tx1"/>
                  </a:solidFill>
                </a:rPr>
                <a:t>VISA</a:t>
              </a:r>
              <a:endParaRPr kumimoji="1" lang="ja-JP" altLang="en-US" sz="1600" dirty="0">
                <a:solidFill>
                  <a:schemeClr val="tx1"/>
                </a:solidFill>
              </a:endParaRPr>
            </a:p>
          </p:txBody>
        </p:sp>
        <p:sp>
          <p:nvSpPr>
            <p:cNvPr id="28" name="テキスト ボックス 27"/>
            <p:cNvSpPr txBox="1"/>
            <p:nvPr/>
          </p:nvSpPr>
          <p:spPr>
            <a:xfrm>
              <a:off x="5013176" y="251520"/>
              <a:ext cx="1844824" cy="677108"/>
            </a:xfrm>
            <a:prstGeom prst="rect">
              <a:avLst/>
            </a:prstGeom>
            <a:noFill/>
          </p:spPr>
          <p:txBody>
            <a:bodyPr wrap="square" rtlCol="0">
              <a:spAutoFit/>
            </a:bodyPr>
            <a:lstStyle/>
            <a:p>
              <a:r>
                <a:rPr kumimoji="1" lang="en-US" altLang="ja-JP" sz="1400" b="1" dirty="0" smtClean="0"/>
                <a:t>TEL </a:t>
              </a:r>
              <a:r>
                <a:rPr kumimoji="1" lang="ja-JP" altLang="en-US" sz="1400" b="1" dirty="0" smtClean="0"/>
                <a:t>　　</a:t>
              </a:r>
              <a:r>
                <a:rPr kumimoji="1" lang="en-US" altLang="ja-JP" sz="1400" b="1" dirty="0" smtClean="0"/>
                <a:t>03-6279-0521</a:t>
              </a:r>
            </a:p>
            <a:p>
              <a:r>
                <a:rPr lang="ja-JP" altLang="en-US" sz="1100" dirty="0" smtClean="0"/>
                <a:t>営業時間</a:t>
              </a:r>
              <a:r>
                <a:rPr lang="ja-JP" altLang="en-US" sz="1200" dirty="0" smtClean="0"/>
                <a:t>　</a:t>
              </a:r>
              <a:r>
                <a:rPr lang="ja-JP" altLang="en-US" sz="1100" dirty="0" smtClean="0"/>
                <a:t>平日</a:t>
              </a:r>
              <a:r>
                <a:rPr lang="en-US" altLang="ja-JP" sz="1200" dirty="0" smtClean="0"/>
                <a:t>9:00-17:00</a:t>
              </a:r>
            </a:p>
            <a:p>
              <a:endParaRPr kumimoji="1" lang="en-US" altLang="ja-JP" sz="1200" dirty="0" smtClean="0"/>
            </a:p>
          </p:txBody>
        </p:sp>
        <p:sp>
          <p:nvSpPr>
            <p:cNvPr id="29" name="正方形/長方形 28"/>
            <p:cNvSpPr/>
            <p:nvPr/>
          </p:nvSpPr>
          <p:spPr>
            <a:xfrm>
              <a:off x="3356992" y="323528"/>
              <a:ext cx="792088" cy="28589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000" dirty="0" smtClean="0">
                  <a:solidFill>
                    <a:schemeClr val="tx1"/>
                  </a:solidFill>
                </a:rPr>
                <a:t>MasterCard</a:t>
              </a:r>
              <a:endParaRPr kumimoji="1" lang="ja-JP" altLang="en-US" sz="1000" dirty="0">
                <a:solidFill>
                  <a:schemeClr val="tx1"/>
                </a:solidFill>
              </a:endParaRPr>
            </a:p>
          </p:txBody>
        </p:sp>
        <p:sp>
          <p:nvSpPr>
            <p:cNvPr id="30" name="正方形/長方形 29"/>
            <p:cNvSpPr/>
            <p:nvPr/>
          </p:nvSpPr>
          <p:spPr>
            <a:xfrm>
              <a:off x="4149080" y="323528"/>
              <a:ext cx="792088" cy="28589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smtClean="0">
                  <a:solidFill>
                    <a:schemeClr val="tx1"/>
                  </a:solidFill>
                </a:rPr>
                <a:t>銀聯</a:t>
              </a:r>
              <a:endParaRPr kumimoji="1" lang="ja-JP" altLang="en-US" sz="1600" dirty="0">
                <a:solidFill>
                  <a:schemeClr val="tx1"/>
                </a:solidFill>
              </a:endParaRPr>
            </a:p>
          </p:txBody>
        </p:sp>
        <p:sp>
          <p:nvSpPr>
            <p:cNvPr id="31" name="テキスト ボックス 30"/>
            <p:cNvSpPr txBox="1"/>
            <p:nvPr/>
          </p:nvSpPr>
          <p:spPr>
            <a:xfrm>
              <a:off x="5517232" y="637982"/>
              <a:ext cx="1758815" cy="261610"/>
            </a:xfrm>
            <a:prstGeom prst="rect">
              <a:avLst/>
            </a:prstGeom>
            <a:noFill/>
          </p:spPr>
          <p:txBody>
            <a:bodyPr wrap="square" rtlCol="0">
              <a:spAutoFit/>
            </a:bodyPr>
            <a:lstStyle/>
            <a:p>
              <a:r>
                <a:rPr kumimoji="1" lang="ja-JP" altLang="en-US" sz="1100" dirty="0" smtClean="0"/>
                <a:t>土・日・祝日　　休み</a:t>
              </a:r>
              <a:endParaRPr kumimoji="1" lang="en-US" altLang="ja-JP" sz="1100" dirty="0" smtClean="0"/>
            </a:p>
          </p:txBody>
        </p:sp>
      </p:grpSp>
      <p:graphicFrame>
        <p:nvGraphicFramePr>
          <p:cNvPr id="32" name="図表 31"/>
          <p:cNvGraphicFramePr/>
          <p:nvPr/>
        </p:nvGraphicFramePr>
        <p:xfrm>
          <a:off x="-27384" y="8928992"/>
          <a:ext cx="7101408" cy="25152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39" name="テキスト ボックス 38"/>
          <p:cNvSpPr txBox="1"/>
          <p:nvPr/>
        </p:nvSpPr>
        <p:spPr>
          <a:xfrm>
            <a:off x="116632" y="149895"/>
            <a:ext cx="2808312" cy="461665"/>
          </a:xfrm>
          <a:prstGeom prst="rect">
            <a:avLst/>
          </a:prstGeom>
          <a:noFill/>
        </p:spPr>
        <p:txBody>
          <a:bodyPr wrap="square" rtlCol="0">
            <a:spAutoFit/>
          </a:bodyPr>
          <a:lstStyle/>
          <a:p>
            <a:r>
              <a:rPr kumimoji="1" lang="en-US" altLang="ja-JP" sz="2400" dirty="0" smtClean="0"/>
              <a:t>Merchant Support</a:t>
            </a:r>
            <a:endParaRPr kumimoji="1" lang="ja-JP" altLang="en-US" sz="2400" dirty="0"/>
          </a:p>
        </p:txBody>
      </p:sp>
      <p:sp>
        <p:nvSpPr>
          <p:cNvPr id="45" name="正方形/長方形 44"/>
          <p:cNvSpPr/>
          <p:nvPr/>
        </p:nvSpPr>
        <p:spPr>
          <a:xfrm>
            <a:off x="404664" y="1907704"/>
            <a:ext cx="5976664" cy="136815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200" dirty="0" smtClean="0">
                <a:solidFill>
                  <a:schemeClr val="tx1"/>
                </a:solidFill>
              </a:rPr>
              <a:t>今日、さまざまなシチュエーションでクレジットカードは利用できるようになってきました。</a:t>
            </a:r>
            <a:r>
              <a:rPr lang="ja-JP" altLang="en-US" sz="1200" dirty="0" smtClean="0">
                <a:solidFill>
                  <a:schemeClr val="tx1"/>
                </a:solidFill>
              </a:rPr>
              <a:t>クレジットカードの利用率は</a:t>
            </a:r>
            <a:r>
              <a:rPr lang="en-US" altLang="ja-JP" sz="1200" dirty="0" smtClean="0">
                <a:solidFill>
                  <a:schemeClr val="tx1"/>
                </a:solidFill>
              </a:rPr>
              <a:t>10</a:t>
            </a:r>
            <a:r>
              <a:rPr lang="ja-JP" altLang="en-US" sz="1200" dirty="0" smtClean="0">
                <a:solidFill>
                  <a:schemeClr val="tx1"/>
                </a:solidFill>
              </a:rPr>
              <a:t>年前と比べ、</a:t>
            </a:r>
            <a:r>
              <a:rPr lang="en-US" altLang="ja-JP" sz="1200" dirty="0" smtClean="0">
                <a:solidFill>
                  <a:schemeClr val="tx1"/>
                </a:solidFill>
              </a:rPr>
              <a:t>2</a:t>
            </a:r>
            <a:r>
              <a:rPr lang="ja-JP" altLang="en-US" sz="1200" dirty="0" smtClean="0">
                <a:solidFill>
                  <a:schemeClr val="tx1"/>
                </a:solidFill>
              </a:rPr>
              <a:t>倍に増えているものの民間最終消費支出の</a:t>
            </a:r>
            <a:r>
              <a:rPr lang="en-US" altLang="ja-JP" sz="1200" dirty="0" smtClean="0">
                <a:solidFill>
                  <a:schemeClr val="tx1"/>
                </a:solidFill>
              </a:rPr>
              <a:t>20</a:t>
            </a:r>
            <a:r>
              <a:rPr lang="ja-JP" altLang="en-US" sz="1200" dirty="0" smtClean="0">
                <a:solidFill>
                  <a:schemeClr val="tx1"/>
                </a:solidFill>
              </a:rPr>
              <a:t>％にも満たない数字です。</a:t>
            </a:r>
            <a:endParaRPr lang="en-US" altLang="ja-JP" sz="1200" dirty="0" smtClean="0">
              <a:solidFill>
                <a:schemeClr val="tx1"/>
              </a:solidFill>
            </a:endParaRPr>
          </a:p>
          <a:p>
            <a:r>
              <a:rPr lang="ja-JP" altLang="en-US" sz="1200" dirty="0" smtClean="0">
                <a:solidFill>
                  <a:schemeClr val="tx1"/>
                </a:solidFill>
              </a:rPr>
              <a:t>クレジットカードの利用シーンが多様化し、消費者にとって利用しやすい環境を整えることが今後のテーマとなっております。</a:t>
            </a:r>
            <a:endParaRPr kumimoji="1" lang="ja-JP" altLang="en-US" sz="1200" dirty="0">
              <a:solidFill>
                <a:schemeClr val="tx1"/>
              </a:solidFill>
            </a:endParaRPr>
          </a:p>
        </p:txBody>
      </p:sp>
      <p:sp>
        <p:nvSpPr>
          <p:cNvPr id="52" name="正方形/長方形 51"/>
          <p:cNvSpPr/>
          <p:nvPr/>
        </p:nvSpPr>
        <p:spPr>
          <a:xfrm>
            <a:off x="44624" y="3923928"/>
            <a:ext cx="1152128" cy="50405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smtClean="0">
                <a:solidFill>
                  <a:schemeClr val="tx1"/>
                </a:solidFill>
                <a:latin typeface="+mn-ea"/>
              </a:rPr>
              <a:t>飲食</a:t>
            </a:r>
            <a:endParaRPr kumimoji="1" lang="en-US" altLang="ja-JP" sz="1600" b="1" dirty="0" smtClean="0">
              <a:solidFill>
                <a:schemeClr val="tx1"/>
              </a:solidFill>
              <a:latin typeface="+mn-ea"/>
            </a:endParaRPr>
          </a:p>
        </p:txBody>
      </p:sp>
      <p:sp>
        <p:nvSpPr>
          <p:cNvPr id="53" name="正方形/長方形 52"/>
          <p:cNvSpPr/>
          <p:nvPr/>
        </p:nvSpPr>
        <p:spPr>
          <a:xfrm>
            <a:off x="44624" y="4427984"/>
            <a:ext cx="1152128" cy="504056"/>
          </a:xfrm>
          <a:prstGeom prst="rect">
            <a:avLst/>
          </a:prstGeom>
          <a:solidFill>
            <a:srgbClr val="FFC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smtClean="0">
                <a:solidFill>
                  <a:schemeClr val="tx1"/>
                </a:solidFill>
                <a:latin typeface="+mn-ea"/>
              </a:rPr>
              <a:t>美容</a:t>
            </a:r>
            <a:endParaRPr kumimoji="1" lang="en-US" altLang="ja-JP" sz="1600" b="1" dirty="0" smtClean="0">
              <a:solidFill>
                <a:schemeClr val="tx1"/>
              </a:solidFill>
              <a:latin typeface="+mn-ea"/>
            </a:endParaRPr>
          </a:p>
        </p:txBody>
      </p:sp>
      <p:sp>
        <p:nvSpPr>
          <p:cNvPr id="54" name="正方形/長方形 53"/>
          <p:cNvSpPr/>
          <p:nvPr/>
        </p:nvSpPr>
        <p:spPr>
          <a:xfrm>
            <a:off x="44624" y="4932040"/>
            <a:ext cx="1152128" cy="50405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b="1" dirty="0" smtClean="0">
                <a:solidFill>
                  <a:schemeClr val="tx1"/>
                </a:solidFill>
                <a:latin typeface="+mn-ea"/>
              </a:rPr>
              <a:t>自動車関連</a:t>
            </a:r>
            <a:endParaRPr kumimoji="1" lang="en-US" altLang="ja-JP" sz="1400" b="1" dirty="0" smtClean="0">
              <a:solidFill>
                <a:schemeClr val="tx1"/>
              </a:solidFill>
              <a:latin typeface="+mn-ea"/>
            </a:endParaRPr>
          </a:p>
        </p:txBody>
      </p:sp>
      <p:sp>
        <p:nvSpPr>
          <p:cNvPr id="37" name="正方形/長方形 36"/>
          <p:cNvSpPr/>
          <p:nvPr/>
        </p:nvSpPr>
        <p:spPr>
          <a:xfrm>
            <a:off x="1340766" y="3563888"/>
            <a:ext cx="1346844" cy="369332"/>
          </a:xfrm>
          <a:prstGeom prst="rect">
            <a:avLst/>
          </a:prstGeom>
        </p:spPr>
        <p:txBody>
          <a:bodyPr wrap="none">
            <a:spAutoFit/>
          </a:bodyPr>
          <a:lstStyle/>
          <a:p>
            <a:pPr algn="ctr"/>
            <a:r>
              <a:rPr lang="ja-JP" altLang="en-US" b="1" dirty="0" smtClean="0">
                <a:latin typeface="+mn-ea"/>
              </a:rPr>
              <a:t>＜美容業＞</a:t>
            </a:r>
            <a:endParaRPr lang="en-US" altLang="ja-JP" b="1" dirty="0" smtClean="0">
              <a:latin typeface="+mn-ea"/>
            </a:endParaRPr>
          </a:p>
        </p:txBody>
      </p:sp>
      <p:sp>
        <p:nvSpPr>
          <p:cNvPr id="40" name="正方形/長方形 39"/>
          <p:cNvSpPr/>
          <p:nvPr/>
        </p:nvSpPr>
        <p:spPr>
          <a:xfrm>
            <a:off x="3933056" y="4139952"/>
            <a:ext cx="2160240" cy="1800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ja-JP" sz="1000" dirty="0" smtClean="0">
                <a:solidFill>
                  <a:schemeClr val="tx1"/>
                </a:solidFill>
              </a:rPr>
              <a:t>最近は</a:t>
            </a:r>
            <a:r>
              <a:rPr lang="ja-JP" altLang="en-US" sz="1000" dirty="0" smtClean="0">
                <a:solidFill>
                  <a:schemeClr val="tx1"/>
                </a:solidFill>
              </a:rPr>
              <a:t>、</a:t>
            </a:r>
            <a:r>
              <a:rPr lang="ja-JP" altLang="ja-JP" sz="1000" dirty="0" smtClean="0">
                <a:solidFill>
                  <a:schemeClr val="tx1"/>
                </a:solidFill>
              </a:rPr>
              <a:t>スマートホンや</a:t>
            </a:r>
            <a:r>
              <a:rPr lang="en-US" altLang="ja-JP" sz="1000" dirty="0" smtClean="0">
                <a:solidFill>
                  <a:schemeClr val="tx1"/>
                </a:solidFill>
              </a:rPr>
              <a:t>PC</a:t>
            </a:r>
            <a:r>
              <a:rPr lang="ja-JP" altLang="ja-JP" sz="1000" dirty="0" smtClean="0">
                <a:solidFill>
                  <a:schemeClr val="tx1"/>
                </a:solidFill>
              </a:rPr>
              <a:t>からオンライン予約をしていただけるお客様が増えクレジットカード払いがあるかないかで店舗の集客が大きく変わってくると友人の美容院オーナーからマーチャント・サポートさんを紹介してもらい導入を決めました。</a:t>
            </a:r>
            <a:endParaRPr lang="ja-JP" altLang="ja-JP" sz="1000" dirty="0">
              <a:solidFill>
                <a:schemeClr val="tx1"/>
              </a:solidFill>
            </a:endParaRPr>
          </a:p>
        </p:txBody>
      </p:sp>
      <p:sp>
        <p:nvSpPr>
          <p:cNvPr id="41" name="正方形/長方形 40"/>
          <p:cNvSpPr/>
          <p:nvPr/>
        </p:nvSpPr>
        <p:spPr>
          <a:xfrm>
            <a:off x="1484784" y="5868144"/>
            <a:ext cx="2232248" cy="10801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ja-JP" sz="1000" dirty="0" smtClean="0">
                <a:solidFill>
                  <a:schemeClr val="tx1"/>
                </a:solidFill>
              </a:rPr>
              <a:t>クレジットカードが使えるようになったことで施術当日に追加でトリートメントやカラーを希望されるお客さまも増え</a:t>
            </a:r>
            <a:r>
              <a:rPr lang="ja-JP" altLang="en-US" sz="1000" dirty="0" smtClean="0">
                <a:solidFill>
                  <a:schemeClr val="tx1"/>
                </a:solidFill>
              </a:rPr>
              <a:t>好きなスタイルに合ったご提案できるようになりました。</a:t>
            </a:r>
            <a:endParaRPr lang="ja-JP" altLang="ja-JP" sz="1000" dirty="0">
              <a:solidFill>
                <a:schemeClr val="tx1"/>
              </a:solidFill>
            </a:endParaRPr>
          </a:p>
        </p:txBody>
      </p:sp>
      <p:sp>
        <p:nvSpPr>
          <p:cNvPr id="44" name="正方形/長方形 43"/>
          <p:cNvSpPr/>
          <p:nvPr/>
        </p:nvSpPr>
        <p:spPr>
          <a:xfrm>
            <a:off x="3933056" y="7812360"/>
            <a:ext cx="2232248" cy="10801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ja-JP" sz="1000" dirty="0" smtClean="0">
                <a:solidFill>
                  <a:schemeClr val="tx1"/>
                </a:solidFill>
              </a:rPr>
              <a:t>最近では、分割払いも対応ができるようにヘアケア商品をまとめ買いされる方</a:t>
            </a:r>
            <a:r>
              <a:rPr lang="ja-JP" altLang="en-US" sz="1000" dirty="0" smtClean="0">
                <a:solidFill>
                  <a:schemeClr val="tx1"/>
                </a:solidFill>
              </a:rPr>
              <a:t>もおられ</a:t>
            </a:r>
            <a:r>
              <a:rPr lang="ja-JP" altLang="ja-JP" sz="1000" dirty="0" smtClean="0">
                <a:solidFill>
                  <a:schemeClr val="tx1"/>
                </a:solidFill>
              </a:rPr>
              <a:t>導入して良かったと感じております。</a:t>
            </a:r>
            <a:endParaRPr lang="ja-JP" altLang="ja-JP" sz="1000" dirty="0">
              <a:solidFill>
                <a:schemeClr val="tx1"/>
              </a:solidFill>
            </a:endParaRPr>
          </a:p>
        </p:txBody>
      </p:sp>
      <p:pic>
        <p:nvPicPr>
          <p:cNvPr id="33" name="Picture 4"/>
          <p:cNvPicPr>
            <a:picLocks noChangeAspect="1" noChangeArrowheads="1"/>
          </p:cNvPicPr>
          <p:nvPr/>
        </p:nvPicPr>
        <p:blipFill>
          <a:blip r:embed="rId12" cstate="print"/>
          <a:srcRect/>
          <a:stretch>
            <a:fillRect/>
          </a:stretch>
        </p:blipFill>
        <p:spPr bwMode="auto">
          <a:xfrm>
            <a:off x="1484784" y="4139952"/>
            <a:ext cx="2222748" cy="1389218"/>
          </a:xfrm>
          <a:prstGeom prst="rect">
            <a:avLst/>
          </a:prstGeom>
          <a:noFill/>
        </p:spPr>
      </p:pic>
      <p:pic>
        <p:nvPicPr>
          <p:cNvPr id="38" name="Picture 8"/>
          <p:cNvPicPr>
            <a:picLocks noChangeAspect="1" noChangeArrowheads="1"/>
          </p:cNvPicPr>
          <p:nvPr/>
        </p:nvPicPr>
        <p:blipFill>
          <a:blip r:embed="rId13" cstate="print"/>
          <a:srcRect/>
          <a:stretch>
            <a:fillRect/>
          </a:stretch>
        </p:blipFill>
        <p:spPr bwMode="auto">
          <a:xfrm>
            <a:off x="3933056" y="6012160"/>
            <a:ext cx="2248463" cy="1586858"/>
          </a:xfrm>
          <a:prstGeom prst="rect">
            <a:avLst/>
          </a:prstGeom>
          <a:noFill/>
        </p:spPr>
      </p:pic>
      <p:pic>
        <p:nvPicPr>
          <p:cNvPr id="33794" name="Picture 2"/>
          <p:cNvPicPr>
            <a:picLocks noChangeAspect="1" noChangeArrowheads="1"/>
          </p:cNvPicPr>
          <p:nvPr/>
        </p:nvPicPr>
        <p:blipFill>
          <a:blip r:embed="rId14" cstate="print"/>
          <a:srcRect/>
          <a:stretch>
            <a:fillRect/>
          </a:stretch>
        </p:blipFill>
        <p:spPr bwMode="auto">
          <a:xfrm>
            <a:off x="1412776" y="7092280"/>
            <a:ext cx="2341329" cy="1728192"/>
          </a:xfrm>
          <a:prstGeom prst="rect">
            <a:avLst/>
          </a:prstGeom>
          <a:noFill/>
          <a:ln w="9525">
            <a:noFill/>
            <a:miter lim="800000"/>
            <a:headEnd/>
            <a:tailEnd/>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2403648" y="251520"/>
            <a:ext cx="2232248"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smtClean="0">
                <a:solidFill>
                  <a:srgbClr val="FF0000"/>
                </a:solidFill>
              </a:rPr>
              <a:t>導入事例</a:t>
            </a:r>
            <a:endParaRPr kumimoji="1" lang="ja-JP" altLang="en-US" dirty="0">
              <a:solidFill>
                <a:srgbClr val="FF0000"/>
              </a:solidFill>
            </a:endParaRPr>
          </a:p>
        </p:txBody>
      </p:sp>
      <p:sp>
        <p:nvSpPr>
          <p:cNvPr id="15" name="テキスト ボックス 14"/>
          <p:cNvSpPr txBox="1"/>
          <p:nvPr/>
        </p:nvSpPr>
        <p:spPr>
          <a:xfrm>
            <a:off x="188640" y="1619672"/>
            <a:ext cx="1723549" cy="400110"/>
          </a:xfrm>
          <a:prstGeom prst="rect">
            <a:avLst/>
          </a:prstGeom>
          <a:noFill/>
        </p:spPr>
        <p:txBody>
          <a:bodyPr wrap="none" rtlCol="0">
            <a:spAutoFit/>
          </a:bodyPr>
          <a:lstStyle/>
          <a:p>
            <a:r>
              <a:rPr kumimoji="1" lang="ja-JP" altLang="en-US" sz="2000" dirty="0" smtClean="0">
                <a:latin typeface="HGP創英角ｺﾞｼｯｸUB" pitchFamily="50" charset="-128"/>
                <a:ea typeface="HGP創英角ｺﾞｼｯｸUB" pitchFamily="50" charset="-128"/>
              </a:rPr>
              <a:t>≪導入事例</a:t>
            </a:r>
            <a:r>
              <a:rPr lang="ja-JP" altLang="en-US" sz="2000" dirty="0" smtClean="0">
                <a:latin typeface="HGP創英角ｺﾞｼｯｸUB" pitchFamily="50" charset="-128"/>
                <a:ea typeface="HGP創英角ｺﾞｼｯｸUB" pitchFamily="50" charset="-128"/>
              </a:rPr>
              <a:t>≫</a:t>
            </a:r>
            <a:endParaRPr kumimoji="1" lang="ja-JP" altLang="en-US" sz="2000" dirty="0">
              <a:latin typeface="HGP創英角ｺﾞｼｯｸUB" pitchFamily="50" charset="-128"/>
              <a:ea typeface="HGP創英角ｺﾞｼｯｸUB" pitchFamily="50" charset="-128"/>
            </a:endParaRPr>
          </a:p>
        </p:txBody>
      </p:sp>
      <p:sp>
        <p:nvSpPr>
          <p:cNvPr id="18" name="正方形/長方形 17"/>
          <p:cNvSpPr/>
          <p:nvPr/>
        </p:nvSpPr>
        <p:spPr>
          <a:xfrm>
            <a:off x="36576" y="3419872"/>
            <a:ext cx="1152128" cy="50405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smtClean="0">
                <a:solidFill>
                  <a:schemeClr val="tx1"/>
                </a:solidFill>
                <a:latin typeface="+mn-ea"/>
              </a:rPr>
              <a:t>小売</a:t>
            </a:r>
            <a:endParaRPr kumimoji="1" lang="en-US" altLang="ja-JP" sz="1600" b="1" dirty="0" smtClean="0">
              <a:solidFill>
                <a:schemeClr val="tx1"/>
              </a:solidFill>
              <a:latin typeface="+mn-ea"/>
            </a:endParaRPr>
          </a:p>
        </p:txBody>
      </p:sp>
      <p:cxnSp>
        <p:nvCxnSpPr>
          <p:cNvPr id="24" name="直線コネクタ 23"/>
          <p:cNvCxnSpPr>
            <a:stCxn id="18" idx="0"/>
          </p:cNvCxnSpPr>
          <p:nvPr/>
        </p:nvCxnSpPr>
        <p:spPr>
          <a:xfrm>
            <a:off x="612640" y="3419872"/>
            <a:ext cx="584069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線コネクタ 24"/>
          <p:cNvCxnSpPr>
            <a:stCxn id="18" idx="3"/>
          </p:cNvCxnSpPr>
          <p:nvPr/>
        </p:nvCxnSpPr>
        <p:spPr>
          <a:xfrm>
            <a:off x="1188704" y="3671900"/>
            <a:ext cx="8048" cy="550861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26" name="図表 25"/>
          <p:cNvGraphicFramePr/>
          <p:nvPr/>
        </p:nvGraphicFramePr>
        <p:xfrm>
          <a:off x="72008" y="1043608"/>
          <a:ext cx="6669360" cy="4320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2" name="グループ化 21"/>
          <p:cNvGrpSpPr/>
          <p:nvPr/>
        </p:nvGrpSpPr>
        <p:grpSpPr>
          <a:xfrm>
            <a:off x="2564904" y="251520"/>
            <a:ext cx="4711143" cy="677108"/>
            <a:chOff x="2564904" y="251520"/>
            <a:chExt cx="4711143" cy="677108"/>
          </a:xfrm>
        </p:grpSpPr>
        <p:sp>
          <p:nvSpPr>
            <p:cNvPr id="27" name="正方形/長方形 26"/>
            <p:cNvSpPr/>
            <p:nvPr/>
          </p:nvSpPr>
          <p:spPr>
            <a:xfrm>
              <a:off x="2564904" y="323528"/>
              <a:ext cx="792088" cy="28803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smtClean="0">
                  <a:solidFill>
                    <a:schemeClr val="tx1"/>
                  </a:solidFill>
                </a:rPr>
                <a:t>VISA</a:t>
              </a:r>
              <a:endParaRPr kumimoji="1" lang="ja-JP" altLang="en-US" sz="1600" dirty="0">
                <a:solidFill>
                  <a:schemeClr val="tx1"/>
                </a:solidFill>
              </a:endParaRPr>
            </a:p>
          </p:txBody>
        </p:sp>
        <p:sp>
          <p:nvSpPr>
            <p:cNvPr id="28" name="テキスト ボックス 27"/>
            <p:cNvSpPr txBox="1"/>
            <p:nvPr/>
          </p:nvSpPr>
          <p:spPr>
            <a:xfrm>
              <a:off x="5013176" y="251520"/>
              <a:ext cx="1844824" cy="677108"/>
            </a:xfrm>
            <a:prstGeom prst="rect">
              <a:avLst/>
            </a:prstGeom>
            <a:noFill/>
          </p:spPr>
          <p:txBody>
            <a:bodyPr wrap="square" rtlCol="0">
              <a:spAutoFit/>
            </a:bodyPr>
            <a:lstStyle/>
            <a:p>
              <a:r>
                <a:rPr kumimoji="1" lang="en-US" altLang="ja-JP" sz="1400" b="1" dirty="0" smtClean="0"/>
                <a:t>TEL </a:t>
              </a:r>
              <a:r>
                <a:rPr kumimoji="1" lang="ja-JP" altLang="en-US" sz="1400" b="1" dirty="0" smtClean="0"/>
                <a:t>　　</a:t>
              </a:r>
              <a:r>
                <a:rPr kumimoji="1" lang="en-US" altLang="ja-JP" sz="1400" b="1" dirty="0" smtClean="0"/>
                <a:t>03-6279-0521</a:t>
              </a:r>
            </a:p>
            <a:p>
              <a:r>
                <a:rPr lang="ja-JP" altLang="en-US" sz="1100" dirty="0" smtClean="0"/>
                <a:t>営業時間</a:t>
              </a:r>
              <a:r>
                <a:rPr lang="ja-JP" altLang="en-US" sz="1200" dirty="0" smtClean="0"/>
                <a:t>　</a:t>
              </a:r>
              <a:r>
                <a:rPr lang="ja-JP" altLang="en-US" sz="1100" dirty="0" smtClean="0"/>
                <a:t>平日</a:t>
              </a:r>
              <a:r>
                <a:rPr lang="en-US" altLang="ja-JP" sz="1200" dirty="0" smtClean="0"/>
                <a:t>9:00-17:00</a:t>
              </a:r>
            </a:p>
            <a:p>
              <a:endParaRPr kumimoji="1" lang="en-US" altLang="ja-JP" sz="1200" dirty="0" smtClean="0"/>
            </a:p>
          </p:txBody>
        </p:sp>
        <p:sp>
          <p:nvSpPr>
            <p:cNvPr id="29" name="正方形/長方形 28"/>
            <p:cNvSpPr/>
            <p:nvPr/>
          </p:nvSpPr>
          <p:spPr>
            <a:xfrm>
              <a:off x="3356992" y="323528"/>
              <a:ext cx="792088" cy="28589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000" dirty="0" smtClean="0">
                  <a:solidFill>
                    <a:schemeClr val="tx1"/>
                  </a:solidFill>
                </a:rPr>
                <a:t>MasterCard</a:t>
              </a:r>
              <a:endParaRPr kumimoji="1" lang="ja-JP" altLang="en-US" sz="1000" dirty="0">
                <a:solidFill>
                  <a:schemeClr val="tx1"/>
                </a:solidFill>
              </a:endParaRPr>
            </a:p>
          </p:txBody>
        </p:sp>
        <p:sp>
          <p:nvSpPr>
            <p:cNvPr id="30" name="正方形/長方形 29"/>
            <p:cNvSpPr/>
            <p:nvPr/>
          </p:nvSpPr>
          <p:spPr>
            <a:xfrm>
              <a:off x="4149080" y="323528"/>
              <a:ext cx="792088" cy="28589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smtClean="0">
                  <a:solidFill>
                    <a:schemeClr val="tx1"/>
                  </a:solidFill>
                </a:rPr>
                <a:t>銀聯</a:t>
              </a:r>
              <a:endParaRPr kumimoji="1" lang="ja-JP" altLang="en-US" sz="1600" dirty="0">
                <a:solidFill>
                  <a:schemeClr val="tx1"/>
                </a:solidFill>
              </a:endParaRPr>
            </a:p>
          </p:txBody>
        </p:sp>
        <p:sp>
          <p:nvSpPr>
            <p:cNvPr id="31" name="テキスト ボックス 30"/>
            <p:cNvSpPr txBox="1"/>
            <p:nvPr/>
          </p:nvSpPr>
          <p:spPr>
            <a:xfrm>
              <a:off x="5517232" y="637982"/>
              <a:ext cx="1758815" cy="261610"/>
            </a:xfrm>
            <a:prstGeom prst="rect">
              <a:avLst/>
            </a:prstGeom>
            <a:noFill/>
          </p:spPr>
          <p:txBody>
            <a:bodyPr wrap="square" rtlCol="0">
              <a:spAutoFit/>
            </a:bodyPr>
            <a:lstStyle/>
            <a:p>
              <a:r>
                <a:rPr kumimoji="1" lang="ja-JP" altLang="en-US" sz="1100" dirty="0" smtClean="0"/>
                <a:t>土・日・祝日　　休み</a:t>
              </a:r>
              <a:endParaRPr kumimoji="1" lang="en-US" altLang="ja-JP" sz="1100" dirty="0" smtClean="0"/>
            </a:p>
          </p:txBody>
        </p:sp>
      </p:grpSp>
      <p:graphicFrame>
        <p:nvGraphicFramePr>
          <p:cNvPr id="32" name="図表 31"/>
          <p:cNvGraphicFramePr/>
          <p:nvPr/>
        </p:nvGraphicFramePr>
        <p:xfrm>
          <a:off x="-27384" y="8928992"/>
          <a:ext cx="7101408" cy="25152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39" name="テキスト ボックス 38"/>
          <p:cNvSpPr txBox="1"/>
          <p:nvPr/>
        </p:nvSpPr>
        <p:spPr>
          <a:xfrm>
            <a:off x="116632" y="149895"/>
            <a:ext cx="2808312" cy="461665"/>
          </a:xfrm>
          <a:prstGeom prst="rect">
            <a:avLst/>
          </a:prstGeom>
          <a:noFill/>
        </p:spPr>
        <p:txBody>
          <a:bodyPr wrap="square" rtlCol="0">
            <a:spAutoFit/>
          </a:bodyPr>
          <a:lstStyle/>
          <a:p>
            <a:r>
              <a:rPr kumimoji="1" lang="en-US" altLang="ja-JP" sz="2400" dirty="0" smtClean="0"/>
              <a:t>Merchant Support</a:t>
            </a:r>
            <a:endParaRPr kumimoji="1" lang="ja-JP" altLang="en-US" sz="2400" dirty="0"/>
          </a:p>
        </p:txBody>
      </p:sp>
      <p:sp>
        <p:nvSpPr>
          <p:cNvPr id="45" name="正方形/長方形 44"/>
          <p:cNvSpPr/>
          <p:nvPr/>
        </p:nvSpPr>
        <p:spPr>
          <a:xfrm>
            <a:off x="404664" y="1907704"/>
            <a:ext cx="5976664" cy="136815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200" dirty="0" smtClean="0">
                <a:solidFill>
                  <a:schemeClr val="tx1"/>
                </a:solidFill>
              </a:rPr>
              <a:t>今日、さまざまなシチュエーションでクレジットカードは利用できるようになってきました。</a:t>
            </a:r>
            <a:r>
              <a:rPr lang="ja-JP" altLang="en-US" sz="1200" dirty="0" smtClean="0">
                <a:solidFill>
                  <a:schemeClr val="tx1"/>
                </a:solidFill>
              </a:rPr>
              <a:t>クレジットカードの利用率は</a:t>
            </a:r>
            <a:r>
              <a:rPr lang="en-US" altLang="ja-JP" sz="1200" dirty="0" smtClean="0">
                <a:solidFill>
                  <a:schemeClr val="tx1"/>
                </a:solidFill>
              </a:rPr>
              <a:t>10</a:t>
            </a:r>
            <a:r>
              <a:rPr lang="ja-JP" altLang="en-US" sz="1200" dirty="0" smtClean="0">
                <a:solidFill>
                  <a:schemeClr val="tx1"/>
                </a:solidFill>
              </a:rPr>
              <a:t>年前と比べ、</a:t>
            </a:r>
            <a:r>
              <a:rPr lang="en-US" altLang="ja-JP" sz="1200" dirty="0" smtClean="0">
                <a:solidFill>
                  <a:schemeClr val="tx1"/>
                </a:solidFill>
              </a:rPr>
              <a:t>2</a:t>
            </a:r>
            <a:r>
              <a:rPr lang="ja-JP" altLang="en-US" sz="1200" dirty="0" smtClean="0">
                <a:solidFill>
                  <a:schemeClr val="tx1"/>
                </a:solidFill>
              </a:rPr>
              <a:t>倍に増えているものの民間最終消費支出の</a:t>
            </a:r>
            <a:r>
              <a:rPr lang="en-US" altLang="ja-JP" sz="1200" dirty="0" smtClean="0">
                <a:solidFill>
                  <a:schemeClr val="tx1"/>
                </a:solidFill>
              </a:rPr>
              <a:t>20</a:t>
            </a:r>
            <a:r>
              <a:rPr lang="ja-JP" altLang="en-US" sz="1200" dirty="0" smtClean="0">
                <a:solidFill>
                  <a:schemeClr val="tx1"/>
                </a:solidFill>
              </a:rPr>
              <a:t>％にも満たない数字です。</a:t>
            </a:r>
            <a:endParaRPr lang="en-US" altLang="ja-JP" sz="1200" dirty="0" smtClean="0">
              <a:solidFill>
                <a:schemeClr val="tx1"/>
              </a:solidFill>
            </a:endParaRPr>
          </a:p>
          <a:p>
            <a:r>
              <a:rPr lang="ja-JP" altLang="en-US" sz="1200" dirty="0" smtClean="0">
                <a:solidFill>
                  <a:schemeClr val="tx1"/>
                </a:solidFill>
              </a:rPr>
              <a:t>クレジットカードの利用シーンが多様化し、消費者にとって利用しやすい環境を整えることが今後のテーマとなっております。</a:t>
            </a:r>
            <a:endParaRPr kumimoji="1" lang="ja-JP" altLang="en-US" sz="1200" dirty="0">
              <a:solidFill>
                <a:schemeClr val="tx1"/>
              </a:solidFill>
            </a:endParaRPr>
          </a:p>
        </p:txBody>
      </p:sp>
      <p:sp>
        <p:nvSpPr>
          <p:cNvPr id="52" name="正方形/長方形 51"/>
          <p:cNvSpPr/>
          <p:nvPr/>
        </p:nvSpPr>
        <p:spPr>
          <a:xfrm>
            <a:off x="44624" y="3923928"/>
            <a:ext cx="1152128" cy="50405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smtClean="0">
                <a:solidFill>
                  <a:schemeClr val="tx1"/>
                </a:solidFill>
                <a:latin typeface="+mn-ea"/>
              </a:rPr>
              <a:t>飲食</a:t>
            </a:r>
            <a:endParaRPr kumimoji="1" lang="en-US" altLang="ja-JP" sz="1600" b="1" dirty="0" smtClean="0">
              <a:solidFill>
                <a:schemeClr val="tx1"/>
              </a:solidFill>
              <a:latin typeface="+mn-ea"/>
            </a:endParaRPr>
          </a:p>
        </p:txBody>
      </p:sp>
      <p:sp>
        <p:nvSpPr>
          <p:cNvPr id="53" name="正方形/長方形 52"/>
          <p:cNvSpPr/>
          <p:nvPr/>
        </p:nvSpPr>
        <p:spPr>
          <a:xfrm>
            <a:off x="44624" y="4427984"/>
            <a:ext cx="1152128" cy="50405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smtClean="0">
                <a:solidFill>
                  <a:schemeClr val="tx1"/>
                </a:solidFill>
                <a:latin typeface="+mn-ea"/>
              </a:rPr>
              <a:t>美容</a:t>
            </a:r>
            <a:endParaRPr kumimoji="1" lang="en-US" altLang="ja-JP" sz="1600" b="1" dirty="0" smtClean="0">
              <a:solidFill>
                <a:schemeClr val="tx1"/>
              </a:solidFill>
              <a:latin typeface="+mn-ea"/>
            </a:endParaRPr>
          </a:p>
        </p:txBody>
      </p:sp>
      <p:sp>
        <p:nvSpPr>
          <p:cNvPr id="54" name="正方形/長方形 53"/>
          <p:cNvSpPr/>
          <p:nvPr/>
        </p:nvSpPr>
        <p:spPr>
          <a:xfrm>
            <a:off x="44624" y="4932040"/>
            <a:ext cx="1152128" cy="504056"/>
          </a:xfrm>
          <a:prstGeom prst="rect">
            <a:avLst/>
          </a:prstGeom>
          <a:solidFill>
            <a:srgbClr val="FFC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b="1" dirty="0" smtClean="0">
                <a:solidFill>
                  <a:schemeClr val="tx1"/>
                </a:solidFill>
                <a:latin typeface="+mn-ea"/>
              </a:rPr>
              <a:t>自動車関連</a:t>
            </a:r>
            <a:endParaRPr kumimoji="1" lang="en-US" altLang="ja-JP" sz="1400" b="1" dirty="0" smtClean="0">
              <a:solidFill>
                <a:schemeClr val="tx1"/>
              </a:solidFill>
              <a:latin typeface="+mn-ea"/>
            </a:endParaRPr>
          </a:p>
        </p:txBody>
      </p:sp>
      <p:sp>
        <p:nvSpPr>
          <p:cNvPr id="37" name="正方形/長方形 36"/>
          <p:cNvSpPr/>
          <p:nvPr/>
        </p:nvSpPr>
        <p:spPr>
          <a:xfrm>
            <a:off x="1340768" y="3563888"/>
            <a:ext cx="2044149" cy="369332"/>
          </a:xfrm>
          <a:prstGeom prst="rect">
            <a:avLst/>
          </a:prstGeom>
        </p:spPr>
        <p:txBody>
          <a:bodyPr wrap="none">
            <a:spAutoFit/>
          </a:bodyPr>
          <a:lstStyle/>
          <a:p>
            <a:pPr algn="ctr"/>
            <a:r>
              <a:rPr lang="ja-JP" altLang="en-US" b="1" dirty="0" smtClean="0">
                <a:latin typeface="+mn-ea"/>
              </a:rPr>
              <a:t>＜自動車関連業＞</a:t>
            </a:r>
            <a:endParaRPr lang="en-US" altLang="ja-JP" b="1" dirty="0" smtClean="0">
              <a:latin typeface="+mn-ea"/>
            </a:endParaRPr>
          </a:p>
        </p:txBody>
      </p:sp>
      <p:sp>
        <p:nvSpPr>
          <p:cNvPr id="40" name="正方形/長方形 39"/>
          <p:cNvSpPr/>
          <p:nvPr/>
        </p:nvSpPr>
        <p:spPr>
          <a:xfrm>
            <a:off x="3933056" y="3923928"/>
            <a:ext cx="2160240" cy="1800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ja-JP" sz="1000" dirty="0" smtClean="0">
                <a:solidFill>
                  <a:schemeClr val="tx1"/>
                </a:solidFill>
              </a:rPr>
              <a:t>自動車の整備や修理は、一回の決済金額が高額になりカード決済で分割払いを希望されるお客さまも多数いらっしゃいます</a:t>
            </a:r>
            <a:r>
              <a:rPr lang="ja-JP" altLang="en-US" sz="1000" dirty="0" smtClean="0">
                <a:solidFill>
                  <a:schemeClr val="tx1"/>
                </a:solidFill>
              </a:rPr>
              <a:t>。</a:t>
            </a:r>
            <a:endParaRPr kumimoji="1" lang="ja-JP" altLang="en-US" sz="1000" dirty="0">
              <a:solidFill>
                <a:schemeClr val="tx1"/>
              </a:solidFill>
            </a:endParaRPr>
          </a:p>
        </p:txBody>
      </p:sp>
      <p:sp>
        <p:nvSpPr>
          <p:cNvPr id="41" name="正方形/長方形 40"/>
          <p:cNvSpPr/>
          <p:nvPr/>
        </p:nvSpPr>
        <p:spPr>
          <a:xfrm>
            <a:off x="1484784" y="5868144"/>
            <a:ext cx="2232248" cy="10801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ja-JP" sz="1000" dirty="0" smtClean="0">
                <a:solidFill>
                  <a:schemeClr val="tx1"/>
                </a:solidFill>
              </a:rPr>
              <a:t>当社ではメンテナンスが完了するとお客さまのご自宅まで納車に伺うケースが多く、インプリンターで手書き伝票を使用しておりましたが</a:t>
            </a:r>
            <a:r>
              <a:rPr lang="ja-JP" altLang="en-US" sz="1000" dirty="0" smtClean="0">
                <a:solidFill>
                  <a:schemeClr val="tx1"/>
                </a:solidFill>
              </a:rPr>
              <a:t>ミスも多くお客さまをおませたせることも多かったです。</a:t>
            </a:r>
            <a:endParaRPr lang="ja-JP" altLang="en-US" sz="1000" dirty="0">
              <a:solidFill>
                <a:schemeClr val="tx1"/>
              </a:solidFill>
            </a:endParaRPr>
          </a:p>
        </p:txBody>
      </p:sp>
      <p:sp>
        <p:nvSpPr>
          <p:cNvPr id="44" name="正方形/長方形 43"/>
          <p:cNvSpPr/>
          <p:nvPr/>
        </p:nvSpPr>
        <p:spPr>
          <a:xfrm>
            <a:off x="3933056" y="7812360"/>
            <a:ext cx="2232248" cy="10801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ltLang="ja-JP" sz="1000" dirty="0" smtClean="0">
              <a:solidFill>
                <a:schemeClr val="tx1"/>
              </a:solidFill>
            </a:endParaRPr>
          </a:p>
          <a:p>
            <a:r>
              <a:rPr lang="ja-JP" altLang="en-US" sz="1000" dirty="0" smtClean="0">
                <a:solidFill>
                  <a:schemeClr val="tx1"/>
                </a:solidFill>
              </a:rPr>
              <a:t>そんな中、</a:t>
            </a:r>
            <a:r>
              <a:rPr lang="ja-JP" altLang="ja-JP" sz="1000" dirty="0" smtClean="0">
                <a:solidFill>
                  <a:schemeClr val="tx1"/>
                </a:solidFill>
              </a:rPr>
              <a:t>プンリンタ一体型のモバイル端末を導入したことで結果お客様をお待たせするお時間やスタッフの手間も省くことができ非常に助かっております。</a:t>
            </a:r>
          </a:p>
          <a:p>
            <a:pPr algn="ctr"/>
            <a:endParaRPr lang="ja-JP" altLang="en-US" sz="1000" dirty="0">
              <a:solidFill>
                <a:schemeClr val="tx1"/>
              </a:solidFill>
            </a:endParaRPr>
          </a:p>
        </p:txBody>
      </p:sp>
      <p:pic>
        <p:nvPicPr>
          <p:cNvPr id="33794" name="Picture 2"/>
          <p:cNvPicPr>
            <a:picLocks noChangeAspect="1" noChangeArrowheads="1"/>
          </p:cNvPicPr>
          <p:nvPr/>
        </p:nvPicPr>
        <p:blipFill>
          <a:blip r:embed="rId12" cstate="print"/>
          <a:srcRect/>
          <a:stretch>
            <a:fillRect/>
          </a:stretch>
        </p:blipFill>
        <p:spPr bwMode="auto">
          <a:xfrm>
            <a:off x="1412776" y="7092280"/>
            <a:ext cx="2341329" cy="1728192"/>
          </a:xfrm>
          <a:prstGeom prst="rect">
            <a:avLst/>
          </a:prstGeom>
          <a:noFill/>
          <a:ln w="9525">
            <a:noFill/>
            <a:miter lim="800000"/>
            <a:headEnd/>
            <a:tailEnd/>
          </a:ln>
        </p:spPr>
      </p:pic>
      <p:pic>
        <p:nvPicPr>
          <p:cNvPr id="42" name="Picture 6"/>
          <p:cNvPicPr>
            <a:picLocks noChangeAspect="1" noChangeArrowheads="1"/>
          </p:cNvPicPr>
          <p:nvPr/>
        </p:nvPicPr>
        <p:blipFill>
          <a:blip r:embed="rId13" cstate="print"/>
          <a:srcRect/>
          <a:stretch>
            <a:fillRect/>
          </a:stretch>
        </p:blipFill>
        <p:spPr bwMode="auto">
          <a:xfrm>
            <a:off x="1484784" y="4067944"/>
            <a:ext cx="2238687" cy="1656184"/>
          </a:xfrm>
          <a:prstGeom prst="rect">
            <a:avLst/>
          </a:prstGeom>
          <a:noFill/>
        </p:spPr>
      </p:pic>
      <p:pic>
        <p:nvPicPr>
          <p:cNvPr id="43" name="Picture 8"/>
          <p:cNvPicPr>
            <a:picLocks noChangeAspect="1" noChangeArrowheads="1"/>
          </p:cNvPicPr>
          <p:nvPr/>
        </p:nvPicPr>
        <p:blipFill>
          <a:blip r:embed="rId14" cstate="print"/>
          <a:srcRect/>
          <a:stretch>
            <a:fillRect/>
          </a:stretch>
        </p:blipFill>
        <p:spPr bwMode="auto">
          <a:xfrm>
            <a:off x="3933056" y="6084168"/>
            <a:ext cx="2194720" cy="1489531"/>
          </a:xfrm>
          <a:prstGeom prst="rect">
            <a:avLst/>
          </a:prstGeom>
          <a:noFill/>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2403648" y="251520"/>
            <a:ext cx="2232248"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smtClean="0">
                <a:solidFill>
                  <a:srgbClr val="FF0000"/>
                </a:solidFill>
              </a:rPr>
              <a:t>サービス画面</a:t>
            </a:r>
            <a:endParaRPr kumimoji="1" lang="ja-JP" altLang="en-US" dirty="0">
              <a:solidFill>
                <a:srgbClr val="FF0000"/>
              </a:solidFill>
            </a:endParaRPr>
          </a:p>
        </p:txBody>
      </p:sp>
      <p:sp>
        <p:nvSpPr>
          <p:cNvPr id="15" name="テキスト ボックス 14"/>
          <p:cNvSpPr txBox="1"/>
          <p:nvPr/>
        </p:nvSpPr>
        <p:spPr>
          <a:xfrm>
            <a:off x="548680" y="1691680"/>
            <a:ext cx="3783408" cy="400110"/>
          </a:xfrm>
          <a:prstGeom prst="rect">
            <a:avLst/>
          </a:prstGeom>
          <a:noFill/>
        </p:spPr>
        <p:txBody>
          <a:bodyPr wrap="none" rtlCol="0">
            <a:spAutoFit/>
          </a:bodyPr>
          <a:lstStyle/>
          <a:p>
            <a:r>
              <a:rPr kumimoji="1" lang="ja-JP" altLang="en-US" sz="2000" dirty="0" smtClean="0">
                <a:latin typeface="HGP創英角ｺﾞｼｯｸUB" pitchFamily="50" charset="-128"/>
                <a:ea typeface="HGP創英角ｺﾞｼｯｸUB" pitchFamily="50" charset="-128"/>
              </a:rPr>
              <a:t>≪</a:t>
            </a:r>
            <a:r>
              <a:rPr kumimoji="1" lang="en-US" altLang="ja-JP" sz="2000" dirty="0" smtClean="0">
                <a:latin typeface="HGP創英角ｺﾞｼｯｸUB" pitchFamily="50" charset="-128"/>
                <a:ea typeface="HGP創英角ｺﾞｼｯｸUB" pitchFamily="50" charset="-128"/>
              </a:rPr>
              <a:t>Merchant Support</a:t>
            </a:r>
            <a:r>
              <a:rPr kumimoji="1" lang="ja-JP" altLang="en-US" sz="2000" dirty="0" smtClean="0">
                <a:latin typeface="HGP創英角ｺﾞｼｯｸUB" pitchFamily="50" charset="-128"/>
                <a:ea typeface="HGP創英角ｺﾞｼｯｸUB" pitchFamily="50" charset="-128"/>
              </a:rPr>
              <a:t>のサービス</a:t>
            </a:r>
            <a:r>
              <a:rPr lang="ja-JP" altLang="en-US" sz="2000" dirty="0" smtClean="0">
                <a:latin typeface="HGP創英角ｺﾞｼｯｸUB" pitchFamily="50" charset="-128"/>
                <a:ea typeface="HGP創英角ｺﾞｼｯｸUB" pitchFamily="50" charset="-128"/>
              </a:rPr>
              <a:t>≫</a:t>
            </a:r>
            <a:endParaRPr kumimoji="1" lang="ja-JP" altLang="en-US" sz="2000" dirty="0">
              <a:latin typeface="HGP創英角ｺﾞｼｯｸUB" pitchFamily="50" charset="-128"/>
              <a:ea typeface="HGP創英角ｺﾞｼｯｸUB" pitchFamily="50" charset="-128"/>
            </a:endParaRPr>
          </a:p>
        </p:txBody>
      </p:sp>
      <p:sp>
        <p:nvSpPr>
          <p:cNvPr id="16" name="正方形/長方形 15"/>
          <p:cNvSpPr/>
          <p:nvPr/>
        </p:nvSpPr>
        <p:spPr>
          <a:xfrm>
            <a:off x="44624" y="5076056"/>
            <a:ext cx="1152128" cy="36004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900" dirty="0" smtClean="0">
                <a:solidFill>
                  <a:schemeClr val="tx1"/>
                </a:solidFill>
                <a:latin typeface="+mn-ea"/>
              </a:rPr>
              <a:t>WeChat</a:t>
            </a:r>
            <a:r>
              <a:rPr kumimoji="1" lang="ja-JP" altLang="en-US" sz="900" dirty="0" smtClean="0">
                <a:solidFill>
                  <a:schemeClr val="tx1"/>
                </a:solidFill>
                <a:latin typeface="+mn-ea"/>
              </a:rPr>
              <a:t>決済</a:t>
            </a:r>
            <a:endParaRPr kumimoji="1" lang="ja-JP" altLang="en-US" sz="900" dirty="0">
              <a:solidFill>
                <a:schemeClr val="tx1"/>
              </a:solidFill>
              <a:latin typeface="+mn-ea"/>
            </a:endParaRPr>
          </a:p>
        </p:txBody>
      </p:sp>
      <p:sp>
        <p:nvSpPr>
          <p:cNvPr id="17" name="正方形/長方形 16"/>
          <p:cNvSpPr/>
          <p:nvPr/>
        </p:nvSpPr>
        <p:spPr>
          <a:xfrm>
            <a:off x="44624" y="6300316"/>
            <a:ext cx="1152128" cy="72008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800" dirty="0" smtClean="0">
                <a:solidFill>
                  <a:schemeClr val="tx1"/>
                </a:solidFill>
                <a:latin typeface="+mn-ea"/>
              </a:rPr>
              <a:t>WeChat</a:t>
            </a:r>
            <a:r>
              <a:rPr kumimoji="1" lang="ja-JP" altLang="en-US" sz="800" dirty="0" smtClean="0">
                <a:solidFill>
                  <a:schemeClr val="tx1"/>
                </a:solidFill>
                <a:latin typeface="+mn-ea"/>
              </a:rPr>
              <a:t>広告</a:t>
            </a:r>
            <a:endParaRPr kumimoji="1" lang="en-US" altLang="ja-JP" sz="800" dirty="0" smtClean="0">
              <a:solidFill>
                <a:schemeClr val="tx1"/>
              </a:solidFill>
              <a:latin typeface="+mn-ea"/>
            </a:endParaRPr>
          </a:p>
          <a:p>
            <a:r>
              <a:rPr kumimoji="1" lang="ja-JP" altLang="en-US" sz="800" dirty="0" smtClean="0">
                <a:solidFill>
                  <a:schemeClr val="tx1"/>
                </a:solidFill>
                <a:latin typeface="+mn-ea"/>
              </a:rPr>
              <a:t>        プロモーション</a:t>
            </a:r>
            <a:endParaRPr kumimoji="1" lang="en-US" altLang="ja-JP" sz="800" dirty="0" smtClean="0">
              <a:solidFill>
                <a:schemeClr val="tx1"/>
              </a:solidFill>
              <a:latin typeface="+mn-ea"/>
            </a:endParaRPr>
          </a:p>
          <a:p>
            <a:r>
              <a:rPr lang="en-US" altLang="ja-JP" sz="800" dirty="0" smtClean="0">
                <a:solidFill>
                  <a:schemeClr val="tx1"/>
                </a:solidFill>
                <a:latin typeface="+mn-ea"/>
              </a:rPr>
              <a:t>(</a:t>
            </a:r>
            <a:r>
              <a:rPr lang="ja-JP" altLang="en-US" sz="700" dirty="0" smtClean="0">
                <a:solidFill>
                  <a:schemeClr val="tx1"/>
                </a:solidFill>
                <a:latin typeface="+mn-ea"/>
              </a:rPr>
              <a:t>公式アカウント作成</a:t>
            </a:r>
            <a:r>
              <a:rPr lang="en-US" altLang="ja-JP" sz="800" dirty="0" smtClean="0">
                <a:solidFill>
                  <a:schemeClr val="tx1"/>
                </a:solidFill>
                <a:latin typeface="+mn-ea"/>
              </a:rPr>
              <a:t>)</a:t>
            </a:r>
            <a:endParaRPr kumimoji="1" lang="ja-JP" altLang="en-US" sz="800" dirty="0">
              <a:solidFill>
                <a:schemeClr val="tx1"/>
              </a:solidFill>
              <a:latin typeface="+mn-ea"/>
            </a:endParaRPr>
          </a:p>
        </p:txBody>
      </p:sp>
      <p:sp>
        <p:nvSpPr>
          <p:cNvPr id="18" name="正方形/長方形 17"/>
          <p:cNvSpPr/>
          <p:nvPr/>
        </p:nvSpPr>
        <p:spPr>
          <a:xfrm>
            <a:off x="44624" y="2123728"/>
            <a:ext cx="1152128" cy="50405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900" dirty="0" smtClean="0">
                <a:solidFill>
                  <a:schemeClr val="tx1"/>
                </a:solidFill>
                <a:latin typeface="+mn-ea"/>
              </a:rPr>
              <a:t>クレジットカード</a:t>
            </a:r>
            <a:r>
              <a:rPr lang="ja-JP" altLang="en-US" sz="900" dirty="0" smtClean="0">
                <a:solidFill>
                  <a:schemeClr val="tx1"/>
                </a:solidFill>
                <a:latin typeface="+mn-ea"/>
              </a:rPr>
              <a:t>決済</a:t>
            </a:r>
            <a:endParaRPr kumimoji="1" lang="en-US" altLang="ja-JP" sz="900" dirty="0" smtClean="0">
              <a:solidFill>
                <a:schemeClr val="tx1"/>
              </a:solidFill>
              <a:latin typeface="+mn-ea"/>
            </a:endParaRPr>
          </a:p>
          <a:p>
            <a:r>
              <a:rPr lang="ja-JP" altLang="en-US" sz="900" dirty="0" smtClean="0">
                <a:solidFill>
                  <a:schemeClr val="tx1"/>
                </a:solidFill>
                <a:latin typeface="+mn-ea"/>
              </a:rPr>
              <a:t>（早期）</a:t>
            </a:r>
            <a:r>
              <a:rPr kumimoji="1" lang="ja-JP" altLang="en-US" sz="900" dirty="0" smtClean="0">
                <a:solidFill>
                  <a:schemeClr val="tx1"/>
                </a:solidFill>
                <a:latin typeface="+mn-ea"/>
              </a:rPr>
              <a:t>＜店舗＞</a:t>
            </a:r>
            <a:endParaRPr kumimoji="1" lang="ja-JP" altLang="en-US" sz="900" dirty="0">
              <a:solidFill>
                <a:schemeClr val="tx1"/>
              </a:solidFill>
              <a:latin typeface="+mn-ea"/>
            </a:endParaRPr>
          </a:p>
        </p:txBody>
      </p:sp>
      <p:sp>
        <p:nvSpPr>
          <p:cNvPr id="19" name="正方形/長方形 18"/>
          <p:cNvSpPr/>
          <p:nvPr/>
        </p:nvSpPr>
        <p:spPr>
          <a:xfrm>
            <a:off x="44624" y="3563888"/>
            <a:ext cx="1152128" cy="57606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900" dirty="0" smtClean="0">
                <a:solidFill>
                  <a:schemeClr val="tx1"/>
                </a:solidFill>
                <a:latin typeface="+mn-ea"/>
              </a:rPr>
              <a:t>クレジットカード</a:t>
            </a:r>
            <a:r>
              <a:rPr lang="ja-JP" altLang="en-US" sz="900" dirty="0" smtClean="0">
                <a:solidFill>
                  <a:schemeClr val="tx1"/>
                </a:solidFill>
                <a:latin typeface="+mn-ea"/>
              </a:rPr>
              <a:t>決済</a:t>
            </a:r>
            <a:endParaRPr kumimoji="1" lang="en-US" altLang="ja-JP" sz="900" dirty="0" smtClean="0">
              <a:solidFill>
                <a:schemeClr val="tx1"/>
              </a:solidFill>
              <a:latin typeface="+mn-ea"/>
            </a:endParaRPr>
          </a:p>
          <a:p>
            <a:r>
              <a:rPr lang="ja-JP" altLang="en-US" sz="900" dirty="0" smtClean="0">
                <a:solidFill>
                  <a:schemeClr val="tx1"/>
                </a:solidFill>
                <a:latin typeface="+mn-ea"/>
              </a:rPr>
              <a:t>（早期）</a:t>
            </a:r>
            <a:r>
              <a:rPr kumimoji="1" lang="ja-JP" altLang="en-US" sz="900" dirty="0" smtClean="0">
                <a:solidFill>
                  <a:schemeClr val="tx1"/>
                </a:solidFill>
                <a:latin typeface="+mn-ea"/>
              </a:rPr>
              <a:t>＜</a:t>
            </a:r>
            <a:r>
              <a:rPr lang="en-US" altLang="ja-JP" sz="900" dirty="0" smtClean="0">
                <a:solidFill>
                  <a:schemeClr val="tx1"/>
                </a:solidFill>
                <a:latin typeface="+mn-ea"/>
              </a:rPr>
              <a:t>WEB</a:t>
            </a:r>
            <a:r>
              <a:rPr kumimoji="1" lang="ja-JP" altLang="en-US" sz="900" dirty="0" smtClean="0">
                <a:solidFill>
                  <a:schemeClr val="tx1"/>
                </a:solidFill>
                <a:latin typeface="+mn-ea"/>
              </a:rPr>
              <a:t>＞</a:t>
            </a:r>
            <a:endParaRPr kumimoji="1" lang="ja-JP" altLang="en-US" sz="900" dirty="0">
              <a:solidFill>
                <a:schemeClr val="tx1"/>
              </a:solidFill>
              <a:latin typeface="+mn-ea"/>
            </a:endParaRPr>
          </a:p>
        </p:txBody>
      </p:sp>
      <p:cxnSp>
        <p:nvCxnSpPr>
          <p:cNvPr id="24" name="直線コネクタ 23"/>
          <p:cNvCxnSpPr/>
          <p:nvPr/>
        </p:nvCxnSpPr>
        <p:spPr>
          <a:xfrm>
            <a:off x="260648" y="2123728"/>
            <a:ext cx="626469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線コネクタ 24"/>
          <p:cNvCxnSpPr/>
          <p:nvPr/>
        </p:nvCxnSpPr>
        <p:spPr>
          <a:xfrm>
            <a:off x="1196752" y="2195736"/>
            <a:ext cx="0" cy="640871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26" name="図表 25"/>
          <p:cNvGraphicFramePr/>
          <p:nvPr/>
        </p:nvGraphicFramePr>
        <p:xfrm>
          <a:off x="72008" y="1043608"/>
          <a:ext cx="6669360" cy="4320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2" name="グループ化 21"/>
          <p:cNvGrpSpPr/>
          <p:nvPr/>
        </p:nvGrpSpPr>
        <p:grpSpPr>
          <a:xfrm>
            <a:off x="2564904" y="251520"/>
            <a:ext cx="4711143" cy="677108"/>
            <a:chOff x="2564904" y="251520"/>
            <a:chExt cx="4711143" cy="677108"/>
          </a:xfrm>
        </p:grpSpPr>
        <p:sp>
          <p:nvSpPr>
            <p:cNvPr id="27" name="正方形/長方形 26"/>
            <p:cNvSpPr/>
            <p:nvPr/>
          </p:nvSpPr>
          <p:spPr>
            <a:xfrm>
              <a:off x="2564904" y="323528"/>
              <a:ext cx="792088" cy="28803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smtClean="0">
                  <a:solidFill>
                    <a:schemeClr val="tx1"/>
                  </a:solidFill>
                </a:rPr>
                <a:t>VISA</a:t>
              </a:r>
              <a:endParaRPr kumimoji="1" lang="ja-JP" altLang="en-US" sz="1600" dirty="0">
                <a:solidFill>
                  <a:schemeClr val="tx1"/>
                </a:solidFill>
              </a:endParaRPr>
            </a:p>
          </p:txBody>
        </p:sp>
        <p:sp>
          <p:nvSpPr>
            <p:cNvPr id="28" name="テキスト ボックス 27"/>
            <p:cNvSpPr txBox="1"/>
            <p:nvPr/>
          </p:nvSpPr>
          <p:spPr>
            <a:xfrm>
              <a:off x="5013176" y="251520"/>
              <a:ext cx="1844824" cy="677108"/>
            </a:xfrm>
            <a:prstGeom prst="rect">
              <a:avLst/>
            </a:prstGeom>
            <a:noFill/>
          </p:spPr>
          <p:txBody>
            <a:bodyPr wrap="square" rtlCol="0">
              <a:spAutoFit/>
            </a:bodyPr>
            <a:lstStyle/>
            <a:p>
              <a:r>
                <a:rPr kumimoji="1" lang="en-US" altLang="ja-JP" sz="1400" b="1" dirty="0" smtClean="0"/>
                <a:t>TEL </a:t>
              </a:r>
              <a:r>
                <a:rPr kumimoji="1" lang="ja-JP" altLang="en-US" sz="1400" b="1" dirty="0" smtClean="0"/>
                <a:t>　　</a:t>
              </a:r>
              <a:r>
                <a:rPr kumimoji="1" lang="en-US" altLang="ja-JP" sz="1400" b="1" dirty="0" smtClean="0"/>
                <a:t>03-6279-0521</a:t>
              </a:r>
            </a:p>
            <a:p>
              <a:r>
                <a:rPr lang="ja-JP" altLang="en-US" sz="1100" dirty="0" smtClean="0"/>
                <a:t>営業時間</a:t>
              </a:r>
              <a:r>
                <a:rPr lang="ja-JP" altLang="en-US" sz="1200" dirty="0" smtClean="0"/>
                <a:t>　</a:t>
              </a:r>
              <a:r>
                <a:rPr lang="ja-JP" altLang="en-US" sz="1100" dirty="0" smtClean="0"/>
                <a:t>平日</a:t>
              </a:r>
              <a:r>
                <a:rPr lang="en-US" altLang="ja-JP" sz="1200" dirty="0" smtClean="0"/>
                <a:t>9:00-17:00</a:t>
              </a:r>
            </a:p>
            <a:p>
              <a:endParaRPr kumimoji="1" lang="en-US" altLang="ja-JP" sz="1200" dirty="0" smtClean="0"/>
            </a:p>
          </p:txBody>
        </p:sp>
        <p:sp>
          <p:nvSpPr>
            <p:cNvPr id="29" name="正方形/長方形 28"/>
            <p:cNvSpPr/>
            <p:nvPr/>
          </p:nvSpPr>
          <p:spPr>
            <a:xfrm>
              <a:off x="3356992" y="323528"/>
              <a:ext cx="792088" cy="28589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000" dirty="0" smtClean="0">
                  <a:solidFill>
                    <a:schemeClr val="tx1"/>
                  </a:solidFill>
                </a:rPr>
                <a:t>MasterCard</a:t>
              </a:r>
              <a:endParaRPr kumimoji="1" lang="ja-JP" altLang="en-US" sz="1000" dirty="0">
                <a:solidFill>
                  <a:schemeClr val="tx1"/>
                </a:solidFill>
              </a:endParaRPr>
            </a:p>
          </p:txBody>
        </p:sp>
        <p:sp>
          <p:nvSpPr>
            <p:cNvPr id="30" name="正方形/長方形 29"/>
            <p:cNvSpPr/>
            <p:nvPr/>
          </p:nvSpPr>
          <p:spPr>
            <a:xfrm>
              <a:off x="4149080" y="323528"/>
              <a:ext cx="792088" cy="28589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smtClean="0">
                  <a:solidFill>
                    <a:schemeClr val="tx1"/>
                  </a:solidFill>
                </a:rPr>
                <a:t>銀聯</a:t>
              </a:r>
              <a:endParaRPr kumimoji="1" lang="ja-JP" altLang="en-US" sz="1600" dirty="0">
                <a:solidFill>
                  <a:schemeClr val="tx1"/>
                </a:solidFill>
              </a:endParaRPr>
            </a:p>
          </p:txBody>
        </p:sp>
        <p:sp>
          <p:nvSpPr>
            <p:cNvPr id="31" name="テキスト ボックス 30"/>
            <p:cNvSpPr txBox="1"/>
            <p:nvPr/>
          </p:nvSpPr>
          <p:spPr>
            <a:xfrm>
              <a:off x="5517232" y="637982"/>
              <a:ext cx="1758815" cy="261610"/>
            </a:xfrm>
            <a:prstGeom prst="rect">
              <a:avLst/>
            </a:prstGeom>
            <a:noFill/>
          </p:spPr>
          <p:txBody>
            <a:bodyPr wrap="square" rtlCol="0">
              <a:spAutoFit/>
            </a:bodyPr>
            <a:lstStyle/>
            <a:p>
              <a:r>
                <a:rPr kumimoji="1" lang="ja-JP" altLang="en-US" sz="1100" dirty="0" smtClean="0"/>
                <a:t>土・日・祝日　　休み</a:t>
              </a:r>
              <a:endParaRPr kumimoji="1" lang="en-US" altLang="ja-JP" sz="1100" dirty="0" smtClean="0"/>
            </a:p>
          </p:txBody>
        </p:sp>
      </p:grpSp>
      <p:graphicFrame>
        <p:nvGraphicFramePr>
          <p:cNvPr id="32" name="図表 31"/>
          <p:cNvGraphicFramePr/>
          <p:nvPr/>
        </p:nvGraphicFramePr>
        <p:xfrm>
          <a:off x="-27384" y="8928992"/>
          <a:ext cx="7101408" cy="25152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pSp>
        <p:nvGrpSpPr>
          <p:cNvPr id="3" name="グループ化 39"/>
          <p:cNvGrpSpPr/>
          <p:nvPr/>
        </p:nvGrpSpPr>
        <p:grpSpPr>
          <a:xfrm>
            <a:off x="-19368" y="8153236"/>
            <a:ext cx="2296240" cy="883260"/>
            <a:chOff x="0" y="5868144"/>
            <a:chExt cx="2566386" cy="883260"/>
          </a:xfrm>
        </p:grpSpPr>
        <p:sp>
          <p:nvSpPr>
            <p:cNvPr id="34" name="正方形/長方形 33"/>
            <p:cNvSpPr/>
            <p:nvPr/>
          </p:nvSpPr>
          <p:spPr>
            <a:xfrm>
              <a:off x="21647" y="5887308"/>
              <a:ext cx="1340767" cy="86409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000" dirty="0" smtClean="0">
                <a:solidFill>
                  <a:schemeClr val="tx1"/>
                </a:solidFill>
                <a:latin typeface="+mn-ea"/>
              </a:endParaRPr>
            </a:p>
            <a:p>
              <a:endParaRPr lang="en-US" altLang="ja-JP" sz="1000" dirty="0" smtClean="0">
                <a:solidFill>
                  <a:schemeClr val="tx1"/>
                </a:solidFill>
                <a:latin typeface="+mn-ea"/>
              </a:endParaRPr>
            </a:p>
          </p:txBody>
        </p:sp>
        <p:sp>
          <p:nvSpPr>
            <p:cNvPr id="35" name="テキスト ボックス 34"/>
            <p:cNvSpPr txBox="1"/>
            <p:nvPr/>
          </p:nvSpPr>
          <p:spPr>
            <a:xfrm>
              <a:off x="49522" y="5868144"/>
              <a:ext cx="1374509" cy="369332"/>
            </a:xfrm>
            <a:prstGeom prst="rect">
              <a:avLst/>
            </a:prstGeom>
            <a:noFill/>
          </p:spPr>
          <p:txBody>
            <a:bodyPr wrap="none" rtlCol="0">
              <a:spAutoFit/>
            </a:bodyPr>
            <a:lstStyle/>
            <a:p>
              <a:r>
                <a:rPr lang="ja-JP" altLang="en-US" sz="900" dirty="0" smtClean="0"/>
                <a:t>自動車関連業界</a:t>
              </a:r>
              <a:endParaRPr lang="en-US" altLang="ja-JP" sz="900" dirty="0" smtClean="0"/>
            </a:p>
            <a:p>
              <a:r>
                <a:rPr lang="ja-JP" altLang="en-US" sz="900" dirty="0" smtClean="0"/>
                <a:t>　　早期決済サービス</a:t>
              </a:r>
              <a:endParaRPr kumimoji="1" lang="ja-JP" altLang="en-US" sz="900" dirty="0"/>
            </a:p>
          </p:txBody>
        </p:sp>
        <p:sp>
          <p:nvSpPr>
            <p:cNvPr id="36" name="テキスト ボックス 35"/>
            <p:cNvSpPr txBox="1"/>
            <p:nvPr/>
          </p:nvSpPr>
          <p:spPr>
            <a:xfrm>
              <a:off x="0" y="6228184"/>
              <a:ext cx="2566386" cy="400110"/>
            </a:xfrm>
            <a:prstGeom prst="rect">
              <a:avLst/>
            </a:prstGeom>
            <a:noFill/>
          </p:spPr>
          <p:txBody>
            <a:bodyPr wrap="square" rtlCol="0">
              <a:spAutoFit/>
            </a:bodyPr>
            <a:lstStyle/>
            <a:p>
              <a:r>
                <a:rPr kumimoji="1" lang="en-US" altLang="ja-JP" sz="1000" dirty="0" smtClean="0">
                  <a:latin typeface="HGP創英角ｺﾞｼｯｸUB" pitchFamily="50" charset="-128"/>
                  <a:ea typeface="HGP創英角ｺﾞｼｯｸUB" pitchFamily="50" charset="-128"/>
                </a:rPr>
                <a:t>MS</a:t>
              </a:r>
              <a:r>
                <a:rPr kumimoji="1" lang="ja-JP" altLang="en-US" sz="1000" dirty="0" smtClean="0">
                  <a:latin typeface="HGP創英角ｺﾞｼｯｸUB" pitchFamily="50" charset="-128"/>
                  <a:ea typeface="HGP創英角ｺﾞｼｯｸUB" pitchFamily="50" charset="-128"/>
                </a:rPr>
                <a:t>カークレジット</a:t>
              </a:r>
              <a:endParaRPr kumimoji="1" lang="en-US" altLang="ja-JP" sz="1000" dirty="0" smtClean="0">
                <a:latin typeface="HGP創英角ｺﾞｼｯｸUB" pitchFamily="50" charset="-128"/>
                <a:ea typeface="HGP創英角ｺﾞｼｯｸUB" pitchFamily="50" charset="-128"/>
              </a:endParaRPr>
            </a:p>
            <a:p>
              <a:r>
                <a:rPr lang="ja-JP" altLang="en-US" sz="1000" dirty="0" smtClean="0">
                  <a:latin typeface="HGP創英角ｺﾞｼｯｸUB" pitchFamily="50" charset="-128"/>
                  <a:ea typeface="HGP創英角ｺﾞｼｯｸUB" pitchFamily="50" charset="-128"/>
                </a:rPr>
                <a:t>　　　　　　　株式会社</a:t>
              </a:r>
              <a:endParaRPr kumimoji="1" lang="ja-JP" altLang="en-US" sz="1000" dirty="0">
                <a:latin typeface="HGP創英角ｺﾞｼｯｸUB" pitchFamily="50" charset="-128"/>
                <a:ea typeface="HGP創英角ｺﾞｼｯｸUB" pitchFamily="50" charset="-128"/>
              </a:endParaRPr>
            </a:p>
          </p:txBody>
        </p:sp>
      </p:grpSp>
      <p:sp>
        <p:nvSpPr>
          <p:cNvPr id="39" name="テキスト ボックス 38"/>
          <p:cNvSpPr txBox="1"/>
          <p:nvPr/>
        </p:nvSpPr>
        <p:spPr>
          <a:xfrm>
            <a:off x="116632" y="149895"/>
            <a:ext cx="2808312" cy="461665"/>
          </a:xfrm>
          <a:prstGeom prst="rect">
            <a:avLst/>
          </a:prstGeom>
          <a:noFill/>
        </p:spPr>
        <p:txBody>
          <a:bodyPr wrap="square" rtlCol="0">
            <a:spAutoFit/>
          </a:bodyPr>
          <a:lstStyle/>
          <a:p>
            <a:r>
              <a:rPr kumimoji="1" lang="en-US" altLang="ja-JP" sz="2400" dirty="0" smtClean="0"/>
              <a:t>Merchant Support</a:t>
            </a:r>
            <a:endParaRPr kumimoji="1" lang="ja-JP" altLang="en-US" sz="2400" dirty="0"/>
          </a:p>
        </p:txBody>
      </p:sp>
      <p:sp>
        <p:nvSpPr>
          <p:cNvPr id="41" name="正方形/長方形 40"/>
          <p:cNvSpPr/>
          <p:nvPr/>
        </p:nvSpPr>
        <p:spPr>
          <a:xfrm>
            <a:off x="142160" y="2627784"/>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特徴・メリット</a:t>
            </a:r>
            <a:endParaRPr lang="en-US" altLang="ja-JP" sz="900" dirty="0" smtClean="0">
              <a:solidFill>
                <a:schemeClr val="tx1"/>
              </a:solidFill>
              <a:latin typeface="+mn-ea"/>
            </a:endParaRPr>
          </a:p>
        </p:txBody>
      </p:sp>
      <p:sp>
        <p:nvSpPr>
          <p:cNvPr id="42" name="正方形/長方形 41"/>
          <p:cNvSpPr/>
          <p:nvPr/>
        </p:nvSpPr>
        <p:spPr>
          <a:xfrm>
            <a:off x="142160" y="2843808"/>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700" dirty="0" smtClean="0">
                <a:solidFill>
                  <a:schemeClr val="tx1"/>
                </a:solidFill>
                <a:latin typeface="+mn-ea"/>
              </a:rPr>
              <a:t>サービス</a:t>
            </a:r>
            <a:r>
              <a:rPr lang="ja-JP" altLang="en-US" sz="900" dirty="0" smtClean="0">
                <a:solidFill>
                  <a:schemeClr val="tx1"/>
                </a:solidFill>
                <a:latin typeface="+mn-ea"/>
              </a:rPr>
              <a:t>の仕組み</a:t>
            </a:r>
            <a:endParaRPr lang="en-US" altLang="ja-JP" sz="900" dirty="0" smtClean="0">
              <a:solidFill>
                <a:schemeClr val="tx1"/>
              </a:solidFill>
              <a:latin typeface="+mn-ea"/>
            </a:endParaRPr>
          </a:p>
        </p:txBody>
      </p:sp>
      <p:sp>
        <p:nvSpPr>
          <p:cNvPr id="43" name="正方形/長方形 42"/>
          <p:cNvSpPr/>
          <p:nvPr/>
        </p:nvSpPr>
        <p:spPr>
          <a:xfrm>
            <a:off x="142160" y="3059832"/>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導入までの流れ</a:t>
            </a:r>
            <a:endParaRPr lang="en-US" altLang="ja-JP" sz="900" dirty="0" smtClean="0">
              <a:solidFill>
                <a:schemeClr val="tx1"/>
              </a:solidFill>
              <a:latin typeface="+mn-ea"/>
            </a:endParaRPr>
          </a:p>
        </p:txBody>
      </p:sp>
      <p:sp>
        <p:nvSpPr>
          <p:cNvPr id="44" name="正方形/長方形 43"/>
          <p:cNvSpPr/>
          <p:nvPr/>
        </p:nvSpPr>
        <p:spPr>
          <a:xfrm>
            <a:off x="142160" y="3275856"/>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900" dirty="0" smtClean="0">
                <a:solidFill>
                  <a:schemeClr val="tx1"/>
                </a:solidFill>
                <a:latin typeface="+mn-ea"/>
              </a:rPr>
              <a:t>FAQ</a:t>
            </a:r>
          </a:p>
        </p:txBody>
      </p:sp>
      <p:sp>
        <p:nvSpPr>
          <p:cNvPr id="46" name="正方形/長方形 45"/>
          <p:cNvSpPr/>
          <p:nvPr/>
        </p:nvSpPr>
        <p:spPr>
          <a:xfrm>
            <a:off x="142160" y="4139952"/>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特徴・メリット</a:t>
            </a:r>
            <a:endParaRPr lang="en-US" altLang="ja-JP" sz="900" dirty="0" smtClean="0">
              <a:solidFill>
                <a:schemeClr val="tx1"/>
              </a:solidFill>
              <a:latin typeface="+mn-ea"/>
            </a:endParaRPr>
          </a:p>
        </p:txBody>
      </p:sp>
      <p:sp>
        <p:nvSpPr>
          <p:cNvPr id="47" name="正方形/長方形 46"/>
          <p:cNvSpPr/>
          <p:nvPr/>
        </p:nvSpPr>
        <p:spPr>
          <a:xfrm>
            <a:off x="142160" y="4355976"/>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700" dirty="0" smtClean="0">
                <a:solidFill>
                  <a:schemeClr val="tx1"/>
                </a:solidFill>
                <a:latin typeface="+mn-ea"/>
              </a:rPr>
              <a:t>サービス</a:t>
            </a:r>
            <a:r>
              <a:rPr lang="ja-JP" altLang="en-US" sz="900" dirty="0" smtClean="0">
                <a:solidFill>
                  <a:schemeClr val="tx1"/>
                </a:solidFill>
                <a:latin typeface="+mn-ea"/>
              </a:rPr>
              <a:t>の仕組み</a:t>
            </a:r>
            <a:endParaRPr lang="en-US" altLang="ja-JP" sz="900" dirty="0" smtClean="0">
              <a:solidFill>
                <a:schemeClr val="tx1"/>
              </a:solidFill>
              <a:latin typeface="+mn-ea"/>
            </a:endParaRPr>
          </a:p>
        </p:txBody>
      </p:sp>
      <p:sp>
        <p:nvSpPr>
          <p:cNvPr id="48" name="正方形/長方形 47"/>
          <p:cNvSpPr/>
          <p:nvPr/>
        </p:nvSpPr>
        <p:spPr>
          <a:xfrm>
            <a:off x="142160" y="4572000"/>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導入までの流れ</a:t>
            </a:r>
            <a:endParaRPr lang="en-US" altLang="ja-JP" sz="900" dirty="0" smtClean="0">
              <a:solidFill>
                <a:schemeClr val="tx1"/>
              </a:solidFill>
              <a:latin typeface="+mn-ea"/>
            </a:endParaRPr>
          </a:p>
        </p:txBody>
      </p:sp>
      <p:sp>
        <p:nvSpPr>
          <p:cNvPr id="49" name="正方形/長方形 48"/>
          <p:cNvSpPr/>
          <p:nvPr/>
        </p:nvSpPr>
        <p:spPr>
          <a:xfrm>
            <a:off x="142160" y="4788024"/>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900" dirty="0" smtClean="0">
                <a:solidFill>
                  <a:schemeClr val="tx1"/>
                </a:solidFill>
                <a:latin typeface="+mn-ea"/>
              </a:rPr>
              <a:t>FAQ</a:t>
            </a:r>
          </a:p>
        </p:txBody>
      </p:sp>
      <p:sp>
        <p:nvSpPr>
          <p:cNvPr id="50" name="正方形/長方形 49"/>
          <p:cNvSpPr/>
          <p:nvPr/>
        </p:nvSpPr>
        <p:spPr>
          <a:xfrm>
            <a:off x="154860" y="5436096"/>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特徴・メリット</a:t>
            </a:r>
            <a:endParaRPr lang="en-US" altLang="ja-JP" sz="900" dirty="0" smtClean="0">
              <a:solidFill>
                <a:schemeClr val="tx1"/>
              </a:solidFill>
              <a:latin typeface="+mn-ea"/>
            </a:endParaRPr>
          </a:p>
        </p:txBody>
      </p:sp>
      <p:sp>
        <p:nvSpPr>
          <p:cNvPr id="51" name="正方形/長方形 50"/>
          <p:cNvSpPr/>
          <p:nvPr/>
        </p:nvSpPr>
        <p:spPr>
          <a:xfrm>
            <a:off x="142160" y="7020396"/>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800" dirty="0" smtClean="0">
                <a:solidFill>
                  <a:schemeClr val="tx1"/>
                </a:solidFill>
                <a:latin typeface="+mn-ea"/>
              </a:rPr>
              <a:t>特徴・メリット</a:t>
            </a:r>
            <a:endParaRPr lang="en-US" altLang="ja-JP" sz="800" dirty="0" smtClean="0">
              <a:solidFill>
                <a:schemeClr val="tx1"/>
              </a:solidFill>
              <a:latin typeface="+mn-ea"/>
            </a:endParaRPr>
          </a:p>
        </p:txBody>
      </p:sp>
      <p:sp>
        <p:nvSpPr>
          <p:cNvPr id="33" name="正方形/長方形 32"/>
          <p:cNvSpPr/>
          <p:nvPr/>
        </p:nvSpPr>
        <p:spPr>
          <a:xfrm>
            <a:off x="154732" y="5652120"/>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700" dirty="0" smtClean="0">
                <a:solidFill>
                  <a:schemeClr val="tx1"/>
                </a:solidFill>
                <a:latin typeface="+mn-ea"/>
              </a:rPr>
              <a:t>サービス</a:t>
            </a:r>
            <a:r>
              <a:rPr lang="ja-JP" altLang="en-US" sz="900" dirty="0" smtClean="0">
                <a:solidFill>
                  <a:schemeClr val="tx1"/>
                </a:solidFill>
                <a:latin typeface="+mn-ea"/>
              </a:rPr>
              <a:t>の仕組み</a:t>
            </a:r>
            <a:endParaRPr lang="en-US" altLang="ja-JP" sz="900" dirty="0" smtClean="0">
              <a:solidFill>
                <a:schemeClr val="tx1"/>
              </a:solidFill>
              <a:latin typeface="+mn-ea"/>
            </a:endParaRPr>
          </a:p>
        </p:txBody>
      </p:sp>
      <p:sp>
        <p:nvSpPr>
          <p:cNvPr id="37" name="正方形/長方形 36"/>
          <p:cNvSpPr/>
          <p:nvPr/>
        </p:nvSpPr>
        <p:spPr>
          <a:xfrm>
            <a:off x="154732" y="5868144"/>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導入までの流れ</a:t>
            </a:r>
            <a:endParaRPr lang="en-US" altLang="ja-JP" sz="900" dirty="0" smtClean="0">
              <a:solidFill>
                <a:schemeClr val="tx1"/>
              </a:solidFill>
              <a:latin typeface="+mn-ea"/>
            </a:endParaRPr>
          </a:p>
        </p:txBody>
      </p:sp>
      <p:sp>
        <p:nvSpPr>
          <p:cNvPr id="38" name="正方形/長方形 37"/>
          <p:cNvSpPr/>
          <p:nvPr/>
        </p:nvSpPr>
        <p:spPr>
          <a:xfrm>
            <a:off x="146952" y="6084168"/>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900" dirty="0" smtClean="0">
                <a:solidFill>
                  <a:schemeClr val="tx1"/>
                </a:solidFill>
                <a:latin typeface="+mn-ea"/>
              </a:rPr>
              <a:t>FAQ</a:t>
            </a:r>
          </a:p>
        </p:txBody>
      </p:sp>
      <p:sp>
        <p:nvSpPr>
          <p:cNvPr id="40" name="正方形/長方形 39"/>
          <p:cNvSpPr/>
          <p:nvPr/>
        </p:nvSpPr>
        <p:spPr>
          <a:xfrm>
            <a:off x="149812" y="7236420"/>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700" dirty="0" smtClean="0">
                <a:solidFill>
                  <a:schemeClr val="tx1"/>
                </a:solidFill>
                <a:latin typeface="+mn-ea"/>
              </a:rPr>
              <a:t>サービス</a:t>
            </a:r>
            <a:r>
              <a:rPr lang="ja-JP" altLang="en-US" sz="900" dirty="0" smtClean="0">
                <a:solidFill>
                  <a:schemeClr val="tx1"/>
                </a:solidFill>
                <a:latin typeface="+mn-ea"/>
              </a:rPr>
              <a:t>の仕組み</a:t>
            </a:r>
            <a:endParaRPr lang="en-US" altLang="ja-JP" sz="900" dirty="0" smtClean="0">
              <a:solidFill>
                <a:schemeClr val="tx1"/>
              </a:solidFill>
              <a:latin typeface="+mn-ea"/>
            </a:endParaRPr>
          </a:p>
        </p:txBody>
      </p:sp>
      <p:sp>
        <p:nvSpPr>
          <p:cNvPr id="45" name="正方形/長方形 44"/>
          <p:cNvSpPr/>
          <p:nvPr/>
        </p:nvSpPr>
        <p:spPr>
          <a:xfrm>
            <a:off x="149812" y="7452444"/>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導入までの流れ</a:t>
            </a:r>
            <a:endParaRPr lang="en-US" altLang="ja-JP" sz="900" dirty="0" smtClean="0">
              <a:solidFill>
                <a:schemeClr val="tx1"/>
              </a:solidFill>
              <a:latin typeface="+mn-ea"/>
            </a:endParaRPr>
          </a:p>
        </p:txBody>
      </p:sp>
      <p:sp>
        <p:nvSpPr>
          <p:cNvPr id="52" name="正方形/長方形 51"/>
          <p:cNvSpPr/>
          <p:nvPr/>
        </p:nvSpPr>
        <p:spPr>
          <a:xfrm>
            <a:off x="142032" y="7668468"/>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900" dirty="0" smtClean="0">
                <a:solidFill>
                  <a:schemeClr val="tx1"/>
                </a:solidFill>
                <a:latin typeface="+mn-ea"/>
              </a:rPr>
              <a:t>FAQ</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2403648" y="251520"/>
            <a:ext cx="2232248"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smtClean="0">
                <a:solidFill>
                  <a:srgbClr val="FF0000"/>
                </a:solidFill>
              </a:rPr>
              <a:t>サービス画面</a:t>
            </a:r>
            <a:endParaRPr kumimoji="1" lang="ja-JP" altLang="en-US" dirty="0">
              <a:solidFill>
                <a:srgbClr val="FF0000"/>
              </a:solidFill>
            </a:endParaRPr>
          </a:p>
        </p:txBody>
      </p:sp>
      <p:sp>
        <p:nvSpPr>
          <p:cNvPr id="15" name="テキスト ボックス 14"/>
          <p:cNvSpPr txBox="1"/>
          <p:nvPr/>
        </p:nvSpPr>
        <p:spPr>
          <a:xfrm>
            <a:off x="548680" y="1691680"/>
            <a:ext cx="3783408" cy="400110"/>
          </a:xfrm>
          <a:prstGeom prst="rect">
            <a:avLst/>
          </a:prstGeom>
          <a:noFill/>
        </p:spPr>
        <p:txBody>
          <a:bodyPr wrap="none" rtlCol="0">
            <a:spAutoFit/>
          </a:bodyPr>
          <a:lstStyle/>
          <a:p>
            <a:r>
              <a:rPr kumimoji="1" lang="ja-JP" altLang="en-US" sz="2000" dirty="0" smtClean="0">
                <a:latin typeface="HGP創英角ｺﾞｼｯｸUB" pitchFamily="50" charset="-128"/>
                <a:ea typeface="HGP創英角ｺﾞｼｯｸUB" pitchFamily="50" charset="-128"/>
              </a:rPr>
              <a:t>≪</a:t>
            </a:r>
            <a:r>
              <a:rPr kumimoji="1" lang="en-US" altLang="ja-JP" sz="2000" dirty="0" smtClean="0">
                <a:latin typeface="HGP創英角ｺﾞｼｯｸUB" pitchFamily="50" charset="-128"/>
                <a:ea typeface="HGP創英角ｺﾞｼｯｸUB" pitchFamily="50" charset="-128"/>
              </a:rPr>
              <a:t>Merchant Support</a:t>
            </a:r>
            <a:r>
              <a:rPr kumimoji="1" lang="ja-JP" altLang="en-US" sz="2000" dirty="0" smtClean="0">
                <a:latin typeface="HGP創英角ｺﾞｼｯｸUB" pitchFamily="50" charset="-128"/>
                <a:ea typeface="HGP創英角ｺﾞｼｯｸUB" pitchFamily="50" charset="-128"/>
              </a:rPr>
              <a:t>のサービス</a:t>
            </a:r>
            <a:r>
              <a:rPr lang="ja-JP" altLang="en-US" sz="2000" dirty="0" smtClean="0">
                <a:latin typeface="HGP創英角ｺﾞｼｯｸUB" pitchFamily="50" charset="-128"/>
                <a:ea typeface="HGP創英角ｺﾞｼｯｸUB" pitchFamily="50" charset="-128"/>
              </a:rPr>
              <a:t>≫</a:t>
            </a:r>
            <a:endParaRPr kumimoji="1" lang="ja-JP" altLang="en-US" sz="2000" dirty="0">
              <a:latin typeface="HGP創英角ｺﾞｼｯｸUB" pitchFamily="50" charset="-128"/>
              <a:ea typeface="HGP創英角ｺﾞｼｯｸUB" pitchFamily="50" charset="-128"/>
            </a:endParaRPr>
          </a:p>
        </p:txBody>
      </p:sp>
      <p:sp>
        <p:nvSpPr>
          <p:cNvPr id="16" name="正方形/長方形 15"/>
          <p:cNvSpPr/>
          <p:nvPr/>
        </p:nvSpPr>
        <p:spPr>
          <a:xfrm>
            <a:off x="44624" y="5076056"/>
            <a:ext cx="1152128" cy="36004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900" dirty="0" smtClean="0">
                <a:solidFill>
                  <a:schemeClr val="tx1"/>
                </a:solidFill>
                <a:latin typeface="+mn-ea"/>
              </a:rPr>
              <a:t>WeChat</a:t>
            </a:r>
            <a:r>
              <a:rPr kumimoji="1" lang="ja-JP" altLang="en-US" sz="900" dirty="0" smtClean="0">
                <a:solidFill>
                  <a:schemeClr val="tx1"/>
                </a:solidFill>
                <a:latin typeface="+mn-ea"/>
              </a:rPr>
              <a:t>決済</a:t>
            </a:r>
            <a:endParaRPr kumimoji="1" lang="ja-JP" altLang="en-US" sz="900" dirty="0">
              <a:solidFill>
                <a:schemeClr val="tx1"/>
              </a:solidFill>
              <a:latin typeface="+mn-ea"/>
            </a:endParaRPr>
          </a:p>
        </p:txBody>
      </p:sp>
      <p:sp>
        <p:nvSpPr>
          <p:cNvPr id="17" name="正方形/長方形 16"/>
          <p:cNvSpPr/>
          <p:nvPr/>
        </p:nvSpPr>
        <p:spPr>
          <a:xfrm>
            <a:off x="44624" y="5724128"/>
            <a:ext cx="1152128" cy="72008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900" dirty="0" smtClean="0">
                <a:solidFill>
                  <a:schemeClr val="tx1"/>
                </a:solidFill>
                <a:latin typeface="+mn-ea"/>
              </a:rPr>
              <a:t>WeChat</a:t>
            </a:r>
            <a:r>
              <a:rPr kumimoji="1" lang="ja-JP" altLang="en-US" sz="900" dirty="0" smtClean="0">
                <a:solidFill>
                  <a:schemeClr val="tx1"/>
                </a:solidFill>
                <a:latin typeface="+mn-ea"/>
              </a:rPr>
              <a:t>広告</a:t>
            </a:r>
            <a:endParaRPr kumimoji="1" lang="en-US" altLang="ja-JP" sz="900" dirty="0" smtClean="0">
              <a:solidFill>
                <a:schemeClr val="tx1"/>
              </a:solidFill>
              <a:latin typeface="+mn-ea"/>
            </a:endParaRPr>
          </a:p>
          <a:p>
            <a:r>
              <a:rPr kumimoji="1" lang="ja-JP" altLang="en-US" sz="900" dirty="0" smtClean="0">
                <a:solidFill>
                  <a:schemeClr val="tx1"/>
                </a:solidFill>
                <a:latin typeface="+mn-ea"/>
              </a:rPr>
              <a:t>        プロモーション</a:t>
            </a:r>
            <a:endParaRPr kumimoji="1" lang="en-US" altLang="ja-JP" sz="900" dirty="0" smtClean="0">
              <a:solidFill>
                <a:schemeClr val="tx1"/>
              </a:solidFill>
              <a:latin typeface="+mn-ea"/>
            </a:endParaRPr>
          </a:p>
          <a:p>
            <a:r>
              <a:rPr lang="en-US" altLang="ja-JP" sz="900" dirty="0" smtClean="0">
                <a:solidFill>
                  <a:schemeClr val="tx1"/>
                </a:solidFill>
                <a:latin typeface="+mn-ea"/>
              </a:rPr>
              <a:t>(</a:t>
            </a:r>
            <a:r>
              <a:rPr lang="ja-JP" altLang="en-US" sz="800" dirty="0" smtClean="0">
                <a:solidFill>
                  <a:schemeClr val="tx1"/>
                </a:solidFill>
                <a:latin typeface="+mn-ea"/>
              </a:rPr>
              <a:t>公式アカウント作成</a:t>
            </a:r>
            <a:r>
              <a:rPr lang="en-US" altLang="ja-JP" sz="900" dirty="0" smtClean="0">
                <a:solidFill>
                  <a:schemeClr val="tx1"/>
                </a:solidFill>
                <a:latin typeface="+mn-ea"/>
              </a:rPr>
              <a:t>)</a:t>
            </a:r>
            <a:endParaRPr kumimoji="1" lang="ja-JP" altLang="en-US" sz="900" dirty="0">
              <a:solidFill>
                <a:schemeClr val="tx1"/>
              </a:solidFill>
              <a:latin typeface="+mn-ea"/>
            </a:endParaRPr>
          </a:p>
        </p:txBody>
      </p:sp>
      <p:sp>
        <p:nvSpPr>
          <p:cNvPr id="18" name="正方形/長方形 17"/>
          <p:cNvSpPr/>
          <p:nvPr/>
        </p:nvSpPr>
        <p:spPr>
          <a:xfrm>
            <a:off x="44624" y="2123728"/>
            <a:ext cx="1152128" cy="504056"/>
          </a:xfrm>
          <a:prstGeom prst="rect">
            <a:avLst/>
          </a:prstGeom>
          <a:solidFill>
            <a:srgbClr val="FFC000"/>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900" dirty="0" smtClean="0">
                <a:solidFill>
                  <a:schemeClr val="tx1"/>
                </a:solidFill>
                <a:latin typeface="+mn-ea"/>
              </a:rPr>
              <a:t>クレジットカード</a:t>
            </a:r>
            <a:r>
              <a:rPr lang="ja-JP" altLang="en-US" sz="900" dirty="0" smtClean="0">
                <a:solidFill>
                  <a:schemeClr val="tx1"/>
                </a:solidFill>
                <a:latin typeface="+mn-ea"/>
              </a:rPr>
              <a:t>決済</a:t>
            </a:r>
            <a:endParaRPr kumimoji="1" lang="en-US" altLang="ja-JP" sz="900" dirty="0" smtClean="0">
              <a:solidFill>
                <a:schemeClr val="tx1"/>
              </a:solidFill>
              <a:latin typeface="+mn-ea"/>
            </a:endParaRPr>
          </a:p>
          <a:p>
            <a:r>
              <a:rPr lang="ja-JP" altLang="en-US" sz="900" dirty="0" smtClean="0">
                <a:solidFill>
                  <a:schemeClr val="tx1"/>
                </a:solidFill>
                <a:latin typeface="+mn-ea"/>
              </a:rPr>
              <a:t>（早期）</a:t>
            </a:r>
            <a:r>
              <a:rPr kumimoji="1" lang="ja-JP" altLang="en-US" sz="900" dirty="0" smtClean="0">
                <a:solidFill>
                  <a:schemeClr val="tx1"/>
                </a:solidFill>
                <a:latin typeface="+mn-ea"/>
              </a:rPr>
              <a:t>＜店舗＞</a:t>
            </a:r>
            <a:endParaRPr kumimoji="1" lang="ja-JP" altLang="en-US" sz="900" dirty="0">
              <a:solidFill>
                <a:schemeClr val="tx1"/>
              </a:solidFill>
              <a:latin typeface="+mn-ea"/>
            </a:endParaRPr>
          </a:p>
        </p:txBody>
      </p:sp>
      <p:sp>
        <p:nvSpPr>
          <p:cNvPr id="19" name="正方形/長方形 18"/>
          <p:cNvSpPr/>
          <p:nvPr/>
        </p:nvSpPr>
        <p:spPr>
          <a:xfrm>
            <a:off x="44624" y="3563888"/>
            <a:ext cx="1152128" cy="57606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900" dirty="0" smtClean="0">
                <a:solidFill>
                  <a:schemeClr val="tx1"/>
                </a:solidFill>
                <a:latin typeface="+mn-ea"/>
              </a:rPr>
              <a:t>クレジットカード</a:t>
            </a:r>
            <a:r>
              <a:rPr lang="ja-JP" altLang="en-US" sz="900" dirty="0" smtClean="0">
                <a:solidFill>
                  <a:schemeClr val="tx1"/>
                </a:solidFill>
                <a:latin typeface="+mn-ea"/>
              </a:rPr>
              <a:t>決済</a:t>
            </a:r>
            <a:endParaRPr kumimoji="1" lang="en-US" altLang="ja-JP" sz="900" dirty="0" smtClean="0">
              <a:solidFill>
                <a:schemeClr val="tx1"/>
              </a:solidFill>
              <a:latin typeface="+mn-ea"/>
            </a:endParaRPr>
          </a:p>
          <a:p>
            <a:r>
              <a:rPr lang="ja-JP" altLang="en-US" sz="900" dirty="0" smtClean="0">
                <a:solidFill>
                  <a:schemeClr val="tx1"/>
                </a:solidFill>
                <a:latin typeface="+mn-ea"/>
              </a:rPr>
              <a:t>（早期）</a:t>
            </a:r>
            <a:r>
              <a:rPr kumimoji="1" lang="ja-JP" altLang="en-US" sz="900" dirty="0" smtClean="0">
                <a:solidFill>
                  <a:schemeClr val="tx1"/>
                </a:solidFill>
                <a:latin typeface="+mn-ea"/>
              </a:rPr>
              <a:t>＜</a:t>
            </a:r>
            <a:r>
              <a:rPr lang="en-US" altLang="ja-JP" sz="900" dirty="0" smtClean="0">
                <a:solidFill>
                  <a:schemeClr val="tx1"/>
                </a:solidFill>
                <a:latin typeface="+mn-ea"/>
              </a:rPr>
              <a:t>WEB</a:t>
            </a:r>
            <a:r>
              <a:rPr kumimoji="1" lang="ja-JP" altLang="en-US" sz="900" dirty="0" smtClean="0">
                <a:solidFill>
                  <a:schemeClr val="tx1"/>
                </a:solidFill>
                <a:latin typeface="+mn-ea"/>
              </a:rPr>
              <a:t>＞</a:t>
            </a:r>
            <a:endParaRPr kumimoji="1" lang="ja-JP" altLang="en-US" sz="900" dirty="0">
              <a:solidFill>
                <a:schemeClr val="tx1"/>
              </a:solidFill>
              <a:latin typeface="+mn-ea"/>
            </a:endParaRPr>
          </a:p>
        </p:txBody>
      </p:sp>
      <p:cxnSp>
        <p:nvCxnSpPr>
          <p:cNvPr id="24" name="直線コネクタ 23"/>
          <p:cNvCxnSpPr/>
          <p:nvPr/>
        </p:nvCxnSpPr>
        <p:spPr>
          <a:xfrm>
            <a:off x="260648" y="2123728"/>
            <a:ext cx="626469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線コネクタ 24"/>
          <p:cNvCxnSpPr/>
          <p:nvPr/>
        </p:nvCxnSpPr>
        <p:spPr>
          <a:xfrm>
            <a:off x="1196752" y="2195736"/>
            <a:ext cx="0" cy="640871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26" name="図表 25"/>
          <p:cNvGraphicFramePr/>
          <p:nvPr/>
        </p:nvGraphicFramePr>
        <p:xfrm>
          <a:off x="72008" y="1043608"/>
          <a:ext cx="6669360" cy="4320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22" name="グループ化 21"/>
          <p:cNvGrpSpPr/>
          <p:nvPr/>
        </p:nvGrpSpPr>
        <p:grpSpPr>
          <a:xfrm>
            <a:off x="2564904" y="251520"/>
            <a:ext cx="4711143" cy="677108"/>
            <a:chOff x="2564904" y="251520"/>
            <a:chExt cx="4711143" cy="677108"/>
          </a:xfrm>
        </p:grpSpPr>
        <p:sp>
          <p:nvSpPr>
            <p:cNvPr id="27" name="正方形/長方形 26"/>
            <p:cNvSpPr/>
            <p:nvPr/>
          </p:nvSpPr>
          <p:spPr>
            <a:xfrm>
              <a:off x="2564904" y="323528"/>
              <a:ext cx="792088" cy="28803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smtClean="0">
                  <a:solidFill>
                    <a:schemeClr val="tx1"/>
                  </a:solidFill>
                </a:rPr>
                <a:t>VISA</a:t>
              </a:r>
              <a:endParaRPr kumimoji="1" lang="ja-JP" altLang="en-US" sz="1600" dirty="0">
                <a:solidFill>
                  <a:schemeClr val="tx1"/>
                </a:solidFill>
              </a:endParaRPr>
            </a:p>
          </p:txBody>
        </p:sp>
        <p:sp>
          <p:nvSpPr>
            <p:cNvPr id="28" name="テキスト ボックス 27"/>
            <p:cNvSpPr txBox="1"/>
            <p:nvPr/>
          </p:nvSpPr>
          <p:spPr>
            <a:xfrm>
              <a:off x="5013176" y="251520"/>
              <a:ext cx="1844824" cy="677108"/>
            </a:xfrm>
            <a:prstGeom prst="rect">
              <a:avLst/>
            </a:prstGeom>
            <a:noFill/>
          </p:spPr>
          <p:txBody>
            <a:bodyPr wrap="square" rtlCol="0">
              <a:spAutoFit/>
            </a:bodyPr>
            <a:lstStyle/>
            <a:p>
              <a:r>
                <a:rPr kumimoji="1" lang="en-US" altLang="ja-JP" sz="1400" b="1" dirty="0" smtClean="0"/>
                <a:t>TEL </a:t>
              </a:r>
              <a:r>
                <a:rPr kumimoji="1" lang="ja-JP" altLang="en-US" sz="1400" b="1" dirty="0" smtClean="0"/>
                <a:t>　　</a:t>
              </a:r>
              <a:r>
                <a:rPr kumimoji="1" lang="en-US" altLang="ja-JP" sz="1400" b="1" dirty="0" smtClean="0"/>
                <a:t>03-6279-0521</a:t>
              </a:r>
            </a:p>
            <a:p>
              <a:r>
                <a:rPr lang="ja-JP" altLang="en-US" sz="1100" dirty="0" smtClean="0"/>
                <a:t>営業時間</a:t>
              </a:r>
              <a:r>
                <a:rPr lang="ja-JP" altLang="en-US" sz="1200" dirty="0" smtClean="0"/>
                <a:t>　</a:t>
              </a:r>
              <a:r>
                <a:rPr lang="ja-JP" altLang="en-US" sz="1100" dirty="0" smtClean="0"/>
                <a:t>平日</a:t>
              </a:r>
              <a:r>
                <a:rPr lang="en-US" altLang="ja-JP" sz="1200" dirty="0" smtClean="0"/>
                <a:t>9:00-17:00</a:t>
              </a:r>
            </a:p>
            <a:p>
              <a:endParaRPr kumimoji="1" lang="en-US" altLang="ja-JP" sz="1200" dirty="0" smtClean="0"/>
            </a:p>
          </p:txBody>
        </p:sp>
        <p:sp>
          <p:nvSpPr>
            <p:cNvPr id="29" name="正方形/長方形 28"/>
            <p:cNvSpPr/>
            <p:nvPr/>
          </p:nvSpPr>
          <p:spPr>
            <a:xfrm>
              <a:off x="3356992" y="323528"/>
              <a:ext cx="792088" cy="28589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000" dirty="0" smtClean="0">
                  <a:solidFill>
                    <a:schemeClr val="tx1"/>
                  </a:solidFill>
                </a:rPr>
                <a:t>MasterCard</a:t>
              </a:r>
              <a:endParaRPr kumimoji="1" lang="ja-JP" altLang="en-US" sz="1000" dirty="0">
                <a:solidFill>
                  <a:schemeClr val="tx1"/>
                </a:solidFill>
              </a:endParaRPr>
            </a:p>
          </p:txBody>
        </p:sp>
        <p:sp>
          <p:nvSpPr>
            <p:cNvPr id="30" name="正方形/長方形 29"/>
            <p:cNvSpPr/>
            <p:nvPr/>
          </p:nvSpPr>
          <p:spPr>
            <a:xfrm>
              <a:off x="4149080" y="323528"/>
              <a:ext cx="792088" cy="28589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smtClean="0">
                  <a:solidFill>
                    <a:schemeClr val="tx1"/>
                  </a:solidFill>
                </a:rPr>
                <a:t>銀聯</a:t>
              </a:r>
              <a:endParaRPr kumimoji="1" lang="ja-JP" altLang="en-US" sz="1600" dirty="0">
                <a:solidFill>
                  <a:schemeClr val="tx1"/>
                </a:solidFill>
              </a:endParaRPr>
            </a:p>
          </p:txBody>
        </p:sp>
        <p:sp>
          <p:nvSpPr>
            <p:cNvPr id="31" name="テキスト ボックス 30"/>
            <p:cNvSpPr txBox="1"/>
            <p:nvPr/>
          </p:nvSpPr>
          <p:spPr>
            <a:xfrm>
              <a:off x="5517232" y="637982"/>
              <a:ext cx="1758815" cy="261610"/>
            </a:xfrm>
            <a:prstGeom prst="rect">
              <a:avLst/>
            </a:prstGeom>
            <a:noFill/>
          </p:spPr>
          <p:txBody>
            <a:bodyPr wrap="square" rtlCol="0">
              <a:spAutoFit/>
            </a:bodyPr>
            <a:lstStyle/>
            <a:p>
              <a:r>
                <a:rPr kumimoji="1" lang="ja-JP" altLang="en-US" sz="1100" dirty="0" smtClean="0"/>
                <a:t>土・日・祝日　　休み</a:t>
              </a:r>
              <a:endParaRPr kumimoji="1" lang="en-US" altLang="ja-JP" sz="1100" dirty="0" smtClean="0"/>
            </a:p>
          </p:txBody>
        </p:sp>
      </p:grpSp>
      <p:graphicFrame>
        <p:nvGraphicFramePr>
          <p:cNvPr id="32" name="図表 31"/>
          <p:cNvGraphicFramePr/>
          <p:nvPr/>
        </p:nvGraphicFramePr>
        <p:xfrm>
          <a:off x="-27384" y="8928992"/>
          <a:ext cx="7101408" cy="25152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pSp>
        <p:nvGrpSpPr>
          <p:cNvPr id="40" name="グループ化 39"/>
          <p:cNvGrpSpPr/>
          <p:nvPr/>
        </p:nvGrpSpPr>
        <p:grpSpPr>
          <a:xfrm>
            <a:off x="0" y="7649180"/>
            <a:ext cx="2296240" cy="864096"/>
            <a:chOff x="0" y="5868144"/>
            <a:chExt cx="2566386" cy="864096"/>
          </a:xfrm>
        </p:grpSpPr>
        <p:sp>
          <p:nvSpPr>
            <p:cNvPr id="34" name="正方形/長方形 33"/>
            <p:cNvSpPr/>
            <p:nvPr/>
          </p:nvSpPr>
          <p:spPr>
            <a:xfrm>
              <a:off x="72008" y="5868144"/>
              <a:ext cx="1340768" cy="86409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050" dirty="0" smtClean="0">
                <a:solidFill>
                  <a:schemeClr val="tx1"/>
                </a:solidFill>
                <a:latin typeface="+mn-ea"/>
              </a:endParaRPr>
            </a:p>
            <a:p>
              <a:endParaRPr lang="en-US" altLang="ja-JP" sz="1050" dirty="0" smtClean="0">
                <a:solidFill>
                  <a:schemeClr val="tx1"/>
                </a:solidFill>
                <a:latin typeface="+mn-ea"/>
              </a:endParaRPr>
            </a:p>
          </p:txBody>
        </p:sp>
        <p:sp>
          <p:nvSpPr>
            <p:cNvPr id="35" name="テキスト ボックス 34"/>
            <p:cNvSpPr txBox="1"/>
            <p:nvPr/>
          </p:nvSpPr>
          <p:spPr>
            <a:xfrm>
              <a:off x="49522" y="5868144"/>
              <a:ext cx="1345240" cy="400110"/>
            </a:xfrm>
            <a:prstGeom prst="rect">
              <a:avLst/>
            </a:prstGeom>
            <a:noFill/>
          </p:spPr>
          <p:txBody>
            <a:bodyPr wrap="none" rtlCol="0">
              <a:spAutoFit/>
            </a:bodyPr>
            <a:lstStyle/>
            <a:p>
              <a:r>
                <a:rPr lang="ja-JP" altLang="en-US" sz="1000" dirty="0" smtClean="0"/>
                <a:t>自動車関連業界</a:t>
              </a:r>
              <a:endParaRPr lang="en-US" altLang="ja-JP" sz="1000" dirty="0" smtClean="0"/>
            </a:p>
            <a:p>
              <a:r>
                <a:rPr lang="ja-JP" altLang="en-US" sz="1000" dirty="0" smtClean="0"/>
                <a:t>　　早期決済サービス</a:t>
              </a:r>
              <a:endParaRPr kumimoji="1" lang="ja-JP" altLang="en-US" sz="1000" dirty="0"/>
            </a:p>
          </p:txBody>
        </p:sp>
        <p:sp>
          <p:nvSpPr>
            <p:cNvPr id="36" name="テキスト ボックス 35"/>
            <p:cNvSpPr txBox="1"/>
            <p:nvPr/>
          </p:nvSpPr>
          <p:spPr>
            <a:xfrm>
              <a:off x="0" y="6228184"/>
              <a:ext cx="2566386" cy="430887"/>
            </a:xfrm>
            <a:prstGeom prst="rect">
              <a:avLst/>
            </a:prstGeom>
            <a:noFill/>
          </p:spPr>
          <p:txBody>
            <a:bodyPr wrap="square" rtlCol="0">
              <a:spAutoFit/>
            </a:bodyPr>
            <a:lstStyle/>
            <a:p>
              <a:r>
                <a:rPr kumimoji="1" lang="en-US" altLang="ja-JP" sz="1050" dirty="0" smtClean="0">
                  <a:latin typeface="HGP創英角ｺﾞｼｯｸUB" pitchFamily="50" charset="-128"/>
                  <a:ea typeface="HGP創英角ｺﾞｼｯｸUB" pitchFamily="50" charset="-128"/>
                </a:rPr>
                <a:t>MS</a:t>
              </a:r>
              <a:r>
                <a:rPr kumimoji="1" lang="ja-JP" altLang="en-US" sz="1050" dirty="0" smtClean="0">
                  <a:latin typeface="HGP創英角ｺﾞｼｯｸUB" pitchFamily="50" charset="-128"/>
                  <a:ea typeface="HGP創英角ｺﾞｼｯｸUB" pitchFamily="50" charset="-128"/>
                </a:rPr>
                <a:t>カークレジット</a:t>
              </a:r>
              <a:endParaRPr kumimoji="1" lang="en-US" altLang="ja-JP" sz="1050" dirty="0" smtClean="0">
                <a:latin typeface="HGP創英角ｺﾞｼｯｸUB" pitchFamily="50" charset="-128"/>
                <a:ea typeface="HGP創英角ｺﾞｼｯｸUB" pitchFamily="50" charset="-128"/>
              </a:endParaRPr>
            </a:p>
            <a:p>
              <a:r>
                <a:rPr lang="ja-JP" altLang="en-US" sz="1050" dirty="0" smtClean="0">
                  <a:latin typeface="HGP創英角ｺﾞｼｯｸUB" pitchFamily="50" charset="-128"/>
                  <a:ea typeface="HGP創英角ｺﾞｼｯｸUB" pitchFamily="50" charset="-128"/>
                </a:rPr>
                <a:t>　　　　　　　株式会社</a:t>
              </a:r>
              <a:endParaRPr kumimoji="1" lang="ja-JP" altLang="en-US" sz="1050" dirty="0">
                <a:latin typeface="HGP創英角ｺﾞｼｯｸUB" pitchFamily="50" charset="-128"/>
                <a:ea typeface="HGP創英角ｺﾞｼｯｸUB" pitchFamily="50" charset="-128"/>
              </a:endParaRPr>
            </a:p>
          </p:txBody>
        </p:sp>
      </p:grpSp>
      <p:sp>
        <p:nvSpPr>
          <p:cNvPr id="39" name="テキスト ボックス 38"/>
          <p:cNvSpPr txBox="1"/>
          <p:nvPr/>
        </p:nvSpPr>
        <p:spPr>
          <a:xfrm>
            <a:off x="116632" y="149895"/>
            <a:ext cx="2808312" cy="461665"/>
          </a:xfrm>
          <a:prstGeom prst="rect">
            <a:avLst/>
          </a:prstGeom>
          <a:noFill/>
        </p:spPr>
        <p:txBody>
          <a:bodyPr wrap="square" rtlCol="0">
            <a:spAutoFit/>
          </a:bodyPr>
          <a:lstStyle/>
          <a:p>
            <a:r>
              <a:rPr kumimoji="1" lang="en-US" altLang="ja-JP" sz="2400" dirty="0" smtClean="0"/>
              <a:t>Merchant Support</a:t>
            </a:r>
            <a:endParaRPr kumimoji="1" lang="ja-JP" altLang="en-US" sz="2400" dirty="0"/>
          </a:p>
        </p:txBody>
      </p:sp>
      <p:sp>
        <p:nvSpPr>
          <p:cNvPr id="41" name="正方形/長方形 40"/>
          <p:cNvSpPr/>
          <p:nvPr/>
        </p:nvSpPr>
        <p:spPr>
          <a:xfrm>
            <a:off x="142160" y="2627784"/>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特徴・メリット</a:t>
            </a:r>
            <a:endParaRPr lang="en-US" altLang="ja-JP" sz="900" dirty="0" smtClean="0">
              <a:solidFill>
                <a:schemeClr val="tx1"/>
              </a:solidFill>
              <a:latin typeface="+mn-ea"/>
            </a:endParaRPr>
          </a:p>
        </p:txBody>
      </p:sp>
      <p:sp>
        <p:nvSpPr>
          <p:cNvPr id="42" name="正方形/長方形 41"/>
          <p:cNvSpPr/>
          <p:nvPr/>
        </p:nvSpPr>
        <p:spPr>
          <a:xfrm>
            <a:off x="142160" y="2843808"/>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700" dirty="0" smtClean="0">
                <a:solidFill>
                  <a:schemeClr val="tx1"/>
                </a:solidFill>
                <a:latin typeface="+mn-ea"/>
              </a:rPr>
              <a:t>サービス</a:t>
            </a:r>
            <a:r>
              <a:rPr lang="ja-JP" altLang="en-US" sz="900" dirty="0" smtClean="0">
                <a:solidFill>
                  <a:schemeClr val="tx1"/>
                </a:solidFill>
                <a:latin typeface="+mn-ea"/>
              </a:rPr>
              <a:t>の仕組み</a:t>
            </a:r>
            <a:endParaRPr lang="en-US" altLang="ja-JP" sz="900" dirty="0" smtClean="0">
              <a:solidFill>
                <a:schemeClr val="tx1"/>
              </a:solidFill>
              <a:latin typeface="+mn-ea"/>
            </a:endParaRPr>
          </a:p>
        </p:txBody>
      </p:sp>
      <p:sp>
        <p:nvSpPr>
          <p:cNvPr id="43" name="正方形/長方形 42"/>
          <p:cNvSpPr/>
          <p:nvPr/>
        </p:nvSpPr>
        <p:spPr>
          <a:xfrm>
            <a:off x="142160" y="3059832"/>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導入までの流れ</a:t>
            </a:r>
            <a:endParaRPr lang="en-US" altLang="ja-JP" sz="900" dirty="0" smtClean="0">
              <a:solidFill>
                <a:schemeClr val="tx1"/>
              </a:solidFill>
              <a:latin typeface="+mn-ea"/>
            </a:endParaRPr>
          </a:p>
        </p:txBody>
      </p:sp>
      <p:sp>
        <p:nvSpPr>
          <p:cNvPr id="44" name="正方形/長方形 43"/>
          <p:cNvSpPr/>
          <p:nvPr/>
        </p:nvSpPr>
        <p:spPr>
          <a:xfrm>
            <a:off x="142160" y="3275856"/>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900" dirty="0" smtClean="0">
                <a:solidFill>
                  <a:schemeClr val="tx1"/>
                </a:solidFill>
                <a:latin typeface="+mn-ea"/>
              </a:rPr>
              <a:t>FAQ</a:t>
            </a:r>
          </a:p>
        </p:txBody>
      </p:sp>
      <p:sp>
        <p:nvSpPr>
          <p:cNvPr id="46" name="正方形/長方形 45"/>
          <p:cNvSpPr/>
          <p:nvPr/>
        </p:nvSpPr>
        <p:spPr>
          <a:xfrm>
            <a:off x="142160" y="4139952"/>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特徴・メリット</a:t>
            </a:r>
            <a:endParaRPr lang="en-US" altLang="ja-JP" sz="900" dirty="0" smtClean="0">
              <a:solidFill>
                <a:schemeClr val="tx1"/>
              </a:solidFill>
              <a:latin typeface="+mn-ea"/>
            </a:endParaRPr>
          </a:p>
        </p:txBody>
      </p:sp>
      <p:sp>
        <p:nvSpPr>
          <p:cNvPr id="47" name="正方形/長方形 46"/>
          <p:cNvSpPr/>
          <p:nvPr/>
        </p:nvSpPr>
        <p:spPr>
          <a:xfrm>
            <a:off x="142160" y="4355976"/>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700" dirty="0" smtClean="0">
                <a:solidFill>
                  <a:schemeClr val="tx1"/>
                </a:solidFill>
                <a:latin typeface="+mn-ea"/>
              </a:rPr>
              <a:t>サービス</a:t>
            </a:r>
            <a:r>
              <a:rPr lang="ja-JP" altLang="en-US" sz="900" dirty="0" smtClean="0">
                <a:solidFill>
                  <a:schemeClr val="tx1"/>
                </a:solidFill>
                <a:latin typeface="+mn-ea"/>
              </a:rPr>
              <a:t>の仕組み</a:t>
            </a:r>
            <a:endParaRPr lang="en-US" altLang="ja-JP" sz="900" dirty="0" smtClean="0">
              <a:solidFill>
                <a:schemeClr val="tx1"/>
              </a:solidFill>
              <a:latin typeface="+mn-ea"/>
            </a:endParaRPr>
          </a:p>
        </p:txBody>
      </p:sp>
      <p:sp>
        <p:nvSpPr>
          <p:cNvPr id="48" name="正方形/長方形 47"/>
          <p:cNvSpPr/>
          <p:nvPr/>
        </p:nvSpPr>
        <p:spPr>
          <a:xfrm>
            <a:off x="142160" y="4572000"/>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導入までの流れ</a:t>
            </a:r>
            <a:endParaRPr lang="en-US" altLang="ja-JP" sz="900" dirty="0" smtClean="0">
              <a:solidFill>
                <a:schemeClr val="tx1"/>
              </a:solidFill>
              <a:latin typeface="+mn-ea"/>
            </a:endParaRPr>
          </a:p>
        </p:txBody>
      </p:sp>
      <p:sp>
        <p:nvSpPr>
          <p:cNvPr id="49" name="正方形/長方形 48"/>
          <p:cNvSpPr/>
          <p:nvPr/>
        </p:nvSpPr>
        <p:spPr>
          <a:xfrm>
            <a:off x="142160" y="4788024"/>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900" dirty="0" smtClean="0">
                <a:solidFill>
                  <a:schemeClr val="tx1"/>
                </a:solidFill>
                <a:latin typeface="+mn-ea"/>
              </a:rPr>
              <a:t>FAQ</a:t>
            </a:r>
          </a:p>
        </p:txBody>
      </p:sp>
      <p:sp>
        <p:nvSpPr>
          <p:cNvPr id="50" name="正方形/長方形 49"/>
          <p:cNvSpPr/>
          <p:nvPr/>
        </p:nvSpPr>
        <p:spPr>
          <a:xfrm>
            <a:off x="142160" y="5436096"/>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特徴・メリット</a:t>
            </a:r>
            <a:endParaRPr lang="en-US" altLang="ja-JP" sz="900" dirty="0" smtClean="0">
              <a:solidFill>
                <a:schemeClr val="tx1"/>
              </a:solidFill>
              <a:latin typeface="+mn-ea"/>
            </a:endParaRPr>
          </a:p>
        </p:txBody>
      </p:sp>
      <p:sp>
        <p:nvSpPr>
          <p:cNvPr id="51" name="正方形/長方形 50"/>
          <p:cNvSpPr/>
          <p:nvPr/>
        </p:nvSpPr>
        <p:spPr>
          <a:xfrm>
            <a:off x="142160" y="6444208"/>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特徴・メリット</a:t>
            </a:r>
            <a:endParaRPr lang="en-US" altLang="ja-JP" sz="900" dirty="0" smtClean="0">
              <a:solidFill>
                <a:schemeClr val="tx1"/>
              </a:solidFill>
              <a:latin typeface="+mn-ea"/>
            </a:endParaRPr>
          </a:p>
        </p:txBody>
      </p:sp>
      <p:sp>
        <p:nvSpPr>
          <p:cNvPr id="86" name="正方形/長方形 85"/>
          <p:cNvSpPr/>
          <p:nvPr/>
        </p:nvSpPr>
        <p:spPr>
          <a:xfrm>
            <a:off x="1181318" y="2147828"/>
            <a:ext cx="5593958" cy="158417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7" name="テキスト ボックス 86"/>
          <p:cNvSpPr txBox="1"/>
          <p:nvPr/>
        </p:nvSpPr>
        <p:spPr>
          <a:xfrm>
            <a:off x="3642928" y="3083932"/>
            <a:ext cx="2687285" cy="646331"/>
          </a:xfrm>
          <a:prstGeom prst="rect">
            <a:avLst/>
          </a:prstGeom>
          <a:noFill/>
        </p:spPr>
        <p:txBody>
          <a:bodyPr wrap="square" rtlCol="0">
            <a:spAutoFit/>
          </a:bodyPr>
          <a:lstStyle/>
          <a:p>
            <a:pPr algn="ctr"/>
            <a:r>
              <a:rPr lang="ja-JP" altLang="en-US" sz="2400" dirty="0" smtClean="0">
                <a:latin typeface="HGP創英角ｺﾞｼｯｸUB" pitchFamily="50" charset="-128"/>
                <a:ea typeface="HGP創英角ｺﾞｼｯｸUB" pitchFamily="50" charset="-128"/>
              </a:rPr>
              <a:t>早期決済サービス</a:t>
            </a:r>
            <a:endParaRPr lang="en-US" altLang="ja-JP" sz="2400" dirty="0" smtClean="0">
              <a:latin typeface="HGP創英角ｺﾞｼｯｸUB" pitchFamily="50" charset="-128"/>
              <a:ea typeface="HGP創英角ｺﾞｼｯｸUB" pitchFamily="50" charset="-128"/>
            </a:endParaRPr>
          </a:p>
          <a:p>
            <a:pPr algn="ctr"/>
            <a:r>
              <a:rPr kumimoji="1" lang="ja-JP" altLang="en-US" sz="1200" dirty="0" smtClean="0"/>
              <a:t>最短</a:t>
            </a:r>
            <a:r>
              <a:rPr kumimoji="1" lang="en-US" altLang="ja-JP" sz="1200" dirty="0" smtClean="0"/>
              <a:t>3</a:t>
            </a:r>
            <a:r>
              <a:rPr kumimoji="1" lang="ja-JP" altLang="en-US" sz="1200" dirty="0" smtClean="0"/>
              <a:t>日で売上代金お振込</a:t>
            </a:r>
            <a:endParaRPr kumimoji="1" lang="ja-JP" altLang="en-US" sz="1200" dirty="0"/>
          </a:p>
        </p:txBody>
      </p:sp>
      <p:sp>
        <p:nvSpPr>
          <p:cNvPr id="88" name="円/楕円 87"/>
          <p:cNvSpPr/>
          <p:nvPr/>
        </p:nvSpPr>
        <p:spPr>
          <a:xfrm>
            <a:off x="4579032" y="2219836"/>
            <a:ext cx="914400" cy="914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9" name="直線矢印コネクタ 88"/>
          <p:cNvCxnSpPr/>
          <p:nvPr/>
        </p:nvCxnSpPr>
        <p:spPr>
          <a:xfrm flipV="1">
            <a:off x="4745628" y="2232193"/>
            <a:ext cx="72008" cy="72008"/>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90" name="テキスト ボックス 89"/>
          <p:cNvSpPr txBox="1"/>
          <p:nvPr/>
        </p:nvSpPr>
        <p:spPr>
          <a:xfrm>
            <a:off x="4698334" y="2291844"/>
            <a:ext cx="740908" cy="815608"/>
          </a:xfrm>
          <a:prstGeom prst="rect">
            <a:avLst/>
          </a:prstGeom>
          <a:noFill/>
        </p:spPr>
        <p:txBody>
          <a:bodyPr wrap="none" rtlCol="0">
            <a:spAutoFit/>
          </a:bodyPr>
          <a:lstStyle/>
          <a:p>
            <a:pPr algn="ctr"/>
            <a:r>
              <a:rPr kumimoji="1" lang="ja-JP" altLang="en-US" sz="1100" dirty="0" smtClean="0"/>
              <a:t>店舗向け</a:t>
            </a:r>
            <a:endParaRPr kumimoji="1" lang="en-US" altLang="ja-JP" sz="1100" dirty="0" smtClean="0"/>
          </a:p>
          <a:p>
            <a:pPr algn="ctr"/>
            <a:r>
              <a:rPr lang="en-US" altLang="ja-JP" sz="2400" dirty="0" smtClean="0"/>
              <a:t>3</a:t>
            </a:r>
            <a:r>
              <a:rPr lang="ja-JP" altLang="en-US" sz="1100" dirty="0" smtClean="0"/>
              <a:t>日</a:t>
            </a:r>
            <a:endParaRPr lang="en-US" altLang="ja-JP" sz="1100" dirty="0" smtClean="0"/>
          </a:p>
          <a:p>
            <a:pPr algn="ctr"/>
            <a:r>
              <a:rPr lang="ja-JP" altLang="en-US" sz="1100" dirty="0" smtClean="0"/>
              <a:t>後決済</a:t>
            </a:r>
            <a:endParaRPr kumimoji="1" lang="ja-JP" altLang="en-US" sz="1100" dirty="0"/>
          </a:p>
        </p:txBody>
      </p:sp>
      <p:sp>
        <p:nvSpPr>
          <p:cNvPr id="91" name="フリーフォーム 90"/>
          <p:cNvSpPr/>
          <p:nvPr/>
        </p:nvSpPr>
        <p:spPr>
          <a:xfrm>
            <a:off x="1109310" y="2146891"/>
            <a:ext cx="1682578" cy="1569308"/>
          </a:xfrm>
          <a:custGeom>
            <a:avLst/>
            <a:gdLst>
              <a:gd name="connsiteX0" fmla="*/ 1682578 w 1682578"/>
              <a:gd name="connsiteY0" fmla="*/ 0 h 1569308"/>
              <a:gd name="connsiteX1" fmla="*/ 113270 w 1682578"/>
              <a:gd name="connsiteY1" fmla="*/ 679622 h 1569308"/>
              <a:gd name="connsiteX2" fmla="*/ 1002957 w 1682578"/>
              <a:gd name="connsiteY2" fmla="*/ 1569308 h 1569308"/>
            </a:gdLst>
            <a:ahLst/>
            <a:cxnLst>
              <a:cxn ang="0">
                <a:pos x="connsiteX0" y="connsiteY0"/>
              </a:cxn>
              <a:cxn ang="0">
                <a:pos x="connsiteX1" y="connsiteY1"/>
              </a:cxn>
              <a:cxn ang="0">
                <a:pos x="connsiteX2" y="connsiteY2"/>
              </a:cxn>
            </a:cxnLst>
            <a:rect l="l" t="t" r="r" b="b"/>
            <a:pathLst>
              <a:path w="1682578" h="1569308">
                <a:moveTo>
                  <a:pt x="1682578" y="0"/>
                </a:moveTo>
                <a:cubicBezTo>
                  <a:pt x="954559" y="209035"/>
                  <a:pt x="226540" y="418071"/>
                  <a:pt x="113270" y="679622"/>
                </a:cubicBezTo>
                <a:cubicBezTo>
                  <a:pt x="0" y="941173"/>
                  <a:pt x="501478" y="1255240"/>
                  <a:pt x="1002957" y="1569308"/>
                </a:cubicBezTo>
              </a:path>
            </a:pathLst>
          </a:cu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92" name="フリーフォーム 91"/>
          <p:cNvSpPr/>
          <p:nvPr/>
        </p:nvSpPr>
        <p:spPr>
          <a:xfrm>
            <a:off x="5704155" y="2146891"/>
            <a:ext cx="1153297" cy="1594022"/>
          </a:xfrm>
          <a:custGeom>
            <a:avLst/>
            <a:gdLst>
              <a:gd name="connsiteX0" fmla="*/ 0 w 1153297"/>
              <a:gd name="connsiteY0" fmla="*/ 0 h 1594022"/>
              <a:gd name="connsiteX1" fmla="*/ 1062681 w 1153297"/>
              <a:gd name="connsiteY1" fmla="*/ 531340 h 1594022"/>
              <a:gd name="connsiteX2" fmla="*/ 543697 w 1153297"/>
              <a:gd name="connsiteY2" fmla="*/ 1594022 h 1594022"/>
              <a:gd name="connsiteX3" fmla="*/ 543697 w 1153297"/>
              <a:gd name="connsiteY3" fmla="*/ 1594022 h 1594022"/>
            </a:gdLst>
            <a:ahLst/>
            <a:cxnLst>
              <a:cxn ang="0">
                <a:pos x="connsiteX0" y="connsiteY0"/>
              </a:cxn>
              <a:cxn ang="0">
                <a:pos x="connsiteX1" y="connsiteY1"/>
              </a:cxn>
              <a:cxn ang="0">
                <a:pos x="connsiteX2" y="connsiteY2"/>
              </a:cxn>
              <a:cxn ang="0">
                <a:pos x="connsiteX3" y="connsiteY3"/>
              </a:cxn>
            </a:cxnLst>
            <a:rect l="l" t="t" r="r" b="b"/>
            <a:pathLst>
              <a:path w="1153297" h="1594022">
                <a:moveTo>
                  <a:pt x="0" y="0"/>
                </a:moveTo>
                <a:cubicBezTo>
                  <a:pt x="486032" y="132835"/>
                  <a:pt x="972065" y="265670"/>
                  <a:pt x="1062681" y="531340"/>
                </a:cubicBezTo>
                <a:cubicBezTo>
                  <a:pt x="1153297" y="797010"/>
                  <a:pt x="543697" y="1594022"/>
                  <a:pt x="543697" y="1594022"/>
                </a:cubicBezTo>
                <a:lnTo>
                  <a:pt x="543697" y="1594022"/>
                </a:lnTo>
              </a:path>
            </a:pathLst>
          </a:cu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93" name="テキスト ボックス 92"/>
          <p:cNvSpPr txBox="1"/>
          <p:nvPr/>
        </p:nvSpPr>
        <p:spPr>
          <a:xfrm>
            <a:off x="1109310" y="3779912"/>
            <a:ext cx="5748690" cy="600164"/>
          </a:xfrm>
          <a:prstGeom prst="rect">
            <a:avLst/>
          </a:prstGeom>
          <a:noFill/>
        </p:spPr>
        <p:txBody>
          <a:bodyPr wrap="none" rtlCol="0">
            <a:spAutoFit/>
          </a:bodyPr>
          <a:lstStyle/>
          <a:p>
            <a:r>
              <a:rPr lang="ja-JP" altLang="en-US" sz="1100" dirty="0" smtClean="0"/>
              <a:t>業界最速の</a:t>
            </a:r>
            <a:r>
              <a:rPr lang="en-US" altLang="ja-JP" sz="1100" dirty="0" smtClean="0"/>
              <a:t>3</a:t>
            </a:r>
            <a:r>
              <a:rPr lang="ja-JP" altLang="en-US" sz="1100" dirty="0" smtClean="0"/>
              <a:t>日後決済を実現したクレジットカード決済サービスです。</a:t>
            </a:r>
            <a:endParaRPr lang="en-US" altLang="ja-JP" sz="1100" dirty="0" smtClean="0"/>
          </a:p>
          <a:p>
            <a:r>
              <a:rPr lang="ja-JP" altLang="en-US" sz="1100" dirty="0" smtClean="0"/>
              <a:t>全世界で高い信頼を持つ</a:t>
            </a:r>
            <a:r>
              <a:rPr lang="en-US" altLang="ja-JP" sz="1100" dirty="0" smtClean="0"/>
              <a:t>VISA</a:t>
            </a:r>
            <a:r>
              <a:rPr lang="ja-JP" altLang="en-US" sz="1100" dirty="0" err="1" smtClean="0"/>
              <a:t>、</a:t>
            </a:r>
            <a:r>
              <a:rPr lang="en-US" altLang="ja-JP" sz="1100" dirty="0" smtClean="0"/>
              <a:t>MasterCard</a:t>
            </a:r>
            <a:r>
              <a:rPr lang="ja-JP" altLang="en-US" sz="1100" dirty="0" smtClean="0"/>
              <a:t>に対応。安全で確実なクレジットカード決済システム</a:t>
            </a:r>
            <a:endParaRPr lang="en-US" altLang="ja-JP" sz="1100" dirty="0" smtClean="0"/>
          </a:p>
          <a:p>
            <a:r>
              <a:rPr lang="ja-JP" altLang="en-US" sz="1100" dirty="0" smtClean="0"/>
              <a:t>により、理想的なキャッシュフローをご提供。ビジネスチャンスを逃しません。</a:t>
            </a:r>
            <a:endParaRPr kumimoji="1" lang="ja-JP" altLang="en-US" sz="1100" dirty="0"/>
          </a:p>
        </p:txBody>
      </p:sp>
      <p:grpSp>
        <p:nvGrpSpPr>
          <p:cNvPr id="118" name="グループ化 117"/>
          <p:cNvGrpSpPr/>
          <p:nvPr/>
        </p:nvGrpSpPr>
        <p:grpSpPr>
          <a:xfrm>
            <a:off x="1239242" y="4572000"/>
            <a:ext cx="5618758" cy="3019596"/>
            <a:chOff x="1239242" y="4716016"/>
            <a:chExt cx="5618758" cy="3019596"/>
          </a:xfrm>
        </p:grpSpPr>
        <p:sp>
          <p:nvSpPr>
            <p:cNvPr id="107" name="正方形/長方形 106"/>
            <p:cNvSpPr/>
            <p:nvPr/>
          </p:nvSpPr>
          <p:spPr>
            <a:xfrm>
              <a:off x="1372054" y="4716016"/>
              <a:ext cx="1584176" cy="28803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smtClean="0">
                  <a:solidFill>
                    <a:schemeClr val="tx1"/>
                  </a:solidFill>
                  <a:latin typeface="HGP創英角ｺﾞｼｯｸUB" pitchFamily="50" charset="-128"/>
                  <a:ea typeface="HGP創英角ｺﾞｼｯｸUB" pitchFamily="50" charset="-128"/>
                </a:rPr>
                <a:t>サービスの特徴</a:t>
              </a:r>
              <a:endParaRPr kumimoji="1" lang="ja-JP" altLang="en-US" sz="1400" dirty="0">
                <a:solidFill>
                  <a:schemeClr val="tx1"/>
                </a:solidFill>
                <a:latin typeface="HGP創英角ｺﾞｼｯｸUB" pitchFamily="50" charset="-128"/>
                <a:ea typeface="HGP創英角ｺﾞｼｯｸUB" pitchFamily="50" charset="-128"/>
              </a:endParaRPr>
            </a:p>
          </p:txBody>
        </p:sp>
        <p:sp>
          <p:nvSpPr>
            <p:cNvPr id="108" name="テキスト ボックス 107"/>
            <p:cNvSpPr txBox="1"/>
            <p:nvPr/>
          </p:nvSpPr>
          <p:spPr>
            <a:xfrm>
              <a:off x="1249098" y="5076056"/>
              <a:ext cx="4650632" cy="738664"/>
            </a:xfrm>
            <a:prstGeom prst="rect">
              <a:avLst/>
            </a:prstGeom>
            <a:noFill/>
          </p:spPr>
          <p:txBody>
            <a:bodyPr wrap="none" rtlCol="0">
              <a:spAutoFit/>
            </a:bodyPr>
            <a:lstStyle/>
            <a:p>
              <a:r>
                <a:rPr lang="ja-JP" altLang="en-US" sz="1200" b="1" u="sng" dirty="0" smtClean="0"/>
                <a:t>その</a:t>
              </a:r>
              <a:r>
                <a:rPr lang="en-US" altLang="ja-JP" sz="1200" b="1" u="sng" dirty="0" smtClean="0"/>
                <a:t>1</a:t>
              </a:r>
              <a:r>
                <a:rPr lang="ja-JP" altLang="en-US" sz="1200" b="1" u="sng" dirty="0" err="1" smtClean="0"/>
                <a:t>．</a:t>
              </a:r>
              <a:r>
                <a:rPr lang="ja-JP" altLang="en-US" sz="1200" b="1" u="sng" dirty="0" smtClean="0"/>
                <a:t>業界最速の</a:t>
              </a:r>
              <a:r>
                <a:rPr lang="en-US" altLang="ja-JP" sz="1200" b="1" u="sng" dirty="0" smtClean="0"/>
                <a:t>3</a:t>
              </a:r>
              <a:r>
                <a:rPr lang="ja-JP" altLang="en-US" sz="1200" b="1" u="sng" dirty="0" smtClean="0"/>
                <a:t>日後決済を実現</a:t>
              </a:r>
              <a:endParaRPr lang="en-US" altLang="ja-JP" sz="1200" b="1" u="sng" dirty="0" smtClean="0"/>
            </a:p>
            <a:p>
              <a:endParaRPr lang="en-US" altLang="ja-JP" sz="1000" dirty="0" smtClean="0"/>
            </a:p>
            <a:p>
              <a:r>
                <a:rPr lang="ja-JP" altLang="en-US" sz="1000" dirty="0" smtClean="0"/>
                <a:t>カード決済による売上代金は、売上計上</a:t>
              </a:r>
              <a:r>
                <a:rPr lang="en-US" altLang="ja-JP" sz="1000" dirty="0" smtClean="0"/>
                <a:t>3</a:t>
              </a:r>
              <a:r>
                <a:rPr lang="ja-JP" altLang="en-US" sz="1000" dirty="0" smtClean="0"/>
                <a:t>日後（銀行営業日）に指定口座にお振込。</a:t>
              </a:r>
              <a:endParaRPr lang="en-US" altLang="ja-JP" sz="1000" dirty="0" smtClean="0"/>
            </a:p>
            <a:p>
              <a:r>
                <a:rPr lang="ja-JP" altLang="en-US" sz="1000" dirty="0" smtClean="0"/>
                <a:t>円滑なキャッシュフローが実現し、現金決済並の資金運用が可能になります。</a:t>
              </a:r>
              <a:endParaRPr kumimoji="1" lang="ja-JP" altLang="en-US" sz="1000" dirty="0"/>
            </a:p>
          </p:txBody>
        </p:sp>
        <p:sp>
          <p:nvSpPr>
            <p:cNvPr id="109" name="正方形/長方形 108"/>
            <p:cNvSpPr/>
            <p:nvPr/>
          </p:nvSpPr>
          <p:spPr>
            <a:xfrm>
              <a:off x="5777880" y="5076056"/>
              <a:ext cx="1080120" cy="28803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200" dirty="0" smtClean="0">
                  <a:solidFill>
                    <a:schemeClr val="tx1"/>
                  </a:solidFill>
                </a:rPr>
                <a:t>詳細はこちら</a:t>
              </a:r>
              <a:endParaRPr kumimoji="1" lang="ja-JP" altLang="en-US" sz="1200" dirty="0">
                <a:solidFill>
                  <a:schemeClr val="tx1"/>
                </a:solidFill>
              </a:endParaRPr>
            </a:p>
          </p:txBody>
        </p:sp>
        <p:sp>
          <p:nvSpPr>
            <p:cNvPr id="110" name="テキスト ボックス 109"/>
            <p:cNvSpPr txBox="1"/>
            <p:nvPr/>
          </p:nvSpPr>
          <p:spPr>
            <a:xfrm>
              <a:off x="1239242" y="5913304"/>
              <a:ext cx="5251759" cy="738664"/>
            </a:xfrm>
            <a:prstGeom prst="rect">
              <a:avLst/>
            </a:prstGeom>
            <a:noFill/>
          </p:spPr>
          <p:txBody>
            <a:bodyPr wrap="none" rtlCol="0">
              <a:spAutoFit/>
            </a:bodyPr>
            <a:lstStyle/>
            <a:p>
              <a:r>
                <a:rPr lang="ja-JP" altLang="en-US" sz="1200" b="1" u="sng" dirty="0" smtClean="0"/>
                <a:t>その</a:t>
              </a:r>
              <a:r>
                <a:rPr lang="en-US" altLang="ja-JP" sz="1200" b="1" u="sng" dirty="0" smtClean="0"/>
                <a:t>2</a:t>
              </a:r>
              <a:r>
                <a:rPr lang="ja-JP" altLang="en-US" sz="1200" b="1" u="sng" dirty="0" err="1" smtClean="0"/>
                <a:t>．</a:t>
              </a:r>
              <a:r>
                <a:rPr lang="ja-JP" altLang="en-US" sz="1200" b="1" u="sng" dirty="0" smtClean="0"/>
                <a:t>信頼の</a:t>
              </a:r>
              <a:r>
                <a:rPr lang="en-US" altLang="ja-JP" sz="1200" b="1" u="sng" dirty="0" smtClean="0"/>
                <a:t>VISA</a:t>
              </a:r>
              <a:r>
                <a:rPr lang="ja-JP" altLang="en-US" sz="1200" b="1" u="sng" dirty="0" err="1" smtClean="0"/>
                <a:t>、</a:t>
              </a:r>
              <a:r>
                <a:rPr lang="en-US" altLang="ja-JP" sz="1200" b="1" u="sng" dirty="0" smtClean="0"/>
                <a:t>MasterCard</a:t>
              </a:r>
              <a:r>
                <a:rPr lang="ja-JP" altLang="en-US" sz="1200" b="1" u="sng" dirty="0" smtClean="0"/>
                <a:t>に対応</a:t>
              </a:r>
              <a:endParaRPr lang="en-US" altLang="ja-JP" sz="1000" dirty="0" smtClean="0"/>
            </a:p>
            <a:p>
              <a:endParaRPr lang="en-US" altLang="ja-JP" sz="1000" dirty="0" smtClean="0"/>
            </a:p>
            <a:p>
              <a:r>
                <a:rPr lang="ja-JP" altLang="en-US" sz="1000" dirty="0" smtClean="0"/>
                <a:t>国内外で高い普及率を誇る</a:t>
              </a:r>
              <a:r>
                <a:rPr lang="en-US" altLang="ja-JP" sz="1000" dirty="0" smtClean="0"/>
                <a:t>VISA</a:t>
              </a:r>
              <a:r>
                <a:rPr lang="ja-JP" altLang="en-US" sz="1000" dirty="0" err="1" smtClean="0"/>
                <a:t>、</a:t>
              </a:r>
              <a:r>
                <a:rPr lang="en-US" altLang="ja-JP" sz="1000" dirty="0" smtClean="0"/>
                <a:t>MasterCard</a:t>
              </a:r>
              <a:r>
                <a:rPr lang="ja-JP" altLang="en-US" sz="1000" dirty="0" smtClean="0"/>
                <a:t>に対応。安心・安全なクレジットカード決済により、</a:t>
              </a:r>
              <a:endParaRPr lang="en-US" altLang="ja-JP" sz="1000" dirty="0" smtClean="0"/>
            </a:p>
            <a:p>
              <a:r>
                <a:rPr lang="ja-JP" altLang="en-US" sz="1000" dirty="0" smtClean="0"/>
                <a:t>お客様の購買意欲を高め販売チャンスを大幅に広げます。</a:t>
              </a:r>
              <a:endParaRPr kumimoji="1" lang="ja-JP" altLang="en-US" sz="1000" dirty="0"/>
            </a:p>
          </p:txBody>
        </p:sp>
        <p:sp>
          <p:nvSpPr>
            <p:cNvPr id="111" name="正方形/長方形 110"/>
            <p:cNvSpPr/>
            <p:nvPr/>
          </p:nvSpPr>
          <p:spPr>
            <a:xfrm>
              <a:off x="5777880" y="5868144"/>
              <a:ext cx="1080120" cy="28803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200" dirty="0" smtClean="0">
                  <a:solidFill>
                    <a:schemeClr val="tx1"/>
                  </a:solidFill>
                </a:rPr>
                <a:t>詳細はこちら</a:t>
              </a:r>
              <a:endParaRPr kumimoji="1" lang="ja-JP" altLang="en-US" sz="1200" dirty="0">
                <a:solidFill>
                  <a:schemeClr val="tx1"/>
                </a:solidFill>
              </a:endParaRPr>
            </a:p>
          </p:txBody>
        </p:sp>
        <p:sp>
          <p:nvSpPr>
            <p:cNvPr id="112" name="テキスト ボックス 111"/>
            <p:cNvSpPr txBox="1"/>
            <p:nvPr/>
          </p:nvSpPr>
          <p:spPr>
            <a:xfrm>
              <a:off x="1241376" y="6804248"/>
              <a:ext cx="4851008" cy="738664"/>
            </a:xfrm>
            <a:prstGeom prst="rect">
              <a:avLst/>
            </a:prstGeom>
            <a:noFill/>
          </p:spPr>
          <p:txBody>
            <a:bodyPr wrap="none" rtlCol="0">
              <a:spAutoFit/>
            </a:bodyPr>
            <a:lstStyle/>
            <a:p>
              <a:r>
                <a:rPr lang="ja-JP" altLang="en-US" sz="1200" b="1" u="sng" dirty="0" smtClean="0"/>
                <a:t>その</a:t>
              </a:r>
              <a:r>
                <a:rPr lang="en-US" altLang="ja-JP" sz="1200" b="1" u="sng" dirty="0" smtClean="0"/>
                <a:t>3</a:t>
              </a:r>
              <a:r>
                <a:rPr lang="ja-JP" altLang="en-US" sz="1200" b="1" u="sng" dirty="0" err="1" smtClean="0"/>
                <a:t>．</a:t>
              </a:r>
              <a:r>
                <a:rPr lang="ja-JP" altLang="en-US" sz="1200" b="1" u="sng" dirty="0" smtClean="0"/>
                <a:t>簡単手続きで手軽に導入</a:t>
              </a:r>
              <a:endParaRPr lang="en-US" altLang="ja-JP" sz="1000" dirty="0" smtClean="0"/>
            </a:p>
            <a:p>
              <a:endParaRPr lang="en-US" altLang="ja-JP" sz="1000" dirty="0" smtClean="0"/>
            </a:p>
            <a:p>
              <a:r>
                <a:rPr lang="ja-JP" altLang="en-US" sz="1000" dirty="0" smtClean="0"/>
                <a:t>マーチャント・サポートでは、クレジットカード会社への加盟店契約取次サービスを実施。</a:t>
              </a:r>
              <a:endParaRPr lang="en-US" altLang="ja-JP" sz="1000" dirty="0" smtClean="0"/>
            </a:p>
            <a:p>
              <a:r>
                <a:rPr lang="ja-JP" altLang="en-US" sz="1000" dirty="0" smtClean="0"/>
                <a:t>クレジットカード決済未導の場合でも、簡単にお申込頂けます。 </a:t>
              </a:r>
              <a:endParaRPr kumimoji="1" lang="ja-JP" altLang="en-US" sz="1000" dirty="0"/>
            </a:p>
          </p:txBody>
        </p:sp>
        <p:sp>
          <p:nvSpPr>
            <p:cNvPr id="113" name="正方形/長方形 112"/>
            <p:cNvSpPr/>
            <p:nvPr/>
          </p:nvSpPr>
          <p:spPr>
            <a:xfrm>
              <a:off x="5777880" y="6804248"/>
              <a:ext cx="1080120" cy="28803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200" dirty="0" smtClean="0">
                  <a:solidFill>
                    <a:schemeClr val="tx1"/>
                  </a:solidFill>
                </a:rPr>
                <a:t>詳細はこちら</a:t>
              </a:r>
              <a:endParaRPr kumimoji="1" lang="ja-JP" altLang="en-US" sz="1200" dirty="0">
                <a:solidFill>
                  <a:schemeClr val="tx1"/>
                </a:solidFill>
              </a:endParaRPr>
            </a:p>
          </p:txBody>
        </p:sp>
        <p:grpSp>
          <p:nvGrpSpPr>
            <p:cNvPr id="114" name="グループ化 126"/>
            <p:cNvGrpSpPr/>
            <p:nvPr/>
          </p:nvGrpSpPr>
          <p:grpSpPr>
            <a:xfrm>
              <a:off x="5320137" y="7549042"/>
              <a:ext cx="144016" cy="144016"/>
              <a:chOff x="945791" y="4522572"/>
              <a:chExt cx="144016" cy="144016"/>
            </a:xfrm>
          </p:grpSpPr>
          <p:sp>
            <p:nvSpPr>
              <p:cNvPr id="115" name="二等辺三角形 114"/>
              <p:cNvSpPr/>
              <p:nvPr/>
            </p:nvSpPr>
            <p:spPr>
              <a:xfrm rot="5400000">
                <a:off x="987439" y="4556386"/>
                <a:ext cx="83132" cy="71665"/>
              </a:xfrm>
              <a:prstGeom prs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6" name="正方形/長方形 115"/>
              <p:cNvSpPr/>
              <p:nvPr/>
            </p:nvSpPr>
            <p:spPr>
              <a:xfrm>
                <a:off x="945791" y="4522572"/>
                <a:ext cx="144016" cy="1440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17" name="正方形/長方形 116"/>
            <p:cNvSpPr/>
            <p:nvPr/>
          </p:nvSpPr>
          <p:spPr>
            <a:xfrm>
              <a:off x="5476581" y="7489391"/>
              <a:ext cx="1289135" cy="246221"/>
            </a:xfrm>
            <a:prstGeom prst="rect">
              <a:avLst/>
            </a:prstGeom>
          </p:spPr>
          <p:txBody>
            <a:bodyPr wrap="none">
              <a:spAutoFit/>
            </a:bodyPr>
            <a:lstStyle/>
            <a:p>
              <a:r>
                <a:rPr lang="ja-JP" altLang="en-US" sz="1000" dirty="0" smtClean="0"/>
                <a:t>ページの先頭に戻る</a:t>
              </a:r>
              <a:endParaRPr lang="ja-JP" altLang="en-US" sz="1000" dirty="0"/>
            </a:p>
          </p:txBody>
        </p:sp>
      </p:grpSp>
    </p:spTree>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4507</TotalTime>
  <Words>8889</Words>
  <Application>Microsoft Office PowerPoint</Application>
  <PresentationFormat>画面に合わせる (4:3)</PresentationFormat>
  <Paragraphs>2196</Paragraphs>
  <Slides>37</Slides>
  <Notes>0</Notes>
  <HiddenSlides>0</HiddenSlides>
  <MMClips>0</MMClips>
  <ScaleCrop>false</ScaleCrop>
  <HeadingPairs>
    <vt:vector size="4" baseType="variant">
      <vt:variant>
        <vt:lpstr>テーマ</vt:lpstr>
      </vt:variant>
      <vt:variant>
        <vt:i4>1</vt:i4>
      </vt:variant>
      <vt:variant>
        <vt:lpstr>スライド タイトル</vt:lpstr>
      </vt:variant>
      <vt:variant>
        <vt:i4>37</vt:i4>
      </vt:variant>
    </vt:vector>
  </HeadingPairs>
  <TitlesOfParts>
    <vt:vector size="38" baseType="lpstr">
      <vt:lpstr>Office テーマ</vt:lpstr>
      <vt:lpstr>スライド 1</vt:lpstr>
      <vt:lpstr>スライド 2</vt:lpstr>
      <vt:lpstr>スライド 3</vt:lpstr>
      <vt:lpstr>スライド 4</vt:lpstr>
      <vt:lpstr>スライド 5</vt:lpstr>
      <vt:lpstr>スライド 6</vt:lpstr>
      <vt:lpstr>スライド 7</vt:lpstr>
      <vt:lpstr>スライド 8</vt:lpstr>
      <vt:lpstr>スライド 9</vt:lpstr>
      <vt:lpstr>スライド 10</vt:lpstr>
      <vt:lpstr>スライド 11</vt:lpstr>
      <vt:lpstr>スライド 12</vt:lpstr>
      <vt:lpstr>スライド 13</vt:lpstr>
      <vt:lpstr>スライド 14</vt:lpstr>
      <vt:lpstr>スライド 15</vt:lpstr>
      <vt:lpstr>スライド 16</vt:lpstr>
      <vt:lpstr>スライド 17</vt:lpstr>
      <vt:lpstr>スライド 18</vt:lpstr>
      <vt:lpstr>スライド 19</vt:lpstr>
      <vt:lpstr>スライド 20</vt:lpstr>
      <vt:lpstr>スライド 21</vt:lpstr>
      <vt:lpstr>スライド 22</vt:lpstr>
      <vt:lpstr>スライド 23</vt:lpstr>
      <vt:lpstr>スライド 24</vt:lpstr>
      <vt:lpstr>スライド 25</vt:lpstr>
      <vt:lpstr>スライド 26</vt:lpstr>
      <vt:lpstr>スライド 27</vt:lpstr>
      <vt:lpstr>スライド 28</vt:lpstr>
      <vt:lpstr>スライド 29</vt:lpstr>
      <vt:lpstr>スライド 30</vt:lpstr>
      <vt:lpstr>スライド 31</vt:lpstr>
      <vt:lpstr>スライド 32</vt:lpstr>
      <vt:lpstr>スライド 33</vt:lpstr>
      <vt:lpstr>スライド 34</vt:lpstr>
      <vt:lpstr>スライド 35</vt:lpstr>
      <vt:lpstr>スライド 36</vt:lpstr>
      <vt:lpstr>スライド 37</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スライド 1</dc:title>
  <dc:creator>栗田　浩敬</dc:creator>
  <cp:lastModifiedBy>shouichi.sakaue</cp:lastModifiedBy>
  <cp:revision>395</cp:revision>
  <dcterms:created xsi:type="dcterms:W3CDTF">2016-05-10T03:36:57Z</dcterms:created>
  <dcterms:modified xsi:type="dcterms:W3CDTF">2016-05-27T13:04:07Z</dcterms:modified>
</cp:coreProperties>
</file>